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3"/>
  </p:notesMasterIdLst>
  <p:sldIdLst>
    <p:sldId id="256" r:id="rId2"/>
    <p:sldId id="257" r:id="rId3"/>
    <p:sldId id="310" r:id="rId4"/>
    <p:sldId id="311" r:id="rId5"/>
    <p:sldId id="312" r:id="rId6"/>
    <p:sldId id="313" r:id="rId7"/>
    <p:sldId id="309" r:id="rId8"/>
    <p:sldId id="314" r:id="rId9"/>
    <p:sldId id="315" r:id="rId10"/>
    <p:sldId id="317" r:id="rId11"/>
    <p:sldId id="318" r:id="rId12"/>
    <p:sldId id="319" r:id="rId13"/>
    <p:sldId id="316" r:id="rId14"/>
    <p:sldId id="320" r:id="rId15"/>
    <p:sldId id="323" r:id="rId16"/>
    <p:sldId id="321" r:id="rId17"/>
    <p:sldId id="322" r:id="rId18"/>
    <p:sldId id="324" r:id="rId19"/>
    <p:sldId id="325" r:id="rId20"/>
    <p:sldId id="326" r:id="rId21"/>
    <p:sldId id="327" r:id="rId22"/>
  </p:sldIdLst>
  <p:sldSz cx="9144000" cy="5143500" type="screen16x9"/>
  <p:notesSz cx="6858000" cy="9144000"/>
  <p:embeddedFontLst>
    <p:embeddedFont>
      <p:font typeface="Bebas Neue" panose="02020500000000000000" charset="0"/>
      <p:regular r:id="rId24"/>
    </p:embeddedFont>
    <p:embeddedFont>
      <p:font typeface="Comic Sans MS" panose="030F0702030302020204" pitchFamily="66" charset="0"/>
      <p:regular r:id="rId25"/>
      <p:bold r:id="rId26"/>
      <p:italic r:id="rId27"/>
      <p:boldItalic r:id="rId28"/>
    </p:embeddedFont>
    <p:embeddedFont>
      <p:font typeface="Poppins" panose="00000500000000000000" pitchFamily="2" charset="0"/>
      <p:regular r:id="rId29"/>
      <p:bold r:id="rId30"/>
      <p:italic r:id="rId31"/>
      <p:boldItalic r:id="rId32"/>
    </p:embeddedFont>
    <p:embeddedFont>
      <p:font typeface="Poppins Medium" panose="00000600000000000000" pitchFamily="2" charset="0"/>
      <p:regular r:id="rId33"/>
      <p:bold r:id="rId34"/>
      <p:italic r:id="rId35"/>
      <p:boldItalic r:id="rId36"/>
    </p:embeddedFont>
    <p:embeddedFont>
      <p:font typeface="Poppins SemiBold" panose="00000700000000000000" pitchFamily="2" charset="0"/>
      <p:regular r:id="rId37"/>
      <p:bold r:id="rId38"/>
      <p:italic r:id="rId39"/>
      <p:bold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FCD6726-AD38-4C0B-AC8C-D52AF70D6F29}">
  <a:tblStyle styleId="{0FCD6726-AD38-4C0B-AC8C-D52AF70D6F2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佈景主題樣式 1 - 輔色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2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e155b5a90d_1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e155b5a90d_1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12e478d9885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12e478d9885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3837275" y="1758300"/>
            <a:ext cx="4593600" cy="124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39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837275" y="2960925"/>
            <a:ext cx="4593600" cy="481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138125" y="4806100"/>
            <a:ext cx="2622600" cy="2108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-1323179">
            <a:off x="7886287" y="-477024"/>
            <a:ext cx="2003168" cy="2163542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2700000">
            <a:off x="8107147" y="144082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-8234841">
            <a:off x="4163832" y="-1337334"/>
            <a:ext cx="2003139" cy="2163511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6115078">
            <a:off x="6722586" y="3437157"/>
            <a:ext cx="2285937" cy="3512327"/>
          </a:xfrm>
          <a:custGeom>
            <a:avLst/>
            <a:gdLst/>
            <a:ahLst/>
            <a:cxnLst/>
            <a:rect l="l" t="t" r="r" b="b"/>
            <a:pathLst>
              <a:path w="116417" h="178874" extrusionOk="0">
                <a:moveTo>
                  <a:pt x="46876" y="1"/>
                </a:moveTo>
                <a:cubicBezTo>
                  <a:pt x="29629" y="1"/>
                  <a:pt x="13237" y="11510"/>
                  <a:pt x="4544" y="39548"/>
                </a:cubicBezTo>
                <a:cubicBezTo>
                  <a:pt x="3334" y="44468"/>
                  <a:pt x="4624" y="50168"/>
                  <a:pt x="8469" y="53555"/>
                </a:cubicBezTo>
                <a:cubicBezTo>
                  <a:pt x="23875" y="74634"/>
                  <a:pt x="0" y="96922"/>
                  <a:pt x="2823" y="119130"/>
                </a:cubicBezTo>
                <a:cubicBezTo>
                  <a:pt x="7313" y="145425"/>
                  <a:pt x="26160" y="132520"/>
                  <a:pt x="38985" y="146016"/>
                </a:cubicBezTo>
                <a:cubicBezTo>
                  <a:pt x="44685" y="152093"/>
                  <a:pt x="47561" y="160078"/>
                  <a:pt x="52213" y="166880"/>
                </a:cubicBezTo>
                <a:cubicBezTo>
                  <a:pt x="57307" y="175145"/>
                  <a:pt x="63970" y="178873"/>
                  <a:pt x="70633" y="178873"/>
                </a:cubicBezTo>
                <a:cubicBezTo>
                  <a:pt x="78774" y="178873"/>
                  <a:pt x="86914" y="173308"/>
                  <a:pt x="92192" y="163654"/>
                </a:cubicBezTo>
                <a:cubicBezTo>
                  <a:pt x="111174" y="131363"/>
                  <a:pt x="116416" y="90981"/>
                  <a:pt x="105850" y="54953"/>
                </a:cubicBezTo>
                <a:cubicBezTo>
                  <a:pt x="97421" y="23064"/>
                  <a:pt x="71292" y="1"/>
                  <a:pt x="4687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352893">
            <a:off x="6730673" y="3448912"/>
            <a:ext cx="2429736" cy="1988572"/>
          </a:xfrm>
          <a:custGeom>
            <a:avLst/>
            <a:gdLst/>
            <a:ahLst/>
            <a:cxnLst/>
            <a:rect l="l" t="t" r="r" b="b"/>
            <a:pathLst>
              <a:path w="87515" h="71625" extrusionOk="0">
                <a:moveTo>
                  <a:pt x="87138" y="0"/>
                </a:moveTo>
                <a:cubicBezTo>
                  <a:pt x="86735" y="5808"/>
                  <a:pt x="82971" y="11561"/>
                  <a:pt x="76787" y="15729"/>
                </a:cubicBezTo>
                <a:cubicBezTo>
                  <a:pt x="72619" y="18552"/>
                  <a:pt x="67861" y="20461"/>
                  <a:pt x="63236" y="22343"/>
                </a:cubicBezTo>
                <a:cubicBezTo>
                  <a:pt x="61865" y="22881"/>
                  <a:pt x="60440" y="23445"/>
                  <a:pt x="59069" y="24064"/>
                </a:cubicBezTo>
                <a:cubicBezTo>
                  <a:pt x="53799" y="26349"/>
                  <a:pt x="47185" y="29629"/>
                  <a:pt x="43018" y="35194"/>
                </a:cubicBezTo>
                <a:cubicBezTo>
                  <a:pt x="40625" y="38367"/>
                  <a:pt x="39120" y="42104"/>
                  <a:pt x="37668" y="45734"/>
                </a:cubicBezTo>
                <a:cubicBezTo>
                  <a:pt x="36727" y="48073"/>
                  <a:pt x="35786" y="50412"/>
                  <a:pt x="34603" y="52643"/>
                </a:cubicBezTo>
                <a:cubicBezTo>
                  <a:pt x="28628" y="63926"/>
                  <a:pt x="16147" y="71264"/>
                  <a:pt x="3426" y="71264"/>
                </a:cubicBezTo>
                <a:cubicBezTo>
                  <a:pt x="2293" y="71264"/>
                  <a:pt x="1159" y="71206"/>
                  <a:pt x="27" y="71087"/>
                </a:cubicBezTo>
                <a:lnTo>
                  <a:pt x="0" y="71464"/>
                </a:lnTo>
                <a:cubicBezTo>
                  <a:pt x="1130" y="71544"/>
                  <a:pt x="2286" y="71625"/>
                  <a:pt x="3415" y="71625"/>
                </a:cubicBezTo>
                <a:cubicBezTo>
                  <a:pt x="16293" y="71625"/>
                  <a:pt x="28903" y="64231"/>
                  <a:pt x="34979" y="52832"/>
                </a:cubicBezTo>
                <a:cubicBezTo>
                  <a:pt x="36162" y="50627"/>
                  <a:pt x="37103" y="48234"/>
                  <a:pt x="38044" y="45922"/>
                </a:cubicBezTo>
                <a:cubicBezTo>
                  <a:pt x="39442" y="42319"/>
                  <a:pt x="40975" y="38582"/>
                  <a:pt x="43314" y="35463"/>
                </a:cubicBezTo>
                <a:cubicBezTo>
                  <a:pt x="47454" y="29978"/>
                  <a:pt x="54014" y="26698"/>
                  <a:pt x="59257" y="24440"/>
                </a:cubicBezTo>
                <a:cubicBezTo>
                  <a:pt x="60628" y="23875"/>
                  <a:pt x="62026" y="23284"/>
                  <a:pt x="63424" y="22719"/>
                </a:cubicBezTo>
                <a:cubicBezTo>
                  <a:pt x="68049" y="20864"/>
                  <a:pt x="72835" y="18928"/>
                  <a:pt x="77029" y="16078"/>
                </a:cubicBezTo>
                <a:cubicBezTo>
                  <a:pt x="83320" y="11803"/>
                  <a:pt x="87111" y="5942"/>
                  <a:pt x="87514" y="27"/>
                </a:cubicBezTo>
                <a:lnTo>
                  <a:pt x="87138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2184636">
            <a:off x="3058082" y="4408413"/>
            <a:ext cx="2003190" cy="2163566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2700000">
            <a:off x="3307194" y="4456022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718400" y="1278025"/>
            <a:ext cx="7704000" cy="333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/>
          <p:nvPr/>
        </p:nvSpPr>
        <p:spPr>
          <a:xfrm rot="2895479">
            <a:off x="-761008" y="4134422"/>
            <a:ext cx="2003184" cy="2163560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4"/>
          <p:cNvSpPr/>
          <p:nvPr/>
        </p:nvSpPr>
        <p:spPr>
          <a:xfrm rot="3411016">
            <a:off x="-444702" y="4188991"/>
            <a:ext cx="1504895" cy="1413475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4"/>
          <p:cNvSpPr/>
          <p:nvPr/>
        </p:nvSpPr>
        <p:spPr>
          <a:xfrm rot="-2000474">
            <a:off x="8040502" y="3822485"/>
            <a:ext cx="2002972" cy="2163331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4"/>
          <p:cNvSpPr/>
          <p:nvPr/>
        </p:nvSpPr>
        <p:spPr>
          <a:xfrm rot="10181617">
            <a:off x="8027770" y="3871875"/>
            <a:ext cx="1504875" cy="141345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/>
          <p:nvPr/>
        </p:nvSpPr>
        <p:spPr>
          <a:xfrm>
            <a:off x="278350" y="4806100"/>
            <a:ext cx="2622600" cy="2108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6"/>
          <p:cNvSpPr/>
          <p:nvPr/>
        </p:nvSpPr>
        <p:spPr>
          <a:xfrm rot="363383">
            <a:off x="8354775" y="-295547"/>
            <a:ext cx="2003091" cy="2163459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6"/>
          <p:cNvSpPr/>
          <p:nvPr/>
        </p:nvSpPr>
        <p:spPr>
          <a:xfrm rot="-2700000">
            <a:off x="8159197" y="325082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6"/>
          <p:cNvSpPr/>
          <p:nvPr/>
        </p:nvSpPr>
        <p:spPr>
          <a:xfrm rot="2184636">
            <a:off x="5378007" y="4367613"/>
            <a:ext cx="2003190" cy="2163566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6"/>
          <p:cNvSpPr/>
          <p:nvPr/>
        </p:nvSpPr>
        <p:spPr>
          <a:xfrm rot="2700000">
            <a:off x="5627119" y="4415222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6"/>
          <p:cNvSpPr/>
          <p:nvPr/>
        </p:nvSpPr>
        <p:spPr>
          <a:xfrm rot="-10732923">
            <a:off x="-288343" y="-1188467"/>
            <a:ext cx="2003124" cy="2163495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6"/>
          <p:cNvSpPr/>
          <p:nvPr/>
        </p:nvSpPr>
        <p:spPr>
          <a:xfrm rot="1449338">
            <a:off x="-7564" y="-396787"/>
            <a:ext cx="1504914" cy="1413492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1917325" y="445025"/>
            <a:ext cx="65067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solidFill>
                  <a:srgbClr val="4D38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1"/>
          </p:nvPr>
        </p:nvSpPr>
        <p:spPr>
          <a:xfrm>
            <a:off x="2897342" y="2068374"/>
            <a:ext cx="2346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2"/>
          </p:nvPr>
        </p:nvSpPr>
        <p:spPr>
          <a:xfrm>
            <a:off x="2898836" y="3698850"/>
            <a:ext cx="2346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3"/>
          </p:nvPr>
        </p:nvSpPr>
        <p:spPr>
          <a:xfrm>
            <a:off x="6105325" y="3698825"/>
            <a:ext cx="234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ubTitle" idx="4"/>
          </p:nvPr>
        </p:nvSpPr>
        <p:spPr>
          <a:xfrm>
            <a:off x="6103827" y="2068375"/>
            <a:ext cx="2343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title" idx="5" hasCustomPrompt="1"/>
          </p:nvPr>
        </p:nvSpPr>
        <p:spPr>
          <a:xfrm>
            <a:off x="2105325" y="1439588"/>
            <a:ext cx="718200" cy="6108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6" hasCustomPrompt="1"/>
          </p:nvPr>
        </p:nvSpPr>
        <p:spPr>
          <a:xfrm>
            <a:off x="5313743" y="2963859"/>
            <a:ext cx="720600" cy="610800"/>
          </a:xfrm>
          <a:prstGeom prst="rect">
            <a:avLst/>
          </a:prstGeom>
          <a:solidFill>
            <a:schemeClr val="accent3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7" hasCustomPrompt="1"/>
          </p:nvPr>
        </p:nvSpPr>
        <p:spPr>
          <a:xfrm>
            <a:off x="2111602" y="2963864"/>
            <a:ext cx="718200" cy="6108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 idx="8" hasCustomPrompt="1"/>
          </p:nvPr>
        </p:nvSpPr>
        <p:spPr>
          <a:xfrm>
            <a:off x="5313733" y="1439599"/>
            <a:ext cx="720600" cy="6108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0">
                <a:solidFill>
                  <a:srgbClr val="4D383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9"/>
          </p:nvPr>
        </p:nvSpPr>
        <p:spPr>
          <a:xfrm>
            <a:off x="2897342" y="1405075"/>
            <a:ext cx="2346900" cy="81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rgbClr val="4D3838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13"/>
          </p:nvPr>
        </p:nvSpPr>
        <p:spPr>
          <a:xfrm>
            <a:off x="2894236" y="3035573"/>
            <a:ext cx="2346900" cy="81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rgbClr val="4D3838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14"/>
          </p:nvPr>
        </p:nvSpPr>
        <p:spPr>
          <a:xfrm>
            <a:off x="6100726" y="3035534"/>
            <a:ext cx="2343900" cy="81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rgbClr val="4D3838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subTitle" idx="15"/>
          </p:nvPr>
        </p:nvSpPr>
        <p:spPr>
          <a:xfrm>
            <a:off x="6103828" y="1405075"/>
            <a:ext cx="2343900" cy="81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rgbClr val="4D3838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/>
          <p:nvPr/>
        </p:nvSpPr>
        <p:spPr>
          <a:xfrm rot="1461376">
            <a:off x="-1150180" y="2924599"/>
            <a:ext cx="3315602" cy="2439165"/>
          </a:xfrm>
          <a:custGeom>
            <a:avLst/>
            <a:gdLst/>
            <a:ahLst/>
            <a:cxnLst/>
            <a:rect l="l" t="t" r="r" b="b"/>
            <a:pathLst>
              <a:path w="68318" h="50259" extrusionOk="0">
                <a:moveTo>
                  <a:pt x="24185" y="0"/>
                </a:moveTo>
                <a:cubicBezTo>
                  <a:pt x="15643" y="0"/>
                  <a:pt x="7223" y="6275"/>
                  <a:pt x="4437" y="15361"/>
                </a:cubicBezTo>
                <a:cubicBezTo>
                  <a:pt x="1479" y="25739"/>
                  <a:pt x="0" y="40688"/>
                  <a:pt x="9706" y="47866"/>
                </a:cubicBezTo>
                <a:cubicBezTo>
                  <a:pt x="12929" y="49641"/>
                  <a:pt x="16412" y="50190"/>
                  <a:pt x="19983" y="50190"/>
                </a:cubicBezTo>
                <a:cubicBezTo>
                  <a:pt x="25231" y="50190"/>
                  <a:pt x="30671" y="49004"/>
                  <a:pt x="35759" y="48780"/>
                </a:cubicBezTo>
                <a:cubicBezTo>
                  <a:pt x="43851" y="46979"/>
                  <a:pt x="68318" y="50259"/>
                  <a:pt x="63129" y="35606"/>
                </a:cubicBezTo>
                <a:cubicBezTo>
                  <a:pt x="61112" y="31412"/>
                  <a:pt x="57563" y="28239"/>
                  <a:pt x="54633" y="24637"/>
                </a:cubicBezTo>
                <a:cubicBezTo>
                  <a:pt x="48772" y="18157"/>
                  <a:pt x="43690" y="10871"/>
                  <a:pt x="36727" y="5467"/>
                </a:cubicBezTo>
                <a:cubicBezTo>
                  <a:pt x="33016" y="1665"/>
                  <a:pt x="28584" y="0"/>
                  <a:pt x="2418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3"/>
          <p:cNvSpPr/>
          <p:nvPr/>
        </p:nvSpPr>
        <p:spPr>
          <a:xfrm>
            <a:off x="8430775" y="3980338"/>
            <a:ext cx="1707950" cy="1256475"/>
          </a:xfrm>
          <a:custGeom>
            <a:avLst/>
            <a:gdLst/>
            <a:ahLst/>
            <a:cxnLst/>
            <a:rect l="l" t="t" r="r" b="b"/>
            <a:pathLst>
              <a:path w="68318" h="50259" extrusionOk="0">
                <a:moveTo>
                  <a:pt x="24185" y="0"/>
                </a:moveTo>
                <a:cubicBezTo>
                  <a:pt x="15643" y="0"/>
                  <a:pt x="7223" y="6275"/>
                  <a:pt x="4437" y="15361"/>
                </a:cubicBezTo>
                <a:cubicBezTo>
                  <a:pt x="1479" y="25739"/>
                  <a:pt x="0" y="40688"/>
                  <a:pt x="9706" y="47866"/>
                </a:cubicBezTo>
                <a:cubicBezTo>
                  <a:pt x="12929" y="49641"/>
                  <a:pt x="16412" y="50190"/>
                  <a:pt x="19983" y="50190"/>
                </a:cubicBezTo>
                <a:cubicBezTo>
                  <a:pt x="25231" y="50190"/>
                  <a:pt x="30671" y="49004"/>
                  <a:pt x="35759" y="48780"/>
                </a:cubicBezTo>
                <a:cubicBezTo>
                  <a:pt x="43851" y="46979"/>
                  <a:pt x="68318" y="50259"/>
                  <a:pt x="63129" y="35606"/>
                </a:cubicBezTo>
                <a:cubicBezTo>
                  <a:pt x="61112" y="31412"/>
                  <a:pt x="57563" y="28239"/>
                  <a:pt x="54633" y="24637"/>
                </a:cubicBezTo>
                <a:cubicBezTo>
                  <a:pt x="48772" y="18157"/>
                  <a:pt x="43690" y="10871"/>
                  <a:pt x="36727" y="5467"/>
                </a:cubicBezTo>
                <a:cubicBezTo>
                  <a:pt x="33016" y="1665"/>
                  <a:pt x="28584" y="0"/>
                  <a:pt x="2418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3"/>
          <p:cNvSpPr/>
          <p:nvPr/>
        </p:nvSpPr>
        <p:spPr>
          <a:xfrm rot="-2700000">
            <a:off x="8283022" y="3658995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/>
          <p:nvPr/>
        </p:nvSpPr>
        <p:spPr>
          <a:xfrm rot="-5400000">
            <a:off x="-495653" y="-1813119"/>
            <a:ext cx="2285848" cy="3512191"/>
          </a:xfrm>
          <a:custGeom>
            <a:avLst/>
            <a:gdLst/>
            <a:ahLst/>
            <a:cxnLst/>
            <a:rect l="l" t="t" r="r" b="b"/>
            <a:pathLst>
              <a:path w="116417" h="178874" extrusionOk="0">
                <a:moveTo>
                  <a:pt x="46876" y="1"/>
                </a:moveTo>
                <a:cubicBezTo>
                  <a:pt x="29629" y="1"/>
                  <a:pt x="13237" y="11510"/>
                  <a:pt x="4544" y="39548"/>
                </a:cubicBezTo>
                <a:cubicBezTo>
                  <a:pt x="3334" y="44468"/>
                  <a:pt x="4624" y="50168"/>
                  <a:pt x="8469" y="53555"/>
                </a:cubicBezTo>
                <a:cubicBezTo>
                  <a:pt x="23875" y="74634"/>
                  <a:pt x="0" y="96922"/>
                  <a:pt x="2823" y="119130"/>
                </a:cubicBezTo>
                <a:cubicBezTo>
                  <a:pt x="7313" y="145425"/>
                  <a:pt x="26160" y="132520"/>
                  <a:pt x="38985" y="146016"/>
                </a:cubicBezTo>
                <a:cubicBezTo>
                  <a:pt x="44685" y="152093"/>
                  <a:pt x="47561" y="160078"/>
                  <a:pt x="52213" y="166880"/>
                </a:cubicBezTo>
                <a:cubicBezTo>
                  <a:pt x="57307" y="175145"/>
                  <a:pt x="63970" y="178873"/>
                  <a:pt x="70633" y="178873"/>
                </a:cubicBezTo>
                <a:cubicBezTo>
                  <a:pt x="78774" y="178873"/>
                  <a:pt x="86914" y="173308"/>
                  <a:pt x="92192" y="163654"/>
                </a:cubicBezTo>
                <a:cubicBezTo>
                  <a:pt x="111174" y="131363"/>
                  <a:pt x="116416" y="90981"/>
                  <a:pt x="105850" y="54953"/>
                </a:cubicBezTo>
                <a:cubicBezTo>
                  <a:pt x="97421" y="23064"/>
                  <a:pt x="71292" y="1"/>
                  <a:pt x="4687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3"/>
          <p:cNvSpPr/>
          <p:nvPr/>
        </p:nvSpPr>
        <p:spPr>
          <a:xfrm rot="-1323179">
            <a:off x="7886287" y="-477024"/>
            <a:ext cx="2003168" cy="2163542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23"/>
          <p:cNvSpPr/>
          <p:nvPr/>
        </p:nvSpPr>
        <p:spPr>
          <a:xfrm rot="-2700000">
            <a:off x="8107147" y="144082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23"/>
          <p:cNvSpPr/>
          <p:nvPr/>
        </p:nvSpPr>
        <p:spPr>
          <a:xfrm>
            <a:off x="-841637" y="-290550"/>
            <a:ext cx="2187875" cy="1790625"/>
          </a:xfrm>
          <a:custGeom>
            <a:avLst/>
            <a:gdLst/>
            <a:ahLst/>
            <a:cxnLst/>
            <a:rect l="l" t="t" r="r" b="b"/>
            <a:pathLst>
              <a:path w="87515" h="71625" extrusionOk="0">
                <a:moveTo>
                  <a:pt x="87138" y="0"/>
                </a:moveTo>
                <a:cubicBezTo>
                  <a:pt x="86735" y="5808"/>
                  <a:pt x="82971" y="11561"/>
                  <a:pt x="76787" y="15729"/>
                </a:cubicBezTo>
                <a:cubicBezTo>
                  <a:pt x="72619" y="18552"/>
                  <a:pt x="67861" y="20461"/>
                  <a:pt x="63236" y="22343"/>
                </a:cubicBezTo>
                <a:cubicBezTo>
                  <a:pt x="61865" y="22881"/>
                  <a:pt x="60440" y="23445"/>
                  <a:pt x="59069" y="24064"/>
                </a:cubicBezTo>
                <a:cubicBezTo>
                  <a:pt x="53799" y="26349"/>
                  <a:pt x="47185" y="29629"/>
                  <a:pt x="43018" y="35194"/>
                </a:cubicBezTo>
                <a:cubicBezTo>
                  <a:pt x="40625" y="38367"/>
                  <a:pt x="39120" y="42104"/>
                  <a:pt x="37668" y="45734"/>
                </a:cubicBezTo>
                <a:cubicBezTo>
                  <a:pt x="36727" y="48073"/>
                  <a:pt x="35786" y="50412"/>
                  <a:pt x="34603" y="52643"/>
                </a:cubicBezTo>
                <a:cubicBezTo>
                  <a:pt x="28628" y="63926"/>
                  <a:pt x="16147" y="71264"/>
                  <a:pt x="3426" y="71264"/>
                </a:cubicBezTo>
                <a:cubicBezTo>
                  <a:pt x="2293" y="71264"/>
                  <a:pt x="1159" y="71206"/>
                  <a:pt x="27" y="71087"/>
                </a:cubicBezTo>
                <a:lnTo>
                  <a:pt x="0" y="71464"/>
                </a:lnTo>
                <a:cubicBezTo>
                  <a:pt x="1130" y="71544"/>
                  <a:pt x="2286" y="71625"/>
                  <a:pt x="3415" y="71625"/>
                </a:cubicBezTo>
                <a:cubicBezTo>
                  <a:pt x="16293" y="71625"/>
                  <a:pt x="28903" y="64231"/>
                  <a:pt x="34979" y="52832"/>
                </a:cubicBezTo>
                <a:cubicBezTo>
                  <a:pt x="36162" y="50627"/>
                  <a:pt x="37103" y="48234"/>
                  <a:pt x="38044" y="45922"/>
                </a:cubicBezTo>
                <a:cubicBezTo>
                  <a:pt x="39442" y="42319"/>
                  <a:pt x="40975" y="38582"/>
                  <a:pt x="43314" y="35463"/>
                </a:cubicBezTo>
                <a:cubicBezTo>
                  <a:pt x="47454" y="29978"/>
                  <a:pt x="54014" y="26698"/>
                  <a:pt x="59257" y="24440"/>
                </a:cubicBezTo>
                <a:cubicBezTo>
                  <a:pt x="60628" y="23875"/>
                  <a:pt x="62026" y="23284"/>
                  <a:pt x="63424" y="22719"/>
                </a:cubicBezTo>
                <a:cubicBezTo>
                  <a:pt x="68049" y="20864"/>
                  <a:pt x="72835" y="18928"/>
                  <a:pt x="77029" y="16078"/>
                </a:cubicBezTo>
                <a:cubicBezTo>
                  <a:pt x="83320" y="11803"/>
                  <a:pt x="87111" y="5942"/>
                  <a:pt x="87514" y="27"/>
                </a:cubicBezTo>
                <a:lnTo>
                  <a:pt x="87138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23"/>
          <p:cNvSpPr/>
          <p:nvPr/>
        </p:nvSpPr>
        <p:spPr>
          <a:xfrm rot="6115078">
            <a:off x="6722586" y="3437157"/>
            <a:ext cx="2285937" cy="3512327"/>
          </a:xfrm>
          <a:custGeom>
            <a:avLst/>
            <a:gdLst/>
            <a:ahLst/>
            <a:cxnLst/>
            <a:rect l="l" t="t" r="r" b="b"/>
            <a:pathLst>
              <a:path w="116417" h="178874" extrusionOk="0">
                <a:moveTo>
                  <a:pt x="46876" y="1"/>
                </a:moveTo>
                <a:cubicBezTo>
                  <a:pt x="29629" y="1"/>
                  <a:pt x="13237" y="11510"/>
                  <a:pt x="4544" y="39548"/>
                </a:cubicBezTo>
                <a:cubicBezTo>
                  <a:pt x="3334" y="44468"/>
                  <a:pt x="4624" y="50168"/>
                  <a:pt x="8469" y="53555"/>
                </a:cubicBezTo>
                <a:cubicBezTo>
                  <a:pt x="23875" y="74634"/>
                  <a:pt x="0" y="96922"/>
                  <a:pt x="2823" y="119130"/>
                </a:cubicBezTo>
                <a:cubicBezTo>
                  <a:pt x="7313" y="145425"/>
                  <a:pt x="26160" y="132520"/>
                  <a:pt x="38985" y="146016"/>
                </a:cubicBezTo>
                <a:cubicBezTo>
                  <a:pt x="44685" y="152093"/>
                  <a:pt x="47561" y="160078"/>
                  <a:pt x="52213" y="166880"/>
                </a:cubicBezTo>
                <a:cubicBezTo>
                  <a:pt x="57307" y="175145"/>
                  <a:pt x="63970" y="178873"/>
                  <a:pt x="70633" y="178873"/>
                </a:cubicBezTo>
                <a:cubicBezTo>
                  <a:pt x="78774" y="178873"/>
                  <a:pt x="86914" y="173308"/>
                  <a:pt x="92192" y="163654"/>
                </a:cubicBezTo>
                <a:cubicBezTo>
                  <a:pt x="111174" y="131363"/>
                  <a:pt x="116416" y="90981"/>
                  <a:pt x="105850" y="54953"/>
                </a:cubicBezTo>
                <a:cubicBezTo>
                  <a:pt x="97421" y="23064"/>
                  <a:pt x="71292" y="1"/>
                  <a:pt x="4687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3"/>
          <p:cNvSpPr/>
          <p:nvPr/>
        </p:nvSpPr>
        <p:spPr>
          <a:xfrm rot="352893">
            <a:off x="6730673" y="3448912"/>
            <a:ext cx="2429736" cy="1988572"/>
          </a:xfrm>
          <a:custGeom>
            <a:avLst/>
            <a:gdLst/>
            <a:ahLst/>
            <a:cxnLst/>
            <a:rect l="l" t="t" r="r" b="b"/>
            <a:pathLst>
              <a:path w="87515" h="71625" extrusionOk="0">
                <a:moveTo>
                  <a:pt x="87138" y="0"/>
                </a:moveTo>
                <a:cubicBezTo>
                  <a:pt x="86735" y="5808"/>
                  <a:pt x="82971" y="11561"/>
                  <a:pt x="76787" y="15729"/>
                </a:cubicBezTo>
                <a:cubicBezTo>
                  <a:pt x="72619" y="18552"/>
                  <a:pt x="67861" y="20461"/>
                  <a:pt x="63236" y="22343"/>
                </a:cubicBezTo>
                <a:cubicBezTo>
                  <a:pt x="61865" y="22881"/>
                  <a:pt x="60440" y="23445"/>
                  <a:pt x="59069" y="24064"/>
                </a:cubicBezTo>
                <a:cubicBezTo>
                  <a:pt x="53799" y="26349"/>
                  <a:pt x="47185" y="29629"/>
                  <a:pt x="43018" y="35194"/>
                </a:cubicBezTo>
                <a:cubicBezTo>
                  <a:pt x="40625" y="38367"/>
                  <a:pt x="39120" y="42104"/>
                  <a:pt x="37668" y="45734"/>
                </a:cubicBezTo>
                <a:cubicBezTo>
                  <a:pt x="36727" y="48073"/>
                  <a:pt x="35786" y="50412"/>
                  <a:pt x="34603" y="52643"/>
                </a:cubicBezTo>
                <a:cubicBezTo>
                  <a:pt x="28628" y="63926"/>
                  <a:pt x="16147" y="71264"/>
                  <a:pt x="3426" y="71264"/>
                </a:cubicBezTo>
                <a:cubicBezTo>
                  <a:pt x="2293" y="71264"/>
                  <a:pt x="1159" y="71206"/>
                  <a:pt x="27" y="71087"/>
                </a:cubicBezTo>
                <a:lnTo>
                  <a:pt x="0" y="71464"/>
                </a:lnTo>
                <a:cubicBezTo>
                  <a:pt x="1130" y="71544"/>
                  <a:pt x="2286" y="71625"/>
                  <a:pt x="3415" y="71625"/>
                </a:cubicBezTo>
                <a:cubicBezTo>
                  <a:pt x="16293" y="71625"/>
                  <a:pt x="28903" y="64231"/>
                  <a:pt x="34979" y="52832"/>
                </a:cubicBezTo>
                <a:cubicBezTo>
                  <a:pt x="36162" y="50627"/>
                  <a:pt x="37103" y="48234"/>
                  <a:pt x="38044" y="45922"/>
                </a:cubicBezTo>
                <a:cubicBezTo>
                  <a:pt x="39442" y="42319"/>
                  <a:pt x="40975" y="38582"/>
                  <a:pt x="43314" y="35463"/>
                </a:cubicBezTo>
                <a:cubicBezTo>
                  <a:pt x="47454" y="29978"/>
                  <a:pt x="54014" y="26698"/>
                  <a:pt x="59257" y="24440"/>
                </a:cubicBezTo>
                <a:cubicBezTo>
                  <a:pt x="60628" y="23875"/>
                  <a:pt x="62026" y="23284"/>
                  <a:pt x="63424" y="22719"/>
                </a:cubicBezTo>
                <a:cubicBezTo>
                  <a:pt x="68049" y="20864"/>
                  <a:pt x="72835" y="18928"/>
                  <a:pt x="77029" y="16078"/>
                </a:cubicBezTo>
                <a:cubicBezTo>
                  <a:pt x="83320" y="11803"/>
                  <a:pt x="87111" y="5942"/>
                  <a:pt x="87514" y="27"/>
                </a:cubicBezTo>
                <a:lnTo>
                  <a:pt x="87138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23"/>
          <p:cNvSpPr/>
          <p:nvPr/>
        </p:nvSpPr>
        <p:spPr>
          <a:xfrm rot="2184636">
            <a:off x="100382" y="4231838"/>
            <a:ext cx="2003190" cy="2163566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23"/>
          <p:cNvSpPr/>
          <p:nvPr/>
        </p:nvSpPr>
        <p:spPr>
          <a:xfrm rot="2700000">
            <a:off x="349494" y="4279447"/>
            <a:ext cx="1504961" cy="1413536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4"/>
          <p:cNvSpPr/>
          <p:nvPr/>
        </p:nvSpPr>
        <p:spPr>
          <a:xfrm>
            <a:off x="-472812" y="4375100"/>
            <a:ext cx="2622600" cy="21084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24"/>
          <p:cNvSpPr/>
          <p:nvPr/>
        </p:nvSpPr>
        <p:spPr>
          <a:xfrm rot="2184636">
            <a:off x="8100582" y="-337600"/>
            <a:ext cx="2003190" cy="2163566"/>
          </a:xfrm>
          <a:custGeom>
            <a:avLst/>
            <a:gdLst/>
            <a:ahLst/>
            <a:cxnLst/>
            <a:rect l="l" t="t" r="r" b="b"/>
            <a:pathLst>
              <a:path w="84961" h="91763" extrusionOk="0">
                <a:moveTo>
                  <a:pt x="65508" y="1"/>
                </a:moveTo>
                <a:cubicBezTo>
                  <a:pt x="58984" y="1"/>
                  <a:pt x="53456" y="5026"/>
                  <a:pt x="49632" y="11426"/>
                </a:cubicBezTo>
                <a:cubicBezTo>
                  <a:pt x="41782" y="23739"/>
                  <a:pt x="24198" y="17475"/>
                  <a:pt x="12799" y="24250"/>
                </a:cubicBezTo>
                <a:cubicBezTo>
                  <a:pt x="6077" y="27638"/>
                  <a:pt x="1" y="35220"/>
                  <a:pt x="2367" y="43097"/>
                </a:cubicBezTo>
                <a:cubicBezTo>
                  <a:pt x="4706" y="50652"/>
                  <a:pt x="12476" y="54820"/>
                  <a:pt x="15003" y="62321"/>
                </a:cubicBezTo>
                <a:cubicBezTo>
                  <a:pt x="18176" y="71570"/>
                  <a:pt x="16025" y="84475"/>
                  <a:pt x="26215" y="89745"/>
                </a:cubicBezTo>
                <a:cubicBezTo>
                  <a:pt x="29188" y="91143"/>
                  <a:pt x="32070" y="91762"/>
                  <a:pt x="34841" y="91762"/>
                </a:cubicBezTo>
                <a:cubicBezTo>
                  <a:pt x="47573" y="91762"/>
                  <a:pt x="57944" y="78677"/>
                  <a:pt x="64016" y="67967"/>
                </a:cubicBezTo>
                <a:cubicBezTo>
                  <a:pt x="71007" y="56944"/>
                  <a:pt x="78131" y="45678"/>
                  <a:pt x="81734" y="33042"/>
                </a:cubicBezTo>
                <a:cubicBezTo>
                  <a:pt x="84960" y="22530"/>
                  <a:pt x="84127" y="8818"/>
                  <a:pt x="73749" y="2634"/>
                </a:cubicBezTo>
                <a:cubicBezTo>
                  <a:pt x="70873" y="801"/>
                  <a:pt x="68111" y="1"/>
                  <a:pt x="6550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24"/>
          <p:cNvSpPr/>
          <p:nvPr/>
        </p:nvSpPr>
        <p:spPr>
          <a:xfrm rot="5053567">
            <a:off x="8097435" y="82132"/>
            <a:ext cx="1504935" cy="1413512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oppins"/>
              <a:buNone/>
              <a:defRPr sz="3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8" r:id="rId4"/>
    <p:sldLayoutId id="2147483659" r:id="rId5"/>
    <p:sldLayoutId id="2147483669" r:id="rId6"/>
    <p:sldLayoutId id="2147483670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8"/>
          <p:cNvPicPr preferRelativeResize="0"/>
          <p:nvPr/>
        </p:nvPicPr>
        <p:blipFill rotWithShape="1">
          <a:blip r:embed="rId3">
            <a:alphaModFix/>
          </a:blip>
          <a:srcRect l="35731" t="23455" r="16185" b="4017"/>
          <a:stretch/>
        </p:blipFill>
        <p:spPr>
          <a:xfrm>
            <a:off x="588900" y="835975"/>
            <a:ext cx="3132923" cy="315190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8"/>
          <p:cNvSpPr/>
          <p:nvPr/>
        </p:nvSpPr>
        <p:spPr>
          <a:xfrm rot="-5400000" flipH="1">
            <a:off x="575655" y="786645"/>
            <a:ext cx="3274238" cy="3261648"/>
          </a:xfrm>
          <a:custGeom>
            <a:avLst/>
            <a:gdLst/>
            <a:ahLst/>
            <a:cxnLst/>
            <a:rect l="l" t="t" r="r" b="b"/>
            <a:pathLst>
              <a:path w="214458" h="208412" extrusionOk="0">
                <a:moveTo>
                  <a:pt x="100708" y="4087"/>
                </a:moveTo>
                <a:cubicBezTo>
                  <a:pt x="121449" y="4087"/>
                  <a:pt x="139791" y="12823"/>
                  <a:pt x="151530" y="20138"/>
                </a:cubicBezTo>
                <a:cubicBezTo>
                  <a:pt x="168135" y="30424"/>
                  <a:pt x="190786" y="49463"/>
                  <a:pt x="202602" y="78081"/>
                </a:cubicBezTo>
                <a:cubicBezTo>
                  <a:pt x="214458" y="106659"/>
                  <a:pt x="209158" y="150116"/>
                  <a:pt x="175201" y="177438"/>
                </a:cubicBezTo>
                <a:cubicBezTo>
                  <a:pt x="156321" y="192630"/>
                  <a:pt x="135925" y="198707"/>
                  <a:pt x="118343" y="198707"/>
                </a:cubicBezTo>
                <a:cubicBezTo>
                  <a:pt x="104302" y="198707"/>
                  <a:pt x="92057" y="194831"/>
                  <a:pt x="83813" y="188626"/>
                </a:cubicBezTo>
                <a:cubicBezTo>
                  <a:pt x="65284" y="174651"/>
                  <a:pt x="73214" y="163934"/>
                  <a:pt x="62457" y="146073"/>
                </a:cubicBezTo>
                <a:cubicBezTo>
                  <a:pt x="56855" y="136735"/>
                  <a:pt x="49364" y="135594"/>
                  <a:pt x="41325" y="135594"/>
                </a:cubicBezTo>
                <a:cubicBezTo>
                  <a:pt x="38725" y="135594"/>
                  <a:pt x="36069" y="135713"/>
                  <a:pt x="33400" y="135713"/>
                </a:cubicBezTo>
                <a:cubicBezTo>
                  <a:pt x="28535" y="135713"/>
                  <a:pt x="23631" y="135317"/>
                  <a:pt x="18961" y="133079"/>
                </a:cubicBezTo>
                <a:cubicBezTo>
                  <a:pt x="6007" y="126837"/>
                  <a:pt x="1" y="103480"/>
                  <a:pt x="10364" y="86207"/>
                </a:cubicBezTo>
                <a:cubicBezTo>
                  <a:pt x="16449" y="76079"/>
                  <a:pt x="33879" y="59984"/>
                  <a:pt x="38825" y="48285"/>
                </a:cubicBezTo>
                <a:cubicBezTo>
                  <a:pt x="43771" y="36626"/>
                  <a:pt x="43143" y="21787"/>
                  <a:pt x="74195" y="9225"/>
                </a:cubicBezTo>
                <a:cubicBezTo>
                  <a:pt x="83243" y="5565"/>
                  <a:pt x="92178" y="4087"/>
                  <a:pt x="100708" y="4087"/>
                </a:cubicBezTo>
                <a:close/>
                <a:moveTo>
                  <a:pt x="2513" y="0"/>
                </a:moveTo>
                <a:lnTo>
                  <a:pt x="2513" y="208412"/>
                </a:lnTo>
                <a:lnTo>
                  <a:pt x="210925" y="208412"/>
                </a:lnTo>
                <a:lnTo>
                  <a:pt x="21092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28"/>
          <p:cNvSpPr/>
          <p:nvPr/>
        </p:nvSpPr>
        <p:spPr>
          <a:xfrm>
            <a:off x="2756475" y="509089"/>
            <a:ext cx="495914" cy="511988"/>
          </a:xfrm>
          <a:custGeom>
            <a:avLst/>
            <a:gdLst/>
            <a:ahLst/>
            <a:cxnLst/>
            <a:rect l="l" t="t" r="r" b="b"/>
            <a:pathLst>
              <a:path w="17030" h="17582" extrusionOk="0">
                <a:moveTo>
                  <a:pt x="7400" y="1"/>
                </a:moveTo>
                <a:cubicBezTo>
                  <a:pt x="7297" y="1"/>
                  <a:pt x="7195" y="69"/>
                  <a:pt x="7152" y="196"/>
                </a:cubicBezTo>
                <a:cubicBezTo>
                  <a:pt x="6641" y="2347"/>
                  <a:pt x="6211" y="4525"/>
                  <a:pt x="5835" y="6703"/>
                </a:cubicBezTo>
                <a:cubicBezTo>
                  <a:pt x="5835" y="6810"/>
                  <a:pt x="5781" y="6891"/>
                  <a:pt x="5673" y="6918"/>
                </a:cubicBezTo>
                <a:cubicBezTo>
                  <a:pt x="3872" y="7402"/>
                  <a:pt x="2071" y="7886"/>
                  <a:pt x="269" y="8370"/>
                </a:cubicBezTo>
                <a:cubicBezTo>
                  <a:pt x="27" y="8424"/>
                  <a:pt x="0" y="8719"/>
                  <a:pt x="242" y="8827"/>
                </a:cubicBezTo>
                <a:cubicBezTo>
                  <a:pt x="1856" y="9472"/>
                  <a:pt x="3415" y="10171"/>
                  <a:pt x="5001" y="10951"/>
                </a:cubicBezTo>
                <a:cubicBezTo>
                  <a:pt x="5109" y="11005"/>
                  <a:pt x="5136" y="11112"/>
                  <a:pt x="5136" y="11220"/>
                </a:cubicBezTo>
                <a:cubicBezTo>
                  <a:pt x="4867" y="13263"/>
                  <a:pt x="4679" y="15280"/>
                  <a:pt x="4490" y="17296"/>
                </a:cubicBezTo>
                <a:cubicBezTo>
                  <a:pt x="4472" y="17465"/>
                  <a:pt x="4610" y="17582"/>
                  <a:pt x="4760" y="17582"/>
                </a:cubicBezTo>
                <a:cubicBezTo>
                  <a:pt x="4824" y="17582"/>
                  <a:pt x="4891" y="17560"/>
                  <a:pt x="4947" y="17511"/>
                </a:cubicBezTo>
                <a:cubicBezTo>
                  <a:pt x="6346" y="16167"/>
                  <a:pt x="7717" y="14742"/>
                  <a:pt x="9034" y="13344"/>
                </a:cubicBezTo>
                <a:cubicBezTo>
                  <a:pt x="9086" y="13292"/>
                  <a:pt x="9161" y="13262"/>
                  <a:pt x="9229" y="13262"/>
                </a:cubicBezTo>
                <a:cubicBezTo>
                  <a:pt x="9266" y="13262"/>
                  <a:pt x="9301" y="13271"/>
                  <a:pt x="9330" y="13290"/>
                </a:cubicBezTo>
                <a:cubicBezTo>
                  <a:pt x="11185" y="14365"/>
                  <a:pt x="12959" y="15548"/>
                  <a:pt x="14707" y="16839"/>
                </a:cubicBezTo>
                <a:cubicBezTo>
                  <a:pt x="14756" y="16875"/>
                  <a:pt x="14807" y="16891"/>
                  <a:pt x="14856" y="16891"/>
                </a:cubicBezTo>
                <a:cubicBezTo>
                  <a:pt x="15024" y="16891"/>
                  <a:pt x="15167" y="16704"/>
                  <a:pt x="15083" y="16516"/>
                </a:cubicBezTo>
                <a:cubicBezTo>
                  <a:pt x="14116" y="14365"/>
                  <a:pt x="13094" y="12215"/>
                  <a:pt x="12126" y="10064"/>
                </a:cubicBezTo>
                <a:cubicBezTo>
                  <a:pt x="12099" y="9983"/>
                  <a:pt x="12099" y="9875"/>
                  <a:pt x="12153" y="9795"/>
                </a:cubicBezTo>
                <a:cubicBezTo>
                  <a:pt x="13766" y="7913"/>
                  <a:pt x="15352" y="5977"/>
                  <a:pt x="16912" y="3907"/>
                </a:cubicBezTo>
                <a:cubicBezTo>
                  <a:pt x="17029" y="3742"/>
                  <a:pt x="16879" y="3516"/>
                  <a:pt x="16678" y="3516"/>
                </a:cubicBezTo>
                <a:cubicBezTo>
                  <a:pt x="16649" y="3516"/>
                  <a:pt x="16619" y="3520"/>
                  <a:pt x="16589" y="3530"/>
                </a:cubicBezTo>
                <a:cubicBezTo>
                  <a:pt x="14519" y="4229"/>
                  <a:pt x="12422" y="4902"/>
                  <a:pt x="10325" y="5547"/>
                </a:cubicBezTo>
                <a:cubicBezTo>
                  <a:pt x="10307" y="5550"/>
                  <a:pt x="10290" y="5552"/>
                  <a:pt x="10273" y="5552"/>
                </a:cubicBezTo>
                <a:cubicBezTo>
                  <a:pt x="10162" y="5552"/>
                  <a:pt x="10072" y="5479"/>
                  <a:pt x="10002" y="5385"/>
                </a:cubicBezTo>
                <a:cubicBezTo>
                  <a:pt x="9249" y="3665"/>
                  <a:pt x="8443" y="1890"/>
                  <a:pt x="7636" y="170"/>
                </a:cubicBezTo>
                <a:cubicBezTo>
                  <a:pt x="7585" y="55"/>
                  <a:pt x="7492" y="1"/>
                  <a:pt x="74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28"/>
          <p:cNvSpPr/>
          <p:nvPr/>
        </p:nvSpPr>
        <p:spPr>
          <a:xfrm>
            <a:off x="7671525" y="157488"/>
            <a:ext cx="267850" cy="264950"/>
          </a:xfrm>
          <a:custGeom>
            <a:avLst/>
            <a:gdLst/>
            <a:ahLst/>
            <a:cxnLst/>
            <a:rect l="l" t="t" r="r" b="b"/>
            <a:pathLst>
              <a:path w="10714" h="10598" extrusionOk="0">
                <a:moveTo>
                  <a:pt x="5940" y="1"/>
                </a:moveTo>
                <a:cubicBezTo>
                  <a:pt x="5866" y="1"/>
                  <a:pt x="5791" y="31"/>
                  <a:pt x="5739" y="93"/>
                </a:cubicBezTo>
                <a:cubicBezTo>
                  <a:pt x="5228" y="658"/>
                  <a:pt x="4771" y="1222"/>
                  <a:pt x="4261" y="1814"/>
                </a:cubicBezTo>
                <a:cubicBezTo>
                  <a:pt x="4221" y="1853"/>
                  <a:pt x="4153" y="1878"/>
                  <a:pt x="4077" y="1878"/>
                </a:cubicBezTo>
                <a:cubicBezTo>
                  <a:pt x="4049" y="1878"/>
                  <a:pt x="4021" y="1875"/>
                  <a:pt x="3992" y="1868"/>
                </a:cubicBezTo>
                <a:cubicBezTo>
                  <a:pt x="3078" y="1572"/>
                  <a:pt x="2217" y="1222"/>
                  <a:pt x="1303" y="900"/>
                </a:cubicBezTo>
                <a:cubicBezTo>
                  <a:pt x="1265" y="883"/>
                  <a:pt x="1228" y="875"/>
                  <a:pt x="1194" y="875"/>
                </a:cubicBezTo>
                <a:cubicBezTo>
                  <a:pt x="1010" y="875"/>
                  <a:pt x="894" y="1095"/>
                  <a:pt x="1007" y="1276"/>
                </a:cubicBezTo>
                <a:cubicBezTo>
                  <a:pt x="1464" y="2029"/>
                  <a:pt x="1975" y="2809"/>
                  <a:pt x="2459" y="3615"/>
                </a:cubicBezTo>
                <a:cubicBezTo>
                  <a:pt x="2486" y="3723"/>
                  <a:pt x="2486" y="3830"/>
                  <a:pt x="2405" y="3911"/>
                </a:cubicBezTo>
                <a:cubicBezTo>
                  <a:pt x="1653" y="4798"/>
                  <a:pt x="900" y="5712"/>
                  <a:pt x="120" y="6573"/>
                </a:cubicBezTo>
                <a:cubicBezTo>
                  <a:pt x="0" y="6717"/>
                  <a:pt x="137" y="6989"/>
                  <a:pt x="320" y="6989"/>
                </a:cubicBezTo>
                <a:cubicBezTo>
                  <a:pt x="343" y="6989"/>
                  <a:pt x="366" y="6985"/>
                  <a:pt x="389" y="6976"/>
                </a:cubicBezTo>
                <a:cubicBezTo>
                  <a:pt x="1545" y="6707"/>
                  <a:pt x="2728" y="6465"/>
                  <a:pt x="3857" y="6196"/>
                </a:cubicBezTo>
                <a:cubicBezTo>
                  <a:pt x="3883" y="6190"/>
                  <a:pt x="3908" y="6187"/>
                  <a:pt x="3933" y="6187"/>
                </a:cubicBezTo>
                <a:cubicBezTo>
                  <a:pt x="4013" y="6187"/>
                  <a:pt x="4085" y="6222"/>
                  <a:pt x="4126" y="6304"/>
                </a:cubicBezTo>
                <a:cubicBezTo>
                  <a:pt x="5013" y="7675"/>
                  <a:pt x="5847" y="9100"/>
                  <a:pt x="6707" y="10471"/>
                </a:cubicBezTo>
                <a:cubicBezTo>
                  <a:pt x="6756" y="10559"/>
                  <a:pt x="6837" y="10598"/>
                  <a:pt x="6919" y="10598"/>
                </a:cubicBezTo>
                <a:cubicBezTo>
                  <a:pt x="7062" y="10598"/>
                  <a:pt x="7208" y="10481"/>
                  <a:pt x="7191" y="10310"/>
                </a:cubicBezTo>
                <a:cubicBezTo>
                  <a:pt x="7057" y="8751"/>
                  <a:pt x="6895" y="7245"/>
                  <a:pt x="6761" y="5739"/>
                </a:cubicBezTo>
                <a:cubicBezTo>
                  <a:pt x="6761" y="5605"/>
                  <a:pt x="6815" y="5497"/>
                  <a:pt x="6949" y="5470"/>
                </a:cubicBezTo>
                <a:cubicBezTo>
                  <a:pt x="8132" y="5228"/>
                  <a:pt x="9261" y="4960"/>
                  <a:pt x="10444" y="4691"/>
                </a:cubicBezTo>
                <a:cubicBezTo>
                  <a:pt x="10686" y="4637"/>
                  <a:pt x="10713" y="4287"/>
                  <a:pt x="10444" y="4234"/>
                </a:cubicBezTo>
                <a:cubicBezTo>
                  <a:pt x="9181" y="3750"/>
                  <a:pt x="7863" y="3293"/>
                  <a:pt x="6573" y="2809"/>
                </a:cubicBezTo>
                <a:cubicBezTo>
                  <a:pt x="6492" y="2782"/>
                  <a:pt x="6411" y="2701"/>
                  <a:pt x="6411" y="2620"/>
                </a:cubicBezTo>
                <a:cubicBezTo>
                  <a:pt x="6358" y="1814"/>
                  <a:pt x="6250" y="1034"/>
                  <a:pt x="6169" y="228"/>
                </a:cubicBezTo>
                <a:cubicBezTo>
                  <a:pt x="6169" y="79"/>
                  <a:pt x="6057" y="1"/>
                  <a:pt x="594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28"/>
          <p:cNvSpPr/>
          <p:nvPr/>
        </p:nvSpPr>
        <p:spPr>
          <a:xfrm flipH="1">
            <a:off x="3023436" y="1204309"/>
            <a:ext cx="267839" cy="276521"/>
          </a:xfrm>
          <a:custGeom>
            <a:avLst/>
            <a:gdLst/>
            <a:ahLst/>
            <a:cxnLst/>
            <a:rect l="l" t="t" r="r" b="b"/>
            <a:pathLst>
              <a:path w="17030" h="17582" extrusionOk="0">
                <a:moveTo>
                  <a:pt x="7400" y="1"/>
                </a:moveTo>
                <a:cubicBezTo>
                  <a:pt x="7297" y="1"/>
                  <a:pt x="7195" y="69"/>
                  <a:pt x="7152" y="196"/>
                </a:cubicBezTo>
                <a:cubicBezTo>
                  <a:pt x="6641" y="2347"/>
                  <a:pt x="6211" y="4525"/>
                  <a:pt x="5835" y="6703"/>
                </a:cubicBezTo>
                <a:cubicBezTo>
                  <a:pt x="5835" y="6810"/>
                  <a:pt x="5781" y="6891"/>
                  <a:pt x="5673" y="6918"/>
                </a:cubicBezTo>
                <a:cubicBezTo>
                  <a:pt x="3872" y="7402"/>
                  <a:pt x="2071" y="7886"/>
                  <a:pt x="269" y="8370"/>
                </a:cubicBezTo>
                <a:cubicBezTo>
                  <a:pt x="27" y="8424"/>
                  <a:pt x="0" y="8719"/>
                  <a:pt x="242" y="8827"/>
                </a:cubicBezTo>
                <a:cubicBezTo>
                  <a:pt x="1856" y="9472"/>
                  <a:pt x="3415" y="10171"/>
                  <a:pt x="5001" y="10951"/>
                </a:cubicBezTo>
                <a:cubicBezTo>
                  <a:pt x="5109" y="11005"/>
                  <a:pt x="5136" y="11112"/>
                  <a:pt x="5136" y="11220"/>
                </a:cubicBezTo>
                <a:cubicBezTo>
                  <a:pt x="4867" y="13263"/>
                  <a:pt x="4679" y="15280"/>
                  <a:pt x="4490" y="17296"/>
                </a:cubicBezTo>
                <a:cubicBezTo>
                  <a:pt x="4472" y="17465"/>
                  <a:pt x="4610" y="17582"/>
                  <a:pt x="4760" y="17582"/>
                </a:cubicBezTo>
                <a:cubicBezTo>
                  <a:pt x="4824" y="17582"/>
                  <a:pt x="4891" y="17560"/>
                  <a:pt x="4947" y="17511"/>
                </a:cubicBezTo>
                <a:cubicBezTo>
                  <a:pt x="6346" y="16167"/>
                  <a:pt x="7717" y="14742"/>
                  <a:pt x="9034" y="13344"/>
                </a:cubicBezTo>
                <a:cubicBezTo>
                  <a:pt x="9086" y="13292"/>
                  <a:pt x="9161" y="13262"/>
                  <a:pt x="9229" y="13262"/>
                </a:cubicBezTo>
                <a:cubicBezTo>
                  <a:pt x="9266" y="13262"/>
                  <a:pt x="9301" y="13271"/>
                  <a:pt x="9330" y="13290"/>
                </a:cubicBezTo>
                <a:cubicBezTo>
                  <a:pt x="11185" y="14365"/>
                  <a:pt x="12959" y="15548"/>
                  <a:pt x="14707" y="16839"/>
                </a:cubicBezTo>
                <a:cubicBezTo>
                  <a:pt x="14756" y="16875"/>
                  <a:pt x="14807" y="16891"/>
                  <a:pt x="14856" y="16891"/>
                </a:cubicBezTo>
                <a:cubicBezTo>
                  <a:pt x="15024" y="16891"/>
                  <a:pt x="15167" y="16704"/>
                  <a:pt x="15083" y="16516"/>
                </a:cubicBezTo>
                <a:cubicBezTo>
                  <a:pt x="14116" y="14365"/>
                  <a:pt x="13094" y="12215"/>
                  <a:pt x="12126" y="10064"/>
                </a:cubicBezTo>
                <a:cubicBezTo>
                  <a:pt x="12099" y="9983"/>
                  <a:pt x="12099" y="9875"/>
                  <a:pt x="12153" y="9795"/>
                </a:cubicBezTo>
                <a:cubicBezTo>
                  <a:pt x="13766" y="7913"/>
                  <a:pt x="15352" y="5977"/>
                  <a:pt x="16912" y="3907"/>
                </a:cubicBezTo>
                <a:cubicBezTo>
                  <a:pt x="17029" y="3742"/>
                  <a:pt x="16879" y="3516"/>
                  <a:pt x="16678" y="3516"/>
                </a:cubicBezTo>
                <a:cubicBezTo>
                  <a:pt x="16649" y="3516"/>
                  <a:pt x="16619" y="3520"/>
                  <a:pt x="16589" y="3530"/>
                </a:cubicBezTo>
                <a:cubicBezTo>
                  <a:pt x="14519" y="4229"/>
                  <a:pt x="12422" y="4902"/>
                  <a:pt x="10325" y="5547"/>
                </a:cubicBezTo>
                <a:cubicBezTo>
                  <a:pt x="10307" y="5550"/>
                  <a:pt x="10290" y="5552"/>
                  <a:pt x="10273" y="5552"/>
                </a:cubicBezTo>
                <a:cubicBezTo>
                  <a:pt x="10162" y="5552"/>
                  <a:pt x="10072" y="5479"/>
                  <a:pt x="10002" y="5385"/>
                </a:cubicBezTo>
                <a:cubicBezTo>
                  <a:pt x="9249" y="3665"/>
                  <a:pt x="8443" y="1890"/>
                  <a:pt x="7636" y="170"/>
                </a:cubicBezTo>
                <a:cubicBezTo>
                  <a:pt x="7585" y="55"/>
                  <a:pt x="7492" y="1"/>
                  <a:pt x="74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28"/>
          <p:cNvSpPr/>
          <p:nvPr/>
        </p:nvSpPr>
        <p:spPr>
          <a:xfrm>
            <a:off x="3532375" y="1254513"/>
            <a:ext cx="90750" cy="90775"/>
          </a:xfrm>
          <a:custGeom>
            <a:avLst/>
            <a:gdLst/>
            <a:ahLst/>
            <a:cxnLst/>
            <a:rect l="l" t="t" r="r" b="b"/>
            <a:pathLst>
              <a:path w="3630" h="3631" extrusionOk="0">
                <a:moveTo>
                  <a:pt x="1829" y="1"/>
                </a:moveTo>
                <a:cubicBezTo>
                  <a:pt x="807" y="1"/>
                  <a:pt x="0" y="807"/>
                  <a:pt x="0" y="1829"/>
                </a:cubicBezTo>
                <a:cubicBezTo>
                  <a:pt x="0" y="2824"/>
                  <a:pt x="807" y="3630"/>
                  <a:pt x="1829" y="3630"/>
                </a:cubicBezTo>
                <a:cubicBezTo>
                  <a:pt x="2823" y="3630"/>
                  <a:pt x="3630" y="2824"/>
                  <a:pt x="3630" y="1829"/>
                </a:cubicBezTo>
                <a:cubicBezTo>
                  <a:pt x="3630" y="807"/>
                  <a:pt x="2823" y="1"/>
                  <a:pt x="1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8"/>
          <p:cNvSpPr/>
          <p:nvPr/>
        </p:nvSpPr>
        <p:spPr>
          <a:xfrm>
            <a:off x="3410500" y="864075"/>
            <a:ext cx="155275" cy="203675"/>
          </a:xfrm>
          <a:custGeom>
            <a:avLst/>
            <a:gdLst/>
            <a:ahLst/>
            <a:cxnLst/>
            <a:rect l="l" t="t" r="r" b="b"/>
            <a:pathLst>
              <a:path w="6211" h="8147" extrusionOk="0">
                <a:moveTo>
                  <a:pt x="3307" y="0"/>
                </a:moveTo>
                <a:cubicBezTo>
                  <a:pt x="2958" y="0"/>
                  <a:pt x="2447" y="2178"/>
                  <a:pt x="2178" y="3361"/>
                </a:cubicBezTo>
                <a:cubicBezTo>
                  <a:pt x="1264" y="3495"/>
                  <a:pt x="0" y="3737"/>
                  <a:pt x="0" y="3925"/>
                </a:cubicBezTo>
                <a:cubicBezTo>
                  <a:pt x="0" y="4141"/>
                  <a:pt x="1210" y="4463"/>
                  <a:pt x="2124" y="4678"/>
                </a:cubicBezTo>
                <a:cubicBezTo>
                  <a:pt x="2259" y="5781"/>
                  <a:pt x="2581" y="8147"/>
                  <a:pt x="2931" y="8147"/>
                </a:cubicBezTo>
                <a:cubicBezTo>
                  <a:pt x="3253" y="8147"/>
                  <a:pt x="3764" y="5942"/>
                  <a:pt x="4033" y="4786"/>
                </a:cubicBezTo>
                <a:cubicBezTo>
                  <a:pt x="4947" y="4651"/>
                  <a:pt x="6211" y="4409"/>
                  <a:pt x="6211" y="4194"/>
                </a:cubicBezTo>
                <a:cubicBezTo>
                  <a:pt x="6211" y="3979"/>
                  <a:pt x="5001" y="3657"/>
                  <a:pt x="4114" y="3468"/>
                </a:cubicBezTo>
                <a:cubicBezTo>
                  <a:pt x="3979" y="2366"/>
                  <a:pt x="3630" y="0"/>
                  <a:pt x="330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7" name="Google Shape;227;p28"/>
          <p:cNvGrpSpPr/>
          <p:nvPr/>
        </p:nvGrpSpPr>
        <p:grpSpPr>
          <a:xfrm>
            <a:off x="-138126" y="2856594"/>
            <a:ext cx="2346273" cy="1989672"/>
            <a:chOff x="5808124" y="2793094"/>
            <a:chExt cx="2346273" cy="1989672"/>
          </a:xfrm>
        </p:grpSpPr>
        <p:grpSp>
          <p:nvGrpSpPr>
            <p:cNvPr id="228" name="Google Shape;228;p28"/>
            <p:cNvGrpSpPr/>
            <p:nvPr/>
          </p:nvGrpSpPr>
          <p:grpSpPr>
            <a:xfrm>
              <a:off x="5808124" y="2793094"/>
              <a:ext cx="2346273" cy="1989672"/>
              <a:chOff x="635475" y="2420775"/>
              <a:chExt cx="1416575" cy="1201275"/>
            </a:xfrm>
          </p:grpSpPr>
          <p:sp>
            <p:nvSpPr>
              <p:cNvPr id="229" name="Google Shape;229;p28"/>
              <p:cNvSpPr/>
              <p:nvPr/>
            </p:nvSpPr>
            <p:spPr>
              <a:xfrm>
                <a:off x="1576000" y="3439125"/>
                <a:ext cx="102425" cy="93250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3730" extrusionOk="0">
                    <a:moveTo>
                      <a:pt x="2062" y="0"/>
                    </a:moveTo>
                    <a:cubicBezTo>
                      <a:pt x="1580" y="0"/>
                      <a:pt x="1099" y="184"/>
                      <a:pt x="733" y="550"/>
                    </a:cubicBezTo>
                    <a:cubicBezTo>
                      <a:pt x="0" y="1282"/>
                      <a:pt x="0" y="2448"/>
                      <a:pt x="733" y="3181"/>
                    </a:cubicBezTo>
                    <a:cubicBezTo>
                      <a:pt x="1099" y="3547"/>
                      <a:pt x="1580" y="3730"/>
                      <a:pt x="2062" y="3730"/>
                    </a:cubicBezTo>
                    <a:cubicBezTo>
                      <a:pt x="2543" y="3730"/>
                      <a:pt x="3025" y="3547"/>
                      <a:pt x="3391" y="3181"/>
                    </a:cubicBezTo>
                    <a:cubicBezTo>
                      <a:pt x="4096" y="2448"/>
                      <a:pt x="4096" y="1282"/>
                      <a:pt x="3391" y="550"/>
                    </a:cubicBezTo>
                    <a:cubicBezTo>
                      <a:pt x="3025" y="184"/>
                      <a:pt x="2543" y="0"/>
                      <a:pt x="20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8"/>
              <p:cNvSpPr/>
              <p:nvPr/>
            </p:nvSpPr>
            <p:spPr>
              <a:xfrm>
                <a:off x="1913000" y="2637775"/>
                <a:ext cx="46150" cy="45475"/>
              </a:xfrm>
              <a:custGeom>
                <a:avLst/>
                <a:gdLst/>
                <a:ahLst/>
                <a:cxnLst/>
                <a:rect l="l" t="t" r="r" b="b"/>
                <a:pathLst>
                  <a:path w="1846" h="1819" extrusionOk="0">
                    <a:moveTo>
                      <a:pt x="923" y="1"/>
                    </a:moveTo>
                    <a:cubicBezTo>
                      <a:pt x="788" y="625"/>
                      <a:pt x="679" y="760"/>
                      <a:pt x="1" y="896"/>
                    </a:cubicBezTo>
                    <a:cubicBezTo>
                      <a:pt x="652" y="1032"/>
                      <a:pt x="788" y="1140"/>
                      <a:pt x="923" y="1818"/>
                    </a:cubicBezTo>
                    <a:cubicBezTo>
                      <a:pt x="1059" y="1167"/>
                      <a:pt x="1167" y="1032"/>
                      <a:pt x="1845" y="896"/>
                    </a:cubicBezTo>
                    <a:cubicBezTo>
                      <a:pt x="1167" y="760"/>
                      <a:pt x="1059" y="625"/>
                      <a:pt x="92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8"/>
              <p:cNvSpPr/>
              <p:nvPr/>
            </p:nvSpPr>
            <p:spPr>
              <a:xfrm>
                <a:off x="1207800" y="3448775"/>
                <a:ext cx="46125" cy="45475"/>
              </a:xfrm>
              <a:custGeom>
                <a:avLst/>
                <a:gdLst/>
                <a:ahLst/>
                <a:cxnLst/>
                <a:rect l="l" t="t" r="r" b="b"/>
                <a:pathLst>
                  <a:path w="1845" h="1819" extrusionOk="0">
                    <a:moveTo>
                      <a:pt x="922" y="1"/>
                    </a:moveTo>
                    <a:cubicBezTo>
                      <a:pt x="787" y="652"/>
                      <a:pt x="678" y="788"/>
                      <a:pt x="0" y="923"/>
                    </a:cubicBezTo>
                    <a:cubicBezTo>
                      <a:pt x="651" y="1059"/>
                      <a:pt x="787" y="1140"/>
                      <a:pt x="922" y="1818"/>
                    </a:cubicBezTo>
                    <a:cubicBezTo>
                      <a:pt x="1058" y="1194"/>
                      <a:pt x="1166" y="1059"/>
                      <a:pt x="1845" y="923"/>
                    </a:cubicBezTo>
                    <a:cubicBezTo>
                      <a:pt x="1166" y="788"/>
                      <a:pt x="1058" y="652"/>
                      <a:pt x="9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8"/>
              <p:cNvSpPr/>
              <p:nvPr/>
            </p:nvSpPr>
            <p:spPr>
              <a:xfrm>
                <a:off x="968425" y="2716450"/>
                <a:ext cx="46125" cy="45450"/>
              </a:xfrm>
              <a:custGeom>
                <a:avLst/>
                <a:gdLst/>
                <a:ahLst/>
                <a:cxnLst/>
                <a:rect l="l" t="t" r="r" b="b"/>
                <a:pathLst>
                  <a:path w="1845" h="1818" extrusionOk="0">
                    <a:moveTo>
                      <a:pt x="923" y="0"/>
                    </a:moveTo>
                    <a:cubicBezTo>
                      <a:pt x="787" y="651"/>
                      <a:pt x="679" y="787"/>
                      <a:pt x="0" y="922"/>
                    </a:cubicBezTo>
                    <a:cubicBezTo>
                      <a:pt x="651" y="1058"/>
                      <a:pt x="787" y="1139"/>
                      <a:pt x="923" y="1818"/>
                    </a:cubicBezTo>
                    <a:cubicBezTo>
                      <a:pt x="1058" y="1194"/>
                      <a:pt x="1167" y="1058"/>
                      <a:pt x="1845" y="922"/>
                    </a:cubicBezTo>
                    <a:cubicBezTo>
                      <a:pt x="1194" y="787"/>
                      <a:pt x="1058" y="651"/>
                      <a:pt x="9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8"/>
              <p:cNvSpPr/>
              <p:nvPr/>
            </p:nvSpPr>
            <p:spPr>
              <a:xfrm>
                <a:off x="1510900" y="2571325"/>
                <a:ext cx="24425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77" h="951" extrusionOk="0">
                    <a:moveTo>
                      <a:pt x="489" y="1"/>
                    </a:moveTo>
                    <a:cubicBezTo>
                      <a:pt x="407" y="353"/>
                      <a:pt x="353" y="408"/>
                      <a:pt x="1" y="489"/>
                    </a:cubicBezTo>
                    <a:cubicBezTo>
                      <a:pt x="353" y="543"/>
                      <a:pt x="434" y="597"/>
                      <a:pt x="489" y="950"/>
                    </a:cubicBezTo>
                    <a:cubicBezTo>
                      <a:pt x="570" y="597"/>
                      <a:pt x="624" y="543"/>
                      <a:pt x="977" y="489"/>
                    </a:cubicBezTo>
                    <a:cubicBezTo>
                      <a:pt x="624" y="408"/>
                      <a:pt x="597" y="353"/>
                      <a:pt x="48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8"/>
              <p:cNvSpPr/>
              <p:nvPr/>
            </p:nvSpPr>
            <p:spPr>
              <a:xfrm>
                <a:off x="1144725" y="3524050"/>
                <a:ext cx="244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951" extrusionOk="0">
                    <a:moveTo>
                      <a:pt x="489" y="1"/>
                    </a:moveTo>
                    <a:cubicBezTo>
                      <a:pt x="407" y="353"/>
                      <a:pt x="353" y="408"/>
                      <a:pt x="1" y="489"/>
                    </a:cubicBezTo>
                    <a:cubicBezTo>
                      <a:pt x="353" y="543"/>
                      <a:pt x="407" y="625"/>
                      <a:pt x="489" y="950"/>
                    </a:cubicBezTo>
                    <a:cubicBezTo>
                      <a:pt x="570" y="625"/>
                      <a:pt x="624" y="543"/>
                      <a:pt x="977" y="489"/>
                    </a:cubicBezTo>
                    <a:cubicBezTo>
                      <a:pt x="624" y="408"/>
                      <a:pt x="570" y="353"/>
                      <a:pt x="48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8"/>
              <p:cNvSpPr/>
              <p:nvPr/>
            </p:nvSpPr>
            <p:spPr>
              <a:xfrm>
                <a:off x="1727225" y="3076500"/>
                <a:ext cx="23750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1" extrusionOk="0">
                    <a:moveTo>
                      <a:pt x="488" y="1"/>
                    </a:moveTo>
                    <a:cubicBezTo>
                      <a:pt x="407" y="354"/>
                      <a:pt x="353" y="408"/>
                      <a:pt x="0" y="489"/>
                    </a:cubicBezTo>
                    <a:cubicBezTo>
                      <a:pt x="353" y="543"/>
                      <a:pt x="407" y="625"/>
                      <a:pt x="488" y="950"/>
                    </a:cubicBezTo>
                    <a:cubicBezTo>
                      <a:pt x="543" y="625"/>
                      <a:pt x="624" y="543"/>
                      <a:pt x="949" y="489"/>
                    </a:cubicBezTo>
                    <a:cubicBezTo>
                      <a:pt x="624" y="408"/>
                      <a:pt x="543" y="381"/>
                      <a:pt x="48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8"/>
              <p:cNvSpPr/>
              <p:nvPr/>
            </p:nvSpPr>
            <p:spPr>
              <a:xfrm>
                <a:off x="1813325" y="2607950"/>
                <a:ext cx="23775" cy="2375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950" extrusionOk="0">
                    <a:moveTo>
                      <a:pt x="462" y="0"/>
                    </a:moveTo>
                    <a:cubicBezTo>
                      <a:pt x="380" y="326"/>
                      <a:pt x="326" y="407"/>
                      <a:pt x="1" y="462"/>
                    </a:cubicBezTo>
                    <a:cubicBezTo>
                      <a:pt x="326" y="543"/>
                      <a:pt x="408" y="597"/>
                      <a:pt x="462" y="950"/>
                    </a:cubicBezTo>
                    <a:cubicBezTo>
                      <a:pt x="543" y="597"/>
                      <a:pt x="597" y="543"/>
                      <a:pt x="950" y="462"/>
                    </a:cubicBezTo>
                    <a:cubicBezTo>
                      <a:pt x="597" y="407"/>
                      <a:pt x="570" y="326"/>
                      <a:pt x="4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8"/>
              <p:cNvSpPr/>
              <p:nvPr/>
            </p:nvSpPr>
            <p:spPr>
              <a:xfrm>
                <a:off x="916200" y="2621500"/>
                <a:ext cx="23775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951" extrusionOk="0">
                    <a:moveTo>
                      <a:pt x="462" y="1"/>
                    </a:moveTo>
                    <a:cubicBezTo>
                      <a:pt x="408" y="326"/>
                      <a:pt x="326" y="408"/>
                      <a:pt x="1" y="462"/>
                    </a:cubicBezTo>
                    <a:cubicBezTo>
                      <a:pt x="326" y="543"/>
                      <a:pt x="408" y="598"/>
                      <a:pt x="462" y="950"/>
                    </a:cubicBezTo>
                    <a:cubicBezTo>
                      <a:pt x="543" y="598"/>
                      <a:pt x="625" y="543"/>
                      <a:pt x="950" y="462"/>
                    </a:cubicBezTo>
                    <a:cubicBezTo>
                      <a:pt x="625" y="408"/>
                      <a:pt x="543" y="326"/>
                      <a:pt x="4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8"/>
              <p:cNvSpPr/>
              <p:nvPr/>
            </p:nvSpPr>
            <p:spPr>
              <a:xfrm>
                <a:off x="1139300" y="2690675"/>
                <a:ext cx="23750" cy="23750"/>
              </a:xfrm>
              <a:custGeom>
                <a:avLst/>
                <a:gdLst/>
                <a:ahLst/>
                <a:cxnLst/>
                <a:rect l="l" t="t" r="r" b="b"/>
                <a:pathLst>
                  <a:path w="950" h="950" extrusionOk="0">
                    <a:moveTo>
                      <a:pt x="462" y="1"/>
                    </a:moveTo>
                    <a:cubicBezTo>
                      <a:pt x="407" y="353"/>
                      <a:pt x="326" y="407"/>
                      <a:pt x="1" y="489"/>
                    </a:cubicBezTo>
                    <a:cubicBezTo>
                      <a:pt x="326" y="543"/>
                      <a:pt x="407" y="624"/>
                      <a:pt x="462" y="950"/>
                    </a:cubicBezTo>
                    <a:cubicBezTo>
                      <a:pt x="543" y="624"/>
                      <a:pt x="597" y="543"/>
                      <a:pt x="950" y="489"/>
                    </a:cubicBezTo>
                    <a:cubicBezTo>
                      <a:pt x="597" y="407"/>
                      <a:pt x="543" y="353"/>
                      <a:pt x="46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8"/>
              <p:cNvSpPr/>
              <p:nvPr/>
            </p:nvSpPr>
            <p:spPr>
              <a:xfrm>
                <a:off x="1052500" y="3156525"/>
                <a:ext cx="23775" cy="2375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950" extrusionOk="0">
                    <a:moveTo>
                      <a:pt x="489" y="1"/>
                    </a:moveTo>
                    <a:cubicBezTo>
                      <a:pt x="408" y="326"/>
                      <a:pt x="353" y="407"/>
                      <a:pt x="1" y="462"/>
                    </a:cubicBezTo>
                    <a:cubicBezTo>
                      <a:pt x="353" y="543"/>
                      <a:pt x="408" y="597"/>
                      <a:pt x="489" y="950"/>
                    </a:cubicBezTo>
                    <a:cubicBezTo>
                      <a:pt x="543" y="597"/>
                      <a:pt x="625" y="543"/>
                      <a:pt x="950" y="462"/>
                    </a:cubicBezTo>
                    <a:cubicBezTo>
                      <a:pt x="652" y="407"/>
                      <a:pt x="597" y="353"/>
                      <a:pt x="48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8"/>
              <p:cNvSpPr/>
              <p:nvPr/>
            </p:nvSpPr>
            <p:spPr>
              <a:xfrm>
                <a:off x="1569900" y="2869825"/>
                <a:ext cx="410550" cy="169350"/>
              </a:xfrm>
              <a:custGeom>
                <a:avLst/>
                <a:gdLst/>
                <a:ahLst/>
                <a:cxnLst/>
                <a:rect l="l" t="t" r="r" b="b"/>
                <a:pathLst>
                  <a:path w="16422" h="6774" extrusionOk="0">
                    <a:moveTo>
                      <a:pt x="16051" y="0"/>
                    </a:moveTo>
                    <a:cubicBezTo>
                      <a:pt x="15293" y="0"/>
                      <a:pt x="13387" y="768"/>
                      <a:pt x="13182" y="809"/>
                    </a:cubicBezTo>
                    <a:cubicBezTo>
                      <a:pt x="11664" y="1297"/>
                      <a:pt x="10063" y="1568"/>
                      <a:pt x="8490" y="1596"/>
                    </a:cubicBezTo>
                    <a:cubicBezTo>
                      <a:pt x="8443" y="1596"/>
                      <a:pt x="8396" y="1597"/>
                      <a:pt x="8349" y="1597"/>
                    </a:cubicBezTo>
                    <a:cubicBezTo>
                      <a:pt x="7070" y="1597"/>
                      <a:pt x="5780" y="1347"/>
                      <a:pt x="4505" y="1347"/>
                    </a:cubicBezTo>
                    <a:cubicBezTo>
                      <a:pt x="4013" y="1347"/>
                      <a:pt x="3524" y="1384"/>
                      <a:pt x="3038" y="1487"/>
                    </a:cubicBezTo>
                    <a:cubicBezTo>
                      <a:pt x="1953" y="1704"/>
                      <a:pt x="1112" y="2409"/>
                      <a:pt x="706" y="3142"/>
                    </a:cubicBezTo>
                    <a:cubicBezTo>
                      <a:pt x="0" y="4471"/>
                      <a:pt x="651" y="5881"/>
                      <a:pt x="2197" y="6478"/>
                    </a:cubicBezTo>
                    <a:cubicBezTo>
                      <a:pt x="2763" y="6687"/>
                      <a:pt x="3400" y="6773"/>
                      <a:pt x="4072" y="6773"/>
                    </a:cubicBezTo>
                    <a:cubicBezTo>
                      <a:pt x="6105" y="6773"/>
                      <a:pt x="8452" y="5978"/>
                      <a:pt x="10063" y="5366"/>
                    </a:cubicBezTo>
                    <a:cubicBezTo>
                      <a:pt x="12613" y="4416"/>
                      <a:pt x="15217" y="2843"/>
                      <a:pt x="16329" y="294"/>
                    </a:cubicBezTo>
                    <a:cubicBezTo>
                      <a:pt x="16422" y="81"/>
                      <a:pt x="16297" y="0"/>
                      <a:pt x="1605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8"/>
              <p:cNvSpPr/>
              <p:nvPr/>
            </p:nvSpPr>
            <p:spPr>
              <a:xfrm>
                <a:off x="1872325" y="2795600"/>
                <a:ext cx="179725" cy="171850"/>
              </a:xfrm>
              <a:custGeom>
                <a:avLst/>
                <a:gdLst/>
                <a:ahLst/>
                <a:cxnLst/>
                <a:rect l="l" t="t" r="r" b="b"/>
                <a:pathLst>
                  <a:path w="7189" h="6874" extrusionOk="0">
                    <a:moveTo>
                      <a:pt x="1776" y="0"/>
                    </a:moveTo>
                    <a:cubicBezTo>
                      <a:pt x="1602" y="0"/>
                      <a:pt x="1429" y="82"/>
                      <a:pt x="1330" y="252"/>
                    </a:cubicBezTo>
                    <a:cubicBezTo>
                      <a:pt x="1194" y="496"/>
                      <a:pt x="1194" y="821"/>
                      <a:pt x="1194" y="1093"/>
                    </a:cubicBezTo>
                    <a:cubicBezTo>
                      <a:pt x="1167" y="1337"/>
                      <a:pt x="1167" y="1554"/>
                      <a:pt x="1085" y="1771"/>
                    </a:cubicBezTo>
                    <a:cubicBezTo>
                      <a:pt x="1031" y="2015"/>
                      <a:pt x="950" y="2232"/>
                      <a:pt x="841" y="2449"/>
                    </a:cubicBezTo>
                    <a:cubicBezTo>
                      <a:pt x="814" y="2557"/>
                      <a:pt x="787" y="2666"/>
                      <a:pt x="733" y="2829"/>
                    </a:cubicBezTo>
                    <a:cubicBezTo>
                      <a:pt x="706" y="2856"/>
                      <a:pt x="706" y="2937"/>
                      <a:pt x="706" y="2964"/>
                    </a:cubicBezTo>
                    <a:cubicBezTo>
                      <a:pt x="516" y="2964"/>
                      <a:pt x="299" y="3073"/>
                      <a:pt x="163" y="3263"/>
                    </a:cubicBezTo>
                    <a:cubicBezTo>
                      <a:pt x="1" y="3588"/>
                      <a:pt x="163" y="3995"/>
                      <a:pt x="272" y="4293"/>
                    </a:cubicBezTo>
                    <a:cubicBezTo>
                      <a:pt x="462" y="4890"/>
                      <a:pt x="706" y="5487"/>
                      <a:pt x="1004" y="6056"/>
                    </a:cubicBezTo>
                    <a:cubicBezTo>
                      <a:pt x="1194" y="6328"/>
                      <a:pt x="1330" y="6626"/>
                      <a:pt x="1628" y="6789"/>
                    </a:cubicBezTo>
                    <a:cubicBezTo>
                      <a:pt x="1743" y="6846"/>
                      <a:pt x="1863" y="6874"/>
                      <a:pt x="1979" y="6874"/>
                    </a:cubicBezTo>
                    <a:cubicBezTo>
                      <a:pt x="2246" y="6874"/>
                      <a:pt x="2491" y="6728"/>
                      <a:pt x="2604" y="6463"/>
                    </a:cubicBezTo>
                    <a:cubicBezTo>
                      <a:pt x="2686" y="6328"/>
                      <a:pt x="2686" y="6138"/>
                      <a:pt x="2686" y="6029"/>
                    </a:cubicBezTo>
                    <a:cubicBezTo>
                      <a:pt x="2740" y="5975"/>
                      <a:pt x="2821" y="5975"/>
                      <a:pt x="2876" y="5975"/>
                    </a:cubicBezTo>
                    <a:cubicBezTo>
                      <a:pt x="2968" y="5987"/>
                      <a:pt x="3062" y="5992"/>
                      <a:pt x="3157" y="5992"/>
                    </a:cubicBezTo>
                    <a:cubicBezTo>
                      <a:pt x="3504" y="5992"/>
                      <a:pt x="3858" y="5919"/>
                      <a:pt x="4178" y="5812"/>
                    </a:cubicBezTo>
                    <a:cubicBezTo>
                      <a:pt x="4340" y="5731"/>
                      <a:pt x="4476" y="5677"/>
                      <a:pt x="4639" y="5595"/>
                    </a:cubicBezTo>
                    <a:cubicBezTo>
                      <a:pt x="4937" y="5514"/>
                      <a:pt x="5181" y="5405"/>
                      <a:pt x="5452" y="5270"/>
                    </a:cubicBezTo>
                    <a:cubicBezTo>
                      <a:pt x="5859" y="5026"/>
                      <a:pt x="6266" y="4727"/>
                      <a:pt x="6592" y="4348"/>
                    </a:cubicBezTo>
                    <a:cubicBezTo>
                      <a:pt x="6619" y="4293"/>
                      <a:pt x="6673" y="4212"/>
                      <a:pt x="6754" y="4103"/>
                    </a:cubicBezTo>
                    <a:cubicBezTo>
                      <a:pt x="6998" y="3914"/>
                      <a:pt x="7161" y="3588"/>
                      <a:pt x="7053" y="3317"/>
                    </a:cubicBezTo>
                    <a:cubicBezTo>
                      <a:pt x="7053" y="3235"/>
                      <a:pt x="7026" y="3154"/>
                      <a:pt x="6998" y="3100"/>
                    </a:cubicBezTo>
                    <a:cubicBezTo>
                      <a:pt x="6944" y="3073"/>
                      <a:pt x="6917" y="3046"/>
                      <a:pt x="6890" y="3046"/>
                    </a:cubicBezTo>
                    <a:cubicBezTo>
                      <a:pt x="6782" y="2937"/>
                      <a:pt x="6673" y="2910"/>
                      <a:pt x="6592" y="2856"/>
                    </a:cubicBezTo>
                    <a:cubicBezTo>
                      <a:pt x="6646" y="2801"/>
                      <a:pt x="6673" y="2693"/>
                      <a:pt x="6754" y="2584"/>
                    </a:cubicBezTo>
                    <a:cubicBezTo>
                      <a:pt x="6971" y="2178"/>
                      <a:pt x="7188" y="1500"/>
                      <a:pt x="6646" y="1283"/>
                    </a:cubicBezTo>
                    <a:cubicBezTo>
                      <a:pt x="6535" y="1219"/>
                      <a:pt x="6414" y="1193"/>
                      <a:pt x="6291" y="1193"/>
                    </a:cubicBezTo>
                    <a:cubicBezTo>
                      <a:pt x="5994" y="1193"/>
                      <a:pt x="5683" y="1346"/>
                      <a:pt x="5452" y="1500"/>
                    </a:cubicBezTo>
                    <a:cubicBezTo>
                      <a:pt x="5398" y="1581"/>
                      <a:pt x="5317" y="1608"/>
                      <a:pt x="5263" y="1689"/>
                    </a:cubicBezTo>
                    <a:cubicBezTo>
                      <a:pt x="5398" y="1364"/>
                      <a:pt x="5480" y="957"/>
                      <a:pt x="5290" y="659"/>
                    </a:cubicBezTo>
                    <a:cubicBezTo>
                      <a:pt x="5167" y="475"/>
                      <a:pt x="4995" y="402"/>
                      <a:pt x="4816" y="402"/>
                    </a:cubicBezTo>
                    <a:cubicBezTo>
                      <a:pt x="4597" y="402"/>
                      <a:pt x="4368" y="510"/>
                      <a:pt x="4205" y="659"/>
                    </a:cubicBezTo>
                    <a:cubicBezTo>
                      <a:pt x="3879" y="957"/>
                      <a:pt x="3554" y="1337"/>
                      <a:pt x="3283" y="1689"/>
                    </a:cubicBezTo>
                    <a:cubicBezTo>
                      <a:pt x="3147" y="1744"/>
                      <a:pt x="3011" y="1852"/>
                      <a:pt x="2930" y="1906"/>
                    </a:cubicBezTo>
                    <a:lnTo>
                      <a:pt x="2876" y="1961"/>
                    </a:lnTo>
                    <a:cubicBezTo>
                      <a:pt x="2849" y="1554"/>
                      <a:pt x="2740" y="1147"/>
                      <a:pt x="2577" y="767"/>
                    </a:cubicBezTo>
                    <a:cubicBezTo>
                      <a:pt x="2469" y="550"/>
                      <a:pt x="2387" y="360"/>
                      <a:pt x="2198" y="198"/>
                    </a:cubicBezTo>
                    <a:cubicBezTo>
                      <a:pt x="2094" y="68"/>
                      <a:pt x="1935" y="0"/>
                      <a:pt x="17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8"/>
              <p:cNvSpPr/>
              <p:nvPr/>
            </p:nvSpPr>
            <p:spPr>
              <a:xfrm>
                <a:off x="1892000" y="2873750"/>
                <a:ext cx="163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652" h="1168" fill="none" extrusionOk="0">
                    <a:moveTo>
                      <a:pt x="651" y="1167"/>
                    </a:moveTo>
                    <a:cubicBezTo>
                      <a:pt x="434" y="788"/>
                      <a:pt x="190" y="381"/>
                      <a:pt x="0" y="1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8"/>
              <p:cNvSpPr/>
              <p:nvPr/>
            </p:nvSpPr>
            <p:spPr>
              <a:xfrm>
                <a:off x="1184575" y="3169950"/>
                <a:ext cx="223275" cy="450075"/>
              </a:xfrm>
              <a:custGeom>
                <a:avLst/>
                <a:gdLst/>
                <a:ahLst/>
                <a:cxnLst/>
                <a:rect l="l" t="t" r="r" b="b"/>
                <a:pathLst>
                  <a:path w="8931" h="18003" extrusionOk="0">
                    <a:moveTo>
                      <a:pt x="6575" y="0"/>
                    </a:moveTo>
                    <a:cubicBezTo>
                      <a:pt x="6311" y="0"/>
                      <a:pt x="6040" y="50"/>
                      <a:pt x="5784" y="142"/>
                    </a:cubicBezTo>
                    <a:cubicBezTo>
                      <a:pt x="5079" y="359"/>
                      <a:pt x="4455" y="955"/>
                      <a:pt x="4103" y="1634"/>
                    </a:cubicBezTo>
                    <a:cubicBezTo>
                      <a:pt x="3099" y="3614"/>
                      <a:pt x="3370" y="6000"/>
                      <a:pt x="3804" y="8089"/>
                    </a:cubicBezTo>
                    <a:cubicBezTo>
                      <a:pt x="3913" y="8604"/>
                      <a:pt x="5133" y="14273"/>
                      <a:pt x="5296" y="14273"/>
                    </a:cubicBezTo>
                    <a:cubicBezTo>
                      <a:pt x="5160" y="14273"/>
                      <a:pt x="5025" y="14300"/>
                      <a:pt x="4916" y="14327"/>
                    </a:cubicBezTo>
                    <a:cubicBezTo>
                      <a:pt x="4699" y="14409"/>
                      <a:pt x="4455" y="14517"/>
                      <a:pt x="4211" y="14572"/>
                    </a:cubicBezTo>
                    <a:cubicBezTo>
                      <a:pt x="3777" y="14789"/>
                      <a:pt x="3343" y="15006"/>
                      <a:pt x="2936" y="15331"/>
                    </a:cubicBezTo>
                    <a:cubicBezTo>
                      <a:pt x="2390" y="15695"/>
                      <a:pt x="1" y="18002"/>
                      <a:pt x="1499" y="18002"/>
                    </a:cubicBezTo>
                    <a:cubicBezTo>
                      <a:pt x="1564" y="18002"/>
                      <a:pt x="1636" y="17998"/>
                      <a:pt x="1716" y="17989"/>
                    </a:cubicBezTo>
                    <a:cubicBezTo>
                      <a:pt x="3804" y="17745"/>
                      <a:pt x="5920" y="17447"/>
                      <a:pt x="8008" y="17392"/>
                    </a:cubicBezTo>
                    <a:cubicBezTo>
                      <a:pt x="8253" y="17392"/>
                      <a:pt x="8415" y="17148"/>
                      <a:pt x="8415" y="16931"/>
                    </a:cubicBezTo>
                    <a:cubicBezTo>
                      <a:pt x="8605" y="14219"/>
                      <a:pt x="8822" y="11371"/>
                      <a:pt x="8822" y="8604"/>
                    </a:cubicBezTo>
                    <a:cubicBezTo>
                      <a:pt x="8822" y="7872"/>
                      <a:pt x="8931" y="6733"/>
                      <a:pt x="8931" y="5566"/>
                    </a:cubicBezTo>
                    <a:cubicBezTo>
                      <a:pt x="8931" y="3559"/>
                      <a:pt x="8768" y="1389"/>
                      <a:pt x="7737" y="440"/>
                    </a:cubicBezTo>
                    <a:cubicBezTo>
                      <a:pt x="7433" y="136"/>
                      <a:pt x="7013" y="0"/>
                      <a:pt x="657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8"/>
              <p:cNvSpPr/>
              <p:nvPr/>
            </p:nvSpPr>
            <p:spPr>
              <a:xfrm>
                <a:off x="1432250" y="3169950"/>
                <a:ext cx="202100" cy="452100"/>
              </a:xfrm>
              <a:custGeom>
                <a:avLst/>
                <a:gdLst/>
                <a:ahLst/>
                <a:cxnLst/>
                <a:rect l="l" t="t" r="r" b="b"/>
                <a:pathLst>
                  <a:path w="8084" h="18084" extrusionOk="0">
                    <a:moveTo>
                      <a:pt x="2381" y="0"/>
                    </a:moveTo>
                    <a:cubicBezTo>
                      <a:pt x="1941" y="0"/>
                      <a:pt x="1515" y="136"/>
                      <a:pt x="1194" y="440"/>
                    </a:cubicBezTo>
                    <a:cubicBezTo>
                      <a:pt x="597" y="1010"/>
                      <a:pt x="515" y="1932"/>
                      <a:pt x="407" y="2746"/>
                    </a:cubicBezTo>
                    <a:cubicBezTo>
                      <a:pt x="299" y="3695"/>
                      <a:pt x="217" y="4617"/>
                      <a:pt x="190" y="5566"/>
                    </a:cubicBezTo>
                    <a:cubicBezTo>
                      <a:pt x="0" y="9364"/>
                      <a:pt x="271" y="13161"/>
                      <a:pt x="543" y="16958"/>
                    </a:cubicBezTo>
                    <a:cubicBezTo>
                      <a:pt x="543" y="17175"/>
                      <a:pt x="732" y="17392"/>
                      <a:pt x="949" y="17392"/>
                    </a:cubicBezTo>
                    <a:cubicBezTo>
                      <a:pt x="3147" y="17501"/>
                      <a:pt x="5344" y="17799"/>
                      <a:pt x="7513" y="18071"/>
                    </a:cubicBezTo>
                    <a:cubicBezTo>
                      <a:pt x="7568" y="18078"/>
                      <a:pt x="7628" y="18084"/>
                      <a:pt x="7686" y="18084"/>
                    </a:cubicBezTo>
                    <a:cubicBezTo>
                      <a:pt x="7829" y="18084"/>
                      <a:pt x="7963" y="18050"/>
                      <a:pt x="8002" y="17935"/>
                    </a:cubicBezTo>
                    <a:cubicBezTo>
                      <a:pt x="8083" y="17799"/>
                      <a:pt x="8002" y="17664"/>
                      <a:pt x="7947" y="17555"/>
                    </a:cubicBezTo>
                    <a:cubicBezTo>
                      <a:pt x="7052" y="15928"/>
                      <a:pt x="5506" y="14734"/>
                      <a:pt x="3716" y="14273"/>
                    </a:cubicBezTo>
                    <a:cubicBezTo>
                      <a:pt x="3580" y="10096"/>
                      <a:pt x="5615" y="6570"/>
                      <a:pt x="4828" y="1634"/>
                    </a:cubicBezTo>
                    <a:cubicBezTo>
                      <a:pt x="4720" y="874"/>
                      <a:pt x="3879" y="413"/>
                      <a:pt x="3174" y="142"/>
                    </a:cubicBezTo>
                    <a:cubicBezTo>
                      <a:pt x="2918" y="50"/>
                      <a:pt x="2647" y="0"/>
                      <a:pt x="238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8"/>
              <p:cNvSpPr/>
              <p:nvPr/>
            </p:nvSpPr>
            <p:spPr>
              <a:xfrm>
                <a:off x="1502775" y="3523375"/>
                <a:ext cx="68500" cy="21050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842" fill="none" extrusionOk="0">
                    <a:moveTo>
                      <a:pt x="0" y="1"/>
                    </a:moveTo>
                    <a:cubicBezTo>
                      <a:pt x="949" y="190"/>
                      <a:pt x="1926" y="299"/>
                      <a:pt x="2740" y="841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8"/>
              <p:cNvSpPr/>
              <p:nvPr/>
            </p:nvSpPr>
            <p:spPr>
              <a:xfrm>
                <a:off x="1279000" y="3522700"/>
                <a:ext cx="51550" cy="18325"/>
              </a:xfrm>
              <a:custGeom>
                <a:avLst/>
                <a:gdLst/>
                <a:ahLst/>
                <a:cxnLst/>
                <a:rect l="l" t="t" r="r" b="b"/>
                <a:pathLst>
                  <a:path w="2062" h="733" fill="none" extrusionOk="0">
                    <a:moveTo>
                      <a:pt x="2062" y="0"/>
                    </a:moveTo>
                    <a:cubicBezTo>
                      <a:pt x="1356" y="163"/>
                      <a:pt x="678" y="462"/>
                      <a:pt x="0" y="733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8"/>
              <p:cNvSpPr/>
              <p:nvPr/>
            </p:nvSpPr>
            <p:spPr>
              <a:xfrm>
                <a:off x="809750" y="2423125"/>
                <a:ext cx="1012425" cy="1018250"/>
              </a:xfrm>
              <a:custGeom>
                <a:avLst/>
                <a:gdLst/>
                <a:ahLst/>
                <a:cxnLst/>
                <a:rect l="l" t="t" r="r" b="b"/>
                <a:pathLst>
                  <a:path w="40497" h="40730" extrusionOk="0">
                    <a:moveTo>
                      <a:pt x="20649" y="1"/>
                    </a:moveTo>
                    <a:cubicBezTo>
                      <a:pt x="20547" y="1"/>
                      <a:pt x="20446" y="39"/>
                      <a:pt x="20370" y="124"/>
                    </a:cubicBezTo>
                    <a:lnTo>
                      <a:pt x="19069" y="1480"/>
                    </a:lnTo>
                    <a:cubicBezTo>
                      <a:pt x="18797" y="1752"/>
                      <a:pt x="18607" y="2104"/>
                      <a:pt x="18499" y="2457"/>
                    </a:cubicBezTo>
                    <a:lnTo>
                      <a:pt x="14159" y="15205"/>
                    </a:lnTo>
                    <a:lnTo>
                      <a:pt x="6917" y="17239"/>
                    </a:lnTo>
                    <a:lnTo>
                      <a:pt x="6863" y="16561"/>
                    </a:lnTo>
                    <a:lnTo>
                      <a:pt x="6185" y="15720"/>
                    </a:lnTo>
                    <a:cubicBezTo>
                      <a:pt x="5479" y="15720"/>
                      <a:pt x="4639" y="16154"/>
                      <a:pt x="3961" y="16371"/>
                    </a:cubicBezTo>
                    <a:cubicBezTo>
                      <a:pt x="3038" y="16643"/>
                      <a:pt x="0" y="18514"/>
                      <a:pt x="1546" y="19653"/>
                    </a:cubicBezTo>
                    <a:lnTo>
                      <a:pt x="11881" y="27384"/>
                    </a:lnTo>
                    <a:lnTo>
                      <a:pt x="11392" y="40023"/>
                    </a:lnTo>
                    <a:cubicBezTo>
                      <a:pt x="11352" y="40429"/>
                      <a:pt x="11706" y="40729"/>
                      <a:pt x="12069" y="40729"/>
                    </a:cubicBezTo>
                    <a:cubicBezTo>
                      <a:pt x="12191" y="40729"/>
                      <a:pt x="12314" y="40695"/>
                      <a:pt x="12423" y="40620"/>
                    </a:cubicBezTo>
                    <a:lnTo>
                      <a:pt x="22784" y="33297"/>
                    </a:lnTo>
                    <a:lnTo>
                      <a:pt x="34583" y="37636"/>
                    </a:lnTo>
                    <a:cubicBezTo>
                      <a:pt x="34827" y="37726"/>
                      <a:pt x="35082" y="37769"/>
                      <a:pt x="35336" y="37769"/>
                    </a:cubicBezTo>
                    <a:cubicBezTo>
                      <a:pt x="35933" y="37769"/>
                      <a:pt x="36525" y="37531"/>
                      <a:pt x="36943" y="37094"/>
                    </a:cubicBezTo>
                    <a:lnTo>
                      <a:pt x="37757" y="36226"/>
                    </a:lnTo>
                    <a:cubicBezTo>
                      <a:pt x="38028" y="35955"/>
                      <a:pt x="38001" y="35521"/>
                      <a:pt x="37730" y="35277"/>
                    </a:cubicBezTo>
                    <a:lnTo>
                      <a:pt x="34122" y="32239"/>
                    </a:lnTo>
                    <a:lnTo>
                      <a:pt x="31817" y="24807"/>
                    </a:lnTo>
                    <a:lnTo>
                      <a:pt x="40496" y="13795"/>
                    </a:lnTo>
                    <a:lnTo>
                      <a:pt x="26473" y="13578"/>
                    </a:lnTo>
                    <a:lnTo>
                      <a:pt x="21591" y="6254"/>
                    </a:lnTo>
                    <a:lnTo>
                      <a:pt x="21754" y="5902"/>
                    </a:lnTo>
                    <a:lnTo>
                      <a:pt x="21049" y="368"/>
                    </a:lnTo>
                    <a:cubicBezTo>
                      <a:pt x="21031" y="138"/>
                      <a:pt x="20840" y="1"/>
                      <a:pt x="2064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8"/>
              <p:cNvSpPr/>
              <p:nvPr/>
            </p:nvSpPr>
            <p:spPr>
              <a:xfrm>
                <a:off x="710775" y="2935450"/>
                <a:ext cx="424475" cy="138075"/>
              </a:xfrm>
              <a:custGeom>
                <a:avLst/>
                <a:gdLst/>
                <a:ahLst/>
                <a:cxnLst/>
                <a:rect l="l" t="t" r="r" b="b"/>
                <a:pathLst>
                  <a:path w="16979" h="5523" extrusionOk="0">
                    <a:moveTo>
                      <a:pt x="13391" y="1"/>
                    </a:moveTo>
                    <a:cubicBezTo>
                      <a:pt x="11555" y="1"/>
                      <a:pt x="9898" y="819"/>
                      <a:pt x="8109" y="1086"/>
                    </a:cubicBezTo>
                    <a:cubicBezTo>
                      <a:pt x="7240" y="1224"/>
                      <a:pt x="6344" y="1292"/>
                      <a:pt x="5447" y="1292"/>
                    </a:cubicBezTo>
                    <a:cubicBezTo>
                      <a:pt x="4750" y="1292"/>
                      <a:pt x="4051" y="1251"/>
                      <a:pt x="3363" y="1168"/>
                    </a:cubicBezTo>
                    <a:cubicBezTo>
                      <a:pt x="3186" y="1150"/>
                      <a:pt x="1656" y="832"/>
                      <a:pt x="766" y="832"/>
                    </a:cubicBezTo>
                    <a:cubicBezTo>
                      <a:pt x="293" y="832"/>
                      <a:pt x="1" y="922"/>
                      <a:pt x="189" y="1195"/>
                    </a:cubicBezTo>
                    <a:cubicBezTo>
                      <a:pt x="1735" y="3527"/>
                      <a:pt x="4638" y="4585"/>
                      <a:pt x="7269" y="5073"/>
                    </a:cubicBezTo>
                    <a:cubicBezTo>
                      <a:pt x="8463" y="5287"/>
                      <a:pt x="10016" y="5522"/>
                      <a:pt x="11524" y="5522"/>
                    </a:cubicBezTo>
                    <a:cubicBezTo>
                      <a:pt x="12891" y="5522"/>
                      <a:pt x="14222" y="5328"/>
                      <a:pt x="15216" y="4748"/>
                    </a:cubicBezTo>
                    <a:cubicBezTo>
                      <a:pt x="16626" y="3907"/>
                      <a:pt x="16979" y="2388"/>
                      <a:pt x="16057" y="1222"/>
                    </a:cubicBezTo>
                    <a:cubicBezTo>
                      <a:pt x="15514" y="544"/>
                      <a:pt x="14565" y="1"/>
                      <a:pt x="13480" y="1"/>
                    </a:cubicBezTo>
                    <a:cubicBezTo>
                      <a:pt x="13450" y="1"/>
                      <a:pt x="13421" y="1"/>
                      <a:pt x="133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8"/>
              <p:cNvSpPr/>
              <p:nvPr/>
            </p:nvSpPr>
            <p:spPr>
              <a:xfrm>
                <a:off x="1177950" y="2420775"/>
                <a:ext cx="165900" cy="341125"/>
              </a:xfrm>
              <a:custGeom>
                <a:avLst/>
                <a:gdLst/>
                <a:ahLst/>
                <a:cxnLst/>
                <a:rect l="l" t="t" r="r" b="b"/>
                <a:pathLst>
                  <a:path w="6636" h="13645" extrusionOk="0">
                    <a:moveTo>
                      <a:pt x="6113" y="1"/>
                    </a:moveTo>
                    <a:cubicBezTo>
                      <a:pt x="5945" y="1"/>
                      <a:pt x="5775" y="61"/>
                      <a:pt x="5670" y="218"/>
                    </a:cubicBezTo>
                    <a:lnTo>
                      <a:pt x="4341" y="1629"/>
                    </a:lnTo>
                    <a:cubicBezTo>
                      <a:pt x="4069" y="1900"/>
                      <a:pt x="3879" y="2225"/>
                      <a:pt x="3771" y="2605"/>
                    </a:cubicBezTo>
                    <a:lnTo>
                      <a:pt x="1" y="13645"/>
                    </a:lnTo>
                    <a:lnTo>
                      <a:pt x="2686" y="13645"/>
                    </a:lnTo>
                    <a:lnTo>
                      <a:pt x="6619" y="300"/>
                    </a:lnTo>
                    <a:cubicBezTo>
                      <a:pt x="6636" y="150"/>
                      <a:pt x="6378" y="1"/>
                      <a:pt x="61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8"/>
              <p:cNvSpPr/>
              <p:nvPr/>
            </p:nvSpPr>
            <p:spPr>
              <a:xfrm>
                <a:off x="1366475" y="3197225"/>
                <a:ext cx="403475" cy="171625"/>
              </a:xfrm>
              <a:custGeom>
                <a:avLst/>
                <a:gdLst/>
                <a:ahLst/>
                <a:cxnLst/>
                <a:rect l="l" t="t" r="r" b="b"/>
                <a:pathLst>
                  <a:path w="16139" h="6865" extrusionOk="0">
                    <a:moveTo>
                      <a:pt x="2848" y="0"/>
                    </a:moveTo>
                    <a:lnTo>
                      <a:pt x="732" y="2197"/>
                    </a:lnTo>
                    <a:cubicBezTo>
                      <a:pt x="705" y="2224"/>
                      <a:pt x="705" y="2251"/>
                      <a:pt x="678" y="2251"/>
                    </a:cubicBezTo>
                    <a:cubicBezTo>
                      <a:pt x="543" y="2414"/>
                      <a:pt x="380" y="2631"/>
                      <a:pt x="190" y="2767"/>
                    </a:cubicBezTo>
                    <a:cubicBezTo>
                      <a:pt x="244" y="2821"/>
                      <a:pt x="298" y="2929"/>
                      <a:pt x="380" y="2984"/>
                    </a:cubicBezTo>
                    <a:cubicBezTo>
                      <a:pt x="0" y="3201"/>
                      <a:pt x="109" y="3716"/>
                      <a:pt x="570" y="3770"/>
                    </a:cubicBezTo>
                    <a:cubicBezTo>
                      <a:pt x="841" y="3824"/>
                      <a:pt x="1139" y="3852"/>
                      <a:pt x="1411" y="3852"/>
                    </a:cubicBezTo>
                    <a:cubicBezTo>
                      <a:pt x="1519" y="3879"/>
                      <a:pt x="1628" y="3879"/>
                      <a:pt x="1736" y="3906"/>
                    </a:cubicBezTo>
                    <a:cubicBezTo>
                      <a:pt x="1895" y="3946"/>
                      <a:pt x="2083" y="3971"/>
                      <a:pt x="2279" y="3971"/>
                    </a:cubicBezTo>
                    <a:cubicBezTo>
                      <a:pt x="2350" y="3971"/>
                      <a:pt x="2423" y="3967"/>
                      <a:pt x="2496" y="3960"/>
                    </a:cubicBezTo>
                    <a:lnTo>
                      <a:pt x="2550" y="3960"/>
                    </a:lnTo>
                    <a:cubicBezTo>
                      <a:pt x="2598" y="3963"/>
                      <a:pt x="2646" y="3964"/>
                      <a:pt x="2695" y="3964"/>
                    </a:cubicBezTo>
                    <a:cubicBezTo>
                      <a:pt x="3134" y="3964"/>
                      <a:pt x="3569" y="3852"/>
                      <a:pt x="3960" y="3607"/>
                    </a:cubicBezTo>
                    <a:lnTo>
                      <a:pt x="12396" y="6727"/>
                    </a:lnTo>
                    <a:cubicBezTo>
                      <a:pt x="12647" y="6819"/>
                      <a:pt x="12910" y="6864"/>
                      <a:pt x="13173" y="6864"/>
                    </a:cubicBezTo>
                    <a:cubicBezTo>
                      <a:pt x="13764" y="6864"/>
                      <a:pt x="14351" y="6635"/>
                      <a:pt x="14783" y="6184"/>
                    </a:cubicBezTo>
                    <a:lnTo>
                      <a:pt x="15895" y="5099"/>
                    </a:lnTo>
                    <a:cubicBezTo>
                      <a:pt x="16139" y="4774"/>
                      <a:pt x="15732" y="3987"/>
                      <a:pt x="15325" y="3824"/>
                    </a:cubicBezTo>
                    <a:lnTo>
                      <a:pt x="28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8"/>
              <p:cNvSpPr/>
              <p:nvPr/>
            </p:nvSpPr>
            <p:spPr>
              <a:xfrm>
                <a:off x="1094750" y="3048025"/>
                <a:ext cx="6967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15877" extrusionOk="0">
                    <a:moveTo>
                      <a:pt x="2786" y="1"/>
                    </a:moveTo>
                    <a:lnTo>
                      <a:pt x="535" y="2388"/>
                    </a:lnTo>
                    <a:lnTo>
                      <a:pt x="20" y="15109"/>
                    </a:lnTo>
                    <a:cubicBezTo>
                      <a:pt x="1" y="15546"/>
                      <a:pt x="328" y="15877"/>
                      <a:pt x="656" y="15877"/>
                    </a:cubicBezTo>
                    <a:cubicBezTo>
                      <a:pt x="796" y="15877"/>
                      <a:pt x="937" y="15816"/>
                      <a:pt x="1050" y="15678"/>
                    </a:cubicBezTo>
                    <a:lnTo>
                      <a:pt x="2244" y="14024"/>
                    </a:lnTo>
                    <a:lnTo>
                      <a:pt x="27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8"/>
              <p:cNvSpPr/>
              <p:nvPr/>
            </p:nvSpPr>
            <p:spPr>
              <a:xfrm>
                <a:off x="900625" y="2424425"/>
                <a:ext cx="964950" cy="974875"/>
              </a:xfrm>
              <a:custGeom>
                <a:avLst/>
                <a:gdLst/>
                <a:ahLst/>
                <a:cxnLst/>
                <a:rect l="l" t="t" r="r" b="b"/>
                <a:pathLst>
                  <a:path w="38598" h="38995" extrusionOk="0">
                    <a:moveTo>
                      <a:pt x="17438" y="1"/>
                    </a:moveTo>
                    <a:cubicBezTo>
                      <a:pt x="17272" y="1"/>
                      <a:pt x="17110" y="103"/>
                      <a:pt x="17034" y="316"/>
                    </a:cubicBezTo>
                    <a:lnTo>
                      <a:pt x="12802" y="12793"/>
                    </a:lnTo>
                    <a:lnTo>
                      <a:pt x="732" y="16184"/>
                    </a:lnTo>
                    <a:cubicBezTo>
                      <a:pt x="136" y="16347"/>
                      <a:pt x="0" y="17106"/>
                      <a:pt x="488" y="17486"/>
                    </a:cubicBezTo>
                    <a:lnTo>
                      <a:pt x="10524" y="24999"/>
                    </a:lnTo>
                    <a:lnTo>
                      <a:pt x="9982" y="38995"/>
                    </a:lnTo>
                    <a:lnTo>
                      <a:pt x="21455" y="30912"/>
                    </a:lnTo>
                    <a:lnTo>
                      <a:pt x="34013" y="35550"/>
                    </a:lnTo>
                    <a:cubicBezTo>
                      <a:pt x="34054" y="35568"/>
                      <a:pt x="34095" y="35577"/>
                      <a:pt x="34135" y="35577"/>
                    </a:cubicBezTo>
                    <a:cubicBezTo>
                      <a:pt x="34330" y="35577"/>
                      <a:pt x="34488" y="35374"/>
                      <a:pt x="34420" y="35170"/>
                    </a:cubicBezTo>
                    <a:lnTo>
                      <a:pt x="30460" y="22341"/>
                    </a:lnTo>
                    <a:lnTo>
                      <a:pt x="38218" y="12495"/>
                    </a:lnTo>
                    <a:cubicBezTo>
                      <a:pt x="38597" y="12007"/>
                      <a:pt x="38272" y="11302"/>
                      <a:pt x="37648" y="11302"/>
                    </a:cubicBezTo>
                    <a:lnTo>
                      <a:pt x="25090" y="11139"/>
                    </a:lnTo>
                    <a:lnTo>
                      <a:pt x="17793" y="181"/>
                    </a:lnTo>
                    <a:cubicBezTo>
                      <a:pt x="17698" y="62"/>
                      <a:pt x="17567" y="1"/>
                      <a:pt x="1743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8"/>
              <p:cNvSpPr/>
              <p:nvPr/>
            </p:nvSpPr>
            <p:spPr>
              <a:xfrm>
                <a:off x="1409175" y="3094150"/>
                <a:ext cx="61075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2443" h="814" fill="none" extrusionOk="0">
                    <a:moveTo>
                      <a:pt x="1" y="299"/>
                    </a:moveTo>
                    <a:cubicBezTo>
                      <a:pt x="326" y="678"/>
                      <a:pt x="842" y="814"/>
                      <a:pt x="1276" y="733"/>
                    </a:cubicBezTo>
                    <a:cubicBezTo>
                      <a:pt x="1737" y="624"/>
                      <a:pt x="2117" y="353"/>
                      <a:pt x="2442" y="0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8"/>
              <p:cNvSpPr/>
              <p:nvPr/>
            </p:nvSpPr>
            <p:spPr>
              <a:xfrm>
                <a:off x="1263489" y="2947136"/>
                <a:ext cx="298200" cy="123850"/>
              </a:xfrm>
              <a:custGeom>
                <a:avLst/>
                <a:gdLst/>
                <a:ahLst/>
                <a:cxnLst/>
                <a:rect l="l" t="t" r="r" b="b"/>
                <a:pathLst>
                  <a:path w="11928" h="4954" extrusionOk="0">
                    <a:moveTo>
                      <a:pt x="11873" y="0"/>
                    </a:moveTo>
                    <a:cubicBezTo>
                      <a:pt x="11711" y="55"/>
                      <a:pt x="11575" y="136"/>
                      <a:pt x="11385" y="244"/>
                    </a:cubicBezTo>
                    <a:cubicBezTo>
                      <a:pt x="11222" y="326"/>
                      <a:pt x="11033" y="407"/>
                      <a:pt x="10843" y="516"/>
                    </a:cubicBezTo>
                    <a:cubicBezTo>
                      <a:pt x="10517" y="678"/>
                      <a:pt x="10138" y="841"/>
                      <a:pt x="9758" y="1004"/>
                    </a:cubicBezTo>
                    <a:cubicBezTo>
                      <a:pt x="9025" y="1357"/>
                      <a:pt x="8266" y="1628"/>
                      <a:pt x="7506" y="1872"/>
                    </a:cubicBezTo>
                    <a:cubicBezTo>
                      <a:pt x="6747" y="2089"/>
                      <a:pt x="5933" y="2306"/>
                      <a:pt x="5147" y="2414"/>
                    </a:cubicBezTo>
                    <a:cubicBezTo>
                      <a:pt x="4560" y="2473"/>
                      <a:pt x="3974" y="2518"/>
                      <a:pt x="3387" y="2518"/>
                    </a:cubicBezTo>
                    <a:cubicBezTo>
                      <a:pt x="3160" y="2518"/>
                      <a:pt x="2933" y="2511"/>
                      <a:pt x="2706" y="2496"/>
                    </a:cubicBezTo>
                    <a:cubicBezTo>
                      <a:pt x="2272" y="2496"/>
                      <a:pt x="1865" y="2441"/>
                      <a:pt x="1431" y="2414"/>
                    </a:cubicBezTo>
                    <a:cubicBezTo>
                      <a:pt x="1214" y="2360"/>
                      <a:pt x="1024" y="2333"/>
                      <a:pt x="807" y="2279"/>
                    </a:cubicBezTo>
                    <a:cubicBezTo>
                      <a:pt x="590" y="2224"/>
                      <a:pt x="373" y="2143"/>
                      <a:pt x="183" y="2062"/>
                    </a:cubicBezTo>
                    <a:cubicBezTo>
                      <a:pt x="176" y="2059"/>
                      <a:pt x="168" y="2058"/>
                      <a:pt x="161" y="2058"/>
                    </a:cubicBezTo>
                    <a:cubicBezTo>
                      <a:pt x="84" y="2058"/>
                      <a:pt x="1" y="2173"/>
                      <a:pt x="75" y="2197"/>
                    </a:cubicBezTo>
                    <a:cubicBezTo>
                      <a:pt x="210" y="2333"/>
                      <a:pt x="373" y="2360"/>
                      <a:pt x="536" y="2469"/>
                    </a:cubicBezTo>
                    <a:cubicBezTo>
                      <a:pt x="671" y="2550"/>
                      <a:pt x="861" y="2604"/>
                      <a:pt x="1024" y="2686"/>
                    </a:cubicBezTo>
                    <a:cubicBezTo>
                      <a:pt x="1268" y="2848"/>
                      <a:pt x="1485" y="3011"/>
                      <a:pt x="1756" y="3147"/>
                    </a:cubicBezTo>
                    <a:lnTo>
                      <a:pt x="2678" y="3771"/>
                    </a:lnTo>
                    <a:cubicBezTo>
                      <a:pt x="3221" y="4096"/>
                      <a:pt x="3763" y="4313"/>
                      <a:pt x="4387" y="4367"/>
                    </a:cubicBezTo>
                    <a:cubicBezTo>
                      <a:pt x="4414" y="4394"/>
                      <a:pt x="4469" y="4449"/>
                      <a:pt x="4550" y="4476"/>
                    </a:cubicBezTo>
                    <a:cubicBezTo>
                      <a:pt x="4740" y="4611"/>
                      <a:pt x="4957" y="4720"/>
                      <a:pt x="5201" y="4774"/>
                    </a:cubicBezTo>
                    <a:cubicBezTo>
                      <a:pt x="5521" y="4881"/>
                      <a:pt x="5874" y="4954"/>
                      <a:pt x="6222" y="4954"/>
                    </a:cubicBezTo>
                    <a:cubicBezTo>
                      <a:pt x="6316" y="4954"/>
                      <a:pt x="6410" y="4948"/>
                      <a:pt x="6503" y="4937"/>
                    </a:cubicBezTo>
                    <a:cubicBezTo>
                      <a:pt x="6720" y="4910"/>
                      <a:pt x="6883" y="4883"/>
                      <a:pt x="7045" y="4801"/>
                    </a:cubicBezTo>
                    <a:lnTo>
                      <a:pt x="7100" y="4801"/>
                    </a:lnTo>
                    <a:cubicBezTo>
                      <a:pt x="7561" y="4801"/>
                      <a:pt x="7968" y="4530"/>
                      <a:pt x="8320" y="4205"/>
                    </a:cubicBezTo>
                    <a:lnTo>
                      <a:pt x="8483" y="4042"/>
                    </a:lnTo>
                    <a:cubicBezTo>
                      <a:pt x="8781" y="3798"/>
                      <a:pt x="9134" y="3526"/>
                      <a:pt x="9405" y="3255"/>
                    </a:cubicBezTo>
                    <a:cubicBezTo>
                      <a:pt x="9731" y="2903"/>
                      <a:pt x="10083" y="2577"/>
                      <a:pt x="10382" y="2170"/>
                    </a:cubicBezTo>
                    <a:cubicBezTo>
                      <a:pt x="10490" y="2035"/>
                      <a:pt x="10571" y="1899"/>
                      <a:pt x="10653" y="1763"/>
                    </a:cubicBezTo>
                    <a:cubicBezTo>
                      <a:pt x="10761" y="1628"/>
                      <a:pt x="10843" y="1519"/>
                      <a:pt x="10951" y="1384"/>
                    </a:cubicBezTo>
                    <a:cubicBezTo>
                      <a:pt x="10978" y="1357"/>
                      <a:pt x="11060" y="1248"/>
                      <a:pt x="11087" y="1194"/>
                    </a:cubicBezTo>
                    <a:cubicBezTo>
                      <a:pt x="11168" y="1112"/>
                      <a:pt x="11222" y="1004"/>
                      <a:pt x="11331" y="950"/>
                    </a:cubicBezTo>
                    <a:cubicBezTo>
                      <a:pt x="11385" y="868"/>
                      <a:pt x="11467" y="814"/>
                      <a:pt x="11521" y="706"/>
                    </a:cubicBezTo>
                    <a:cubicBezTo>
                      <a:pt x="11575" y="678"/>
                      <a:pt x="11575" y="651"/>
                      <a:pt x="11602" y="570"/>
                    </a:cubicBezTo>
                    <a:cubicBezTo>
                      <a:pt x="11602" y="543"/>
                      <a:pt x="11629" y="461"/>
                      <a:pt x="11629" y="434"/>
                    </a:cubicBezTo>
                    <a:lnTo>
                      <a:pt x="11629" y="407"/>
                    </a:lnTo>
                    <a:lnTo>
                      <a:pt x="11629" y="380"/>
                    </a:lnTo>
                    <a:cubicBezTo>
                      <a:pt x="11765" y="272"/>
                      <a:pt x="11873" y="163"/>
                      <a:pt x="11928" y="27"/>
                    </a:cubicBezTo>
                    <a:cubicBezTo>
                      <a:pt x="11928" y="27"/>
                      <a:pt x="11901" y="0"/>
                      <a:pt x="1187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8"/>
              <p:cNvSpPr/>
              <p:nvPr/>
            </p:nvSpPr>
            <p:spPr>
              <a:xfrm>
                <a:off x="1327125" y="2997850"/>
                <a:ext cx="196675" cy="72075"/>
              </a:xfrm>
              <a:custGeom>
                <a:avLst/>
                <a:gdLst/>
                <a:ahLst/>
                <a:cxnLst/>
                <a:rect l="l" t="t" r="r" b="b"/>
                <a:pathLst>
                  <a:path w="7867" h="2883" extrusionOk="0">
                    <a:moveTo>
                      <a:pt x="7867" y="1"/>
                    </a:moveTo>
                    <a:lnTo>
                      <a:pt x="7867" y="1"/>
                    </a:lnTo>
                    <a:cubicBezTo>
                      <a:pt x="7514" y="163"/>
                      <a:pt x="7135" y="299"/>
                      <a:pt x="6728" y="462"/>
                    </a:cubicBezTo>
                    <a:cubicBezTo>
                      <a:pt x="5914" y="760"/>
                      <a:pt x="5073" y="1004"/>
                      <a:pt x="4205" y="1221"/>
                    </a:cubicBezTo>
                    <a:cubicBezTo>
                      <a:pt x="3364" y="1384"/>
                      <a:pt x="2523" y="1520"/>
                      <a:pt x="1683" y="1601"/>
                    </a:cubicBezTo>
                    <a:cubicBezTo>
                      <a:pt x="1222" y="1628"/>
                      <a:pt x="788" y="1655"/>
                      <a:pt x="354" y="1655"/>
                    </a:cubicBezTo>
                    <a:cubicBezTo>
                      <a:pt x="245" y="1655"/>
                      <a:pt x="109" y="1628"/>
                      <a:pt x="1" y="1628"/>
                    </a:cubicBezTo>
                    <a:cubicBezTo>
                      <a:pt x="55" y="1655"/>
                      <a:pt x="82" y="1655"/>
                      <a:pt x="109" y="1682"/>
                    </a:cubicBezTo>
                    <a:cubicBezTo>
                      <a:pt x="652" y="2035"/>
                      <a:pt x="1194" y="2225"/>
                      <a:pt x="1818" y="2306"/>
                    </a:cubicBezTo>
                    <a:cubicBezTo>
                      <a:pt x="1845" y="2333"/>
                      <a:pt x="1900" y="2360"/>
                      <a:pt x="1981" y="2415"/>
                    </a:cubicBezTo>
                    <a:cubicBezTo>
                      <a:pt x="2171" y="2523"/>
                      <a:pt x="2388" y="2632"/>
                      <a:pt x="2632" y="2713"/>
                    </a:cubicBezTo>
                    <a:cubicBezTo>
                      <a:pt x="2971" y="2826"/>
                      <a:pt x="3348" y="2883"/>
                      <a:pt x="3715" y="2883"/>
                    </a:cubicBezTo>
                    <a:cubicBezTo>
                      <a:pt x="3788" y="2883"/>
                      <a:pt x="3862" y="2880"/>
                      <a:pt x="3934" y="2876"/>
                    </a:cubicBezTo>
                    <a:cubicBezTo>
                      <a:pt x="4151" y="2849"/>
                      <a:pt x="4314" y="2794"/>
                      <a:pt x="4476" y="2740"/>
                    </a:cubicBezTo>
                    <a:lnTo>
                      <a:pt x="4531" y="2740"/>
                    </a:lnTo>
                    <a:cubicBezTo>
                      <a:pt x="4992" y="2740"/>
                      <a:pt x="5399" y="2469"/>
                      <a:pt x="5751" y="2116"/>
                    </a:cubicBezTo>
                    <a:lnTo>
                      <a:pt x="5914" y="1954"/>
                    </a:lnTo>
                    <a:cubicBezTo>
                      <a:pt x="6212" y="1737"/>
                      <a:pt x="6565" y="1438"/>
                      <a:pt x="6836" y="1167"/>
                    </a:cubicBezTo>
                    <a:cubicBezTo>
                      <a:pt x="7162" y="841"/>
                      <a:pt x="7514" y="489"/>
                      <a:pt x="7813" y="82"/>
                    </a:cubicBezTo>
                    <a:cubicBezTo>
                      <a:pt x="7840" y="55"/>
                      <a:pt x="7840" y="28"/>
                      <a:pt x="786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8"/>
              <p:cNvSpPr/>
              <p:nvPr/>
            </p:nvSpPr>
            <p:spPr>
              <a:xfrm>
                <a:off x="1327125" y="3026325"/>
                <a:ext cx="147850" cy="43600"/>
              </a:xfrm>
              <a:custGeom>
                <a:avLst/>
                <a:gdLst/>
                <a:ahLst/>
                <a:cxnLst/>
                <a:rect l="l" t="t" r="r" b="b"/>
                <a:pathLst>
                  <a:path w="5914" h="1744" extrusionOk="0">
                    <a:moveTo>
                      <a:pt x="4449" y="1"/>
                    </a:moveTo>
                    <a:cubicBezTo>
                      <a:pt x="4395" y="55"/>
                      <a:pt x="4287" y="55"/>
                      <a:pt x="4205" y="82"/>
                    </a:cubicBezTo>
                    <a:cubicBezTo>
                      <a:pt x="3364" y="245"/>
                      <a:pt x="2523" y="381"/>
                      <a:pt x="1683" y="462"/>
                    </a:cubicBezTo>
                    <a:cubicBezTo>
                      <a:pt x="1222" y="489"/>
                      <a:pt x="788" y="516"/>
                      <a:pt x="354" y="516"/>
                    </a:cubicBezTo>
                    <a:cubicBezTo>
                      <a:pt x="245" y="516"/>
                      <a:pt x="109" y="489"/>
                      <a:pt x="1" y="489"/>
                    </a:cubicBezTo>
                    <a:cubicBezTo>
                      <a:pt x="55" y="516"/>
                      <a:pt x="82" y="516"/>
                      <a:pt x="109" y="543"/>
                    </a:cubicBezTo>
                    <a:cubicBezTo>
                      <a:pt x="652" y="896"/>
                      <a:pt x="1194" y="1086"/>
                      <a:pt x="1818" y="1167"/>
                    </a:cubicBezTo>
                    <a:cubicBezTo>
                      <a:pt x="1845" y="1194"/>
                      <a:pt x="1900" y="1221"/>
                      <a:pt x="1981" y="1276"/>
                    </a:cubicBezTo>
                    <a:cubicBezTo>
                      <a:pt x="2171" y="1384"/>
                      <a:pt x="2388" y="1493"/>
                      <a:pt x="2632" y="1574"/>
                    </a:cubicBezTo>
                    <a:cubicBezTo>
                      <a:pt x="2971" y="1687"/>
                      <a:pt x="3348" y="1744"/>
                      <a:pt x="3715" y="1744"/>
                    </a:cubicBezTo>
                    <a:cubicBezTo>
                      <a:pt x="3788" y="1744"/>
                      <a:pt x="3862" y="1741"/>
                      <a:pt x="3934" y="1737"/>
                    </a:cubicBezTo>
                    <a:cubicBezTo>
                      <a:pt x="4151" y="1710"/>
                      <a:pt x="4314" y="1655"/>
                      <a:pt x="4476" y="1601"/>
                    </a:cubicBezTo>
                    <a:lnTo>
                      <a:pt x="4531" y="1601"/>
                    </a:lnTo>
                    <a:cubicBezTo>
                      <a:pt x="4992" y="1601"/>
                      <a:pt x="5399" y="1330"/>
                      <a:pt x="5751" y="977"/>
                    </a:cubicBezTo>
                    <a:lnTo>
                      <a:pt x="5914" y="815"/>
                    </a:lnTo>
                    <a:cubicBezTo>
                      <a:pt x="5778" y="733"/>
                      <a:pt x="5643" y="598"/>
                      <a:pt x="5480" y="462"/>
                    </a:cubicBezTo>
                    <a:cubicBezTo>
                      <a:pt x="5182" y="245"/>
                      <a:pt x="4937" y="109"/>
                      <a:pt x="4585" y="55"/>
                    </a:cubicBezTo>
                    <a:cubicBezTo>
                      <a:pt x="4558" y="55"/>
                      <a:pt x="4476" y="1"/>
                      <a:pt x="444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8"/>
              <p:cNvSpPr/>
              <p:nvPr/>
            </p:nvSpPr>
            <p:spPr>
              <a:xfrm>
                <a:off x="1252550" y="2807300"/>
                <a:ext cx="80025" cy="116675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4667" extrusionOk="0">
                    <a:moveTo>
                      <a:pt x="1601" y="1"/>
                    </a:moveTo>
                    <a:cubicBezTo>
                      <a:pt x="706" y="1"/>
                      <a:pt x="0" y="1032"/>
                      <a:pt x="0" y="2333"/>
                    </a:cubicBezTo>
                    <a:cubicBezTo>
                      <a:pt x="0" y="3608"/>
                      <a:pt x="733" y="4666"/>
                      <a:pt x="1601" y="4666"/>
                    </a:cubicBezTo>
                    <a:cubicBezTo>
                      <a:pt x="2496" y="4666"/>
                      <a:pt x="3201" y="3608"/>
                      <a:pt x="3201" y="2333"/>
                    </a:cubicBezTo>
                    <a:cubicBezTo>
                      <a:pt x="3201" y="1032"/>
                      <a:pt x="2496" y="1"/>
                      <a:pt x="16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28"/>
              <p:cNvSpPr/>
              <p:nvPr/>
            </p:nvSpPr>
            <p:spPr>
              <a:xfrm>
                <a:off x="1291875" y="2811375"/>
                <a:ext cx="32575" cy="33250"/>
              </a:xfrm>
              <a:custGeom>
                <a:avLst/>
                <a:gdLst/>
                <a:ahLst/>
                <a:cxnLst/>
                <a:rect l="l" t="t" r="r" b="b"/>
                <a:pathLst>
                  <a:path w="1303" h="1330" extrusionOk="0">
                    <a:moveTo>
                      <a:pt x="597" y="1"/>
                    </a:moveTo>
                    <a:cubicBezTo>
                      <a:pt x="543" y="82"/>
                      <a:pt x="462" y="218"/>
                      <a:pt x="407" y="326"/>
                    </a:cubicBezTo>
                    <a:cubicBezTo>
                      <a:pt x="326" y="435"/>
                      <a:pt x="245" y="570"/>
                      <a:pt x="190" y="706"/>
                    </a:cubicBezTo>
                    <a:cubicBezTo>
                      <a:pt x="136" y="841"/>
                      <a:pt x="55" y="950"/>
                      <a:pt x="28" y="1086"/>
                    </a:cubicBezTo>
                    <a:cubicBezTo>
                      <a:pt x="1" y="1140"/>
                      <a:pt x="1" y="1221"/>
                      <a:pt x="28" y="1248"/>
                    </a:cubicBezTo>
                    <a:cubicBezTo>
                      <a:pt x="55" y="1275"/>
                      <a:pt x="136" y="1330"/>
                      <a:pt x="190" y="1330"/>
                    </a:cubicBezTo>
                    <a:cubicBezTo>
                      <a:pt x="299" y="1275"/>
                      <a:pt x="380" y="1248"/>
                      <a:pt x="462" y="1221"/>
                    </a:cubicBezTo>
                    <a:cubicBezTo>
                      <a:pt x="570" y="1167"/>
                      <a:pt x="651" y="1140"/>
                      <a:pt x="733" y="1113"/>
                    </a:cubicBezTo>
                    <a:cubicBezTo>
                      <a:pt x="923" y="1058"/>
                      <a:pt x="1085" y="950"/>
                      <a:pt x="1248" y="869"/>
                    </a:cubicBezTo>
                    <a:cubicBezTo>
                      <a:pt x="1275" y="814"/>
                      <a:pt x="1302" y="760"/>
                      <a:pt x="1302" y="760"/>
                    </a:cubicBezTo>
                    <a:cubicBezTo>
                      <a:pt x="1140" y="407"/>
                      <a:pt x="868" y="136"/>
                      <a:pt x="59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28"/>
              <p:cNvSpPr/>
              <p:nvPr/>
            </p:nvSpPr>
            <p:spPr>
              <a:xfrm>
                <a:off x="1432250" y="2771375"/>
                <a:ext cx="80025" cy="116650"/>
              </a:xfrm>
              <a:custGeom>
                <a:avLst/>
                <a:gdLst/>
                <a:ahLst/>
                <a:cxnLst/>
                <a:rect l="l" t="t" r="r" b="b"/>
                <a:pathLst>
                  <a:path w="3201" h="4666" extrusionOk="0">
                    <a:moveTo>
                      <a:pt x="1600" y="0"/>
                    </a:moveTo>
                    <a:cubicBezTo>
                      <a:pt x="732" y="0"/>
                      <a:pt x="0" y="1058"/>
                      <a:pt x="0" y="2333"/>
                    </a:cubicBezTo>
                    <a:cubicBezTo>
                      <a:pt x="0" y="3635"/>
                      <a:pt x="732" y="4666"/>
                      <a:pt x="1600" y="4666"/>
                    </a:cubicBezTo>
                    <a:cubicBezTo>
                      <a:pt x="2468" y="4666"/>
                      <a:pt x="3201" y="3635"/>
                      <a:pt x="3201" y="2333"/>
                    </a:cubicBezTo>
                    <a:cubicBezTo>
                      <a:pt x="3201" y="1058"/>
                      <a:pt x="2468" y="0"/>
                      <a:pt x="1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260;p28"/>
              <p:cNvSpPr/>
              <p:nvPr/>
            </p:nvSpPr>
            <p:spPr>
              <a:xfrm>
                <a:off x="1471575" y="2775450"/>
                <a:ext cx="33250" cy="33250"/>
              </a:xfrm>
              <a:custGeom>
                <a:avLst/>
                <a:gdLst/>
                <a:ahLst/>
                <a:cxnLst/>
                <a:rect l="l" t="t" r="r" b="b"/>
                <a:pathLst>
                  <a:path w="1330" h="1330" extrusionOk="0">
                    <a:moveTo>
                      <a:pt x="597" y="0"/>
                    </a:moveTo>
                    <a:cubicBezTo>
                      <a:pt x="543" y="109"/>
                      <a:pt x="461" y="244"/>
                      <a:pt x="407" y="353"/>
                    </a:cubicBezTo>
                    <a:cubicBezTo>
                      <a:pt x="326" y="461"/>
                      <a:pt x="244" y="570"/>
                      <a:pt x="190" y="732"/>
                    </a:cubicBezTo>
                    <a:cubicBezTo>
                      <a:pt x="136" y="841"/>
                      <a:pt x="55" y="949"/>
                      <a:pt x="27" y="1085"/>
                    </a:cubicBezTo>
                    <a:cubicBezTo>
                      <a:pt x="0" y="1166"/>
                      <a:pt x="0" y="1221"/>
                      <a:pt x="27" y="1275"/>
                    </a:cubicBezTo>
                    <a:cubicBezTo>
                      <a:pt x="55" y="1302"/>
                      <a:pt x="136" y="1329"/>
                      <a:pt x="190" y="1329"/>
                    </a:cubicBezTo>
                    <a:cubicBezTo>
                      <a:pt x="299" y="1302"/>
                      <a:pt x="380" y="1275"/>
                      <a:pt x="461" y="1221"/>
                    </a:cubicBezTo>
                    <a:cubicBezTo>
                      <a:pt x="570" y="1193"/>
                      <a:pt x="651" y="1166"/>
                      <a:pt x="733" y="1139"/>
                    </a:cubicBezTo>
                    <a:cubicBezTo>
                      <a:pt x="923" y="1058"/>
                      <a:pt x="1085" y="949"/>
                      <a:pt x="1248" y="895"/>
                    </a:cubicBezTo>
                    <a:cubicBezTo>
                      <a:pt x="1275" y="814"/>
                      <a:pt x="1329" y="787"/>
                      <a:pt x="1329" y="787"/>
                    </a:cubicBezTo>
                    <a:cubicBezTo>
                      <a:pt x="1140" y="407"/>
                      <a:pt x="868" y="136"/>
                      <a:pt x="5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28"/>
              <p:cNvSpPr/>
              <p:nvPr/>
            </p:nvSpPr>
            <p:spPr>
              <a:xfrm>
                <a:off x="1376625" y="3290800"/>
                <a:ext cx="96325" cy="10175"/>
              </a:xfrm>
              <a:custGeom>
                <a:avLst/>
                <a:gdLst/>
                <a:ahLst/>
                <a:cxnLst/>
                <a:rect l="l" t="t" r="r" b="b"/>
                <a:pathLst>
                  <a:path w="3853" h="407" fill="none" extrusionOk="0">
                    <a:moveTo>
                      <a:pt x="1" y="0"/>
                    </a:moveTo>
                    <a:cubicBezTo>
                      <a:pt x="1249" y="244"/>
                      <a:pt x="2686" y="407"/>
                      <a:pt x="3853" y="81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28"/>
              <p:cNvSpPr/>
              <p:nvPr/>
            </p:nvSpPr>
            <p:spPr>
              <a:xfrm>
                <a:off x="1249150" y="2944950"/>
                <a:ext cx="311275" cy="67175"/>
              </a:xfrm>
              <a:custGeom>
                <a:avLst/>
                <a:gdLst/>
                <a:ahLst/>
                <a:cxnLst/>
                <a:rect l="l" t="t" r="r" b="b"/>
                <a:pathLst>
                  <a:path w="12451" h="2687" fill="none" extrusionOk="0">
                    <a:moveTo>
                      <a:pt x="1" y="1873"/>
                    </a:moveTo>
                    <a:cubicBezTo>
                      <a:pt x="1981" y="2605"/>
                      <a:pt x="4205" y="2686"/>
                      <a:pt x="6348" y="2306"/>
                    </a:cubicBezTo>
                    <a:cubicBezTo>
                      <a:pt x="8490" y="1954"/>
                      <a:pt x="10552" y="1086"/>
                      <a:pt x="12451" y="1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28"/>
              <p:cNvSpPr/>
              <p:nvPr/>
            </p:nvSpPr>
            <p:spPr>
              <a:xfrm>
                <a:off x="1555650" y="2907675"/>
                <a:ext cx="35300" cy="64425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2577" fill="none" extrusionOk="0">
                    <a:moveTo>
                      <a:pt x="1" y="0"/>
                    </a:moveTo>
                    <a:cubicBezTo>
                      <a:pt x="28" y="516"/>
                      <a:pt x="82" y="1058"/>
                      <a:pt x="299" y="1546"/>
                    </a:cubicBezTo>
                    <a:cubicBezTo>
                      <a:pt x="543" y="2007"/>
                      <a:pt x="896" y="2414"/>
                      <a:pt x="1411" y="2577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28"/>
              <p:cNvSpPr/>
              <p:nvPr/>
            </p:nvSpPr>
            <p:spPr>
              <a:xfrm>
                <a:off x="1216600" y="2953775"/>
                <a:ext cx="3867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1547" h="3175" fill="none" extrusionOk="0">
                    <a:moveTo>
                      <a:pt x="1493" y="1"/>
                    </a:moveTo>
                    <a:cubicBezTo>
                      <a:pt x="1547" y="1167"/>
                      <a:pt x="977" y="2415"/>
                      <a:pt x="1" y="3174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28"/>
              <p:cNvSpPr/>
              <p:nvPr/>
            </p:nvSpPr>
            <p:spPr>
              <a:xfrm>
                <a:off x="1259325" y="2949700"/>
                <a:ext cx="300425" cy="125475"/>
              </a:xfrm>
              <a:custGeom>
                <a:avLst/>
                <a:gdLst/>
                <a:ahLst/>
                <a:cxnLst/>
                <a:rect l="l" t="t" r="r" b="b"/>
                <a:pathLst>
                  <a:path w="12017" h="5019" fill="none" extrusionOk="0">
                    <a:moveTo>
                      <a:pt x="1" y="1818"/>
                    </a:moveTo>
                    <a:cubicBezTo>
                      <a:pt x="1330" y="2849"/>
                      <a:pt x="2821" y="3690"/>
                      <a:pt x="4422" y="4368"/>
                    </a:cubicBezTo>
                    <a:cubicBezTo>
                      <a:pt x="5235" y="4693"/>
                      <a:pt x="6103" y="5019"/>
                      <a:pt x="6917" y="4910"/>
                    </a:cubicBezTo>
                    <a:cubicBezTo>
                      <a:pt x="7704" y="4802"/>
                      <a:pt x="8273" y="4368"/>
                      <a:pt x="8762" y="3961"/>
                    </a:cubicBezTo>
                    <a:cubicBezTo>
                      <a:pt x="10091" y="2767"/>
                      <a:pt x="11176" y="1438"/>
                      <a:pt x="12016" y="1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28"/>
              <p:cNvSpPr/>
              <p:nvPr/>
            </p:nvSpPr>
            <p:spPr>
              <a:xfrm>
                <a:off x="1546850" y="3267050"/>
                <a:ext cx="12900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516" h="4558" fill="none" extrusionOk="0">
                    <a:moveTo>
                      <a:pt x="515" y="1"/>
                    </a:moveTo>
                    <a:cubicBezTo>
                      <a:pt x="515" y="245"/>
                      <a:pt x="0" y="4558"/>
                      <a:pt x="0" y="4558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28"/>
              <p:cNvSpPr/>
              <p:nvPr/>
            </p:nvSpPr>
            <p:spPr>
              <a:xfrm>
                <a:off x="635475" y="2873550"/>
                <a:ext cx="186500" cy="169575"/>
              </a:xfrm>
              <a:custGeom>
                <a:avLst/>
                <a:gdLst/>
                <a:ahLst/>
                <a:cxnLst/>
                <a:rect l="l" t="t" r="r" b="b"/>
                <a:pathLst>
                  <a:path w="7460" h="6783" extrusionOk="0">
                    <a:moveTo>
                      <a:pt x="5150" y="0"/>
                    </a:moveTo>
                    <a:cubicBezTo>
                      <a:pt x="4959" y="0"/>
                      <a:pt x="4763" y="109"/>
                      <a:pt x="4639" y="280"/>
                    </a:cubicBezTo>
                    <a:cubicBezTo>
                      <a:pt x="4530" y="470"/>
                      <a:pt x="4449" y="741"/>
                      <a:pt x="4395" y="931"/>
                    </a:cubicBezTo>
                    <a:cubicBezTo>
                      <a:pt x="4286" y="1338"/>
                      <a:pt x="4259" y="1745"/>
                      <a:pt x="4313" y="2152"/>
                    </a:cubicBezTo>
                    <a:cubicBezTo>
                      <a:pt x="4313" y="2152"/>
                      <a:pt x="4286" y="2152"/>
                      <a:pt x="4286" y="2125"/>
                    </a:cubicBezTo>
                    <a:cubicBezTo>
                      <a:pt x="4151" y="2043"/>
                      <a:pt x="4042" y="2016"/>
                      <a:pt x="3879" y="1962"/>
                    </a:cubicBezTo>
                    <a:cubicBezTo>
                      <a:pt x="3527" y="1636"/>
                      <a:pt x="3147" y="1365"/>
                      <a:pt x="2794" y="1148"/>
                    </a:cubicBezTo>
                    <a:cubicBezTo>
                      <a:pt x="2641" y="1054"/>
                      <a:pt x="2451" y="995"/>
                      <a:pt x="2272" y="995"/>
                    </a:cubicBezTo>
                    <a:cubicBezTo>
                      <a:pt x="2041" y="995"/>
                      <a:pt x="1828" y="1093"/>
                      <a:pt x="1737" y="1338"/>
                    </a:cubicBezTo>
                    <a:cubicBezTo>
                      <a:pt x="1601" y="1691"/>
                      <a:pt x="1764" y="2043"/>
                      <a:pt x="1981" y="2314"/>
                    </a:cubicBezTo>
                    <a:cubicBezTo>
                      <a:pt x="1899" y="2287"/>
                      <a:pt x="1845" y="2260"/>
                      <a:pt x="1737" y="2179"/>
                    </a:cubicBezTo>
                    <a:cubicBezTo>
                      <a:pt x="1532" y="2085"/>
                      <a:pt x="1265" y="2009"/>
                      <a:pt x="1012" y="2009"/>
                    </a:cubicBezTo>
                    <a:cubicBezTo>
                      <a:pt x="829" y="2009"/>
                      <a:pt x="653" y="2049"/>
                      <a:pt x="516" y="2152"/>
                    </a:cubicBezTo>
                    <a:cubicBezTo>
                      <a:pt x="1" y="2504"/>
                      <a:pt x="353" y="3101"/>
                      <a:pt x="652" y="3481"/>
                    </a:cubicBezTo>
                    <a:cubicBezTo>
                      <a:pt x="706" y="3589"/>
                      <a:pt x="787" y="3644"/>
                      <a:pt x="896" y="3725"/>
                    </a:cubicBezTo>
                    <a:cubicBezTo>
                      <a:pt x="787" y="3752"/>
                      <a:pt x="679" y="3806"/>
                      <a:pt x="624" y="3915"/>
                    </a:cubicBezTo>
                    <a:cubicBezTo>
                      <a:pt x="570" y="3915"/>
                      <a:pt x="543" y="3942"/>
                      <a:pt x="516" y="4023"/>
                    </a:cubicBezTo>
                    <a:cubicBezTo>
                      <a:pt x="489" y="4078"/>
                      <a:pt x="489" y="4159"/>
                      <a:pt x="489" y="4213"/>
                    </a:cubicBezTo>
                    <a:cubicBezTo>
                      <a:pt x="435" y="4539"/>
                      <a:pt x="652" y="4810"/>
                      <a:pt x="923" y="4973"/>
                    </a:cubicBezTo>
                    <a:cubicBezTo>
                      <a:pt x="977" y="5027"/>
                      <a:pt x="1086" y="5108"/>
                      <a:pt x="1167" y="5162"/>
                    </a:cubicBezTo>
                    <a:cubicBezTo>
                      <a:pt x="1520" y="5488"/>
                      <a:pt x="1981" y="5705"/>
                      <a:pt x="2442" y="5841"/>
                    </a:cubicBezTo>
                    <a:cubicBezTo>
                      <a:pt x="2713" y="5949"/>
                      <a:pt x="2984" y="5976"/>
                      <a:pt x="3283" y="6030"/>
                    </a:cubicBezTo>
                    <a:lnTo>
                      <a:pt x="3798" y="6112"/>
                    </a:lnTo>
                    <a:cubicBezTo>
                      <a:pt x="3969" y="6144"/>
                      <a:pt x="4145" y="6159"/>
                      <a:pt x="4319" y="6159"/>
                    </a:cubicBezTo>
                    <a:cubicBezTo>
                      <a:pt x="4587" y="6159"/>
                      <a:pt x="4854" y="6123"/>
                      <a:pt x="5100" y="6058"/>
                    </a:cubicBezTo>
                    <a:lnTo>
                      <a:pt x="5290" y="6058"/>
                    </a:lnTo>
                    <a:cubicBezTo>
                      <a:pt x="5290" y="6193"/>
                      <a:pt x="5371" y="6356"/>
                      <a:pt x="5452" y="6492"/>
                    </a:cubicBezTo>
                    <a:cubicBezTo>
                      <a:pt x="5600" y="6672"/>
                      <a:pt x="5836" y="6783"/>
                      <a:pt x="6066" y="6783"/>
                    </a:cubicBezTo>
                    <a:cubicBezTo>
                      <a:pt x="6217" y="6783"/>
                      <a:pt x="6365" y="6735"/>
                      <a:pt x="6483" y="6627"/>
                    </a:cubicBezTo>
                    <a:cubicBezTo>
                      <a:pt x="6754" y="6437"/>
                      <a:pt x="6863" y="6085"/>
                      <a:pt x="6917" y="5786"/>
                    </a:cubicBezTo>
                    <a:cubicBezTo>
                      <a:pt x="7080" y="5162"/>
                      <a:pt x="7216" y="4539"/>
                      <a:pt x="7324" y="3888"/>
                    </a:cubicBezTo>
                    <a:cubicBezTo>
                      <a:pt x="7351" y="3535"/>
                      <a:pt x="7460" y="3128"/>
                      <a:pt x="7270" y="2857"/>
                    </a:cubicBezTo>
                    <a:cubicBezTo>
                      <a:pt x="7119" y="2706"/>
                      <a:pt x="6969" y="2658"/>
                      <a:pt x="6805" y="2658"/>
                    </a:cubicBezTo>
                    <a:cubicBezTo>
                      <a:pt x="6762" y="2658"/>
                      <a:pt x="6718" y="2661"/>
                      <a:pt x="6673" y="2667"/>
                    </a:cubicBezTo>
                    <a:cubicBezTo>
                      <a:pt x="6673" y="2640"/>
                      <a:pt x="6646" y="2559"/>
                      <a:pt x="6619" y="2531"/>
                    </a:cubicBezTo>
                    <a:cubicBezTo>
                      <a:pt x="6483" y="2504"/>
                      <a:pt x="6429" y="2396"/>
                      <a:pt x="6348" y="2287"/>
                    </a:cubicBezTo>
                    <a:cubicBezTo>
                      <a:pt x="6212" y="2070"/>
                      <a:pt x="6103" y="1881"/>
                      <a:pt x="5995" y="1636"/>
                    </a:cubicBezTo>
                    <a:cubicBezTo>
                      <a:pt x="5914" y="1419"/>
                      <a:pt x="5832" y="1230"/>
                      <a:pt x="5805" y="1013"/>
                    </a:cubicBezTo>
                    <a:cubicBezTo>
                      <a:pt x="5724" y="741"/>
                      <a:pt x="5697" y="389"/>
                      <a:pt x="5534" y="199"/>
                    </a:cubicBezTo>
                    <a:cubicBezTo>
                      <a:pt x="5430" y="60"/>
                      <a:pt x="5291" y="0"/>
                      <a:pt x="51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28"/>
              <p:cNvSpPr/>
              <p:nvPr/>
            </p:nvSpPr>
            <p:spPr>
              <a:xfrm>
                <a:off x="737200" y="2927325"/>
                <a:ext cx="28500" cy="54950"/>
              </a:xfrm>
              <a:custGeom>
                <a:avLst/>
                <a:gdLst/>
                <a:ahLst/>
                <a:cxnLst/>
                <a:rect l="l" t="t" r="r" b="b"/>
                <a:pathLst>
                  <a:path w="1140" h="2198" fill="none" extrusionOk="0">
                    <a:moveTo>
                      <a:pt x="244" y="1"/>
                    </a:moveTo>
                    <a:cubicBezTo>
                      <a:pt x="0" y="814"/>
                      <a:pt x="380" y="1764"/>
                      <a:pt x="1139" y="2198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28"/>
              <p:cNvSpPr/>
              <p:nvPr/>
            </p:nvSpPr>
            <p:spPr>
              <a:xfrm>
                <a:off x="767025" y="3007350"/>
                <a:ext cx="6125" cy="14950"/>
              </a:xfrm>
              <a:custGeom>
                <a:avLst/>
                <a:gdLst/>
                <a:ahLst/>
                <a:cxnLst/>
                <a:rect l="l" t="t" r="r" b="b"/>
                <a:pathLst>
                  <a:path w="245" h="598" fill="none" extrusionOk="0">
                    <a:moveTo>
                      <a:pt x="1" y="597"/>
                    </a:moveTo>
                    <a:cubicBezTo>
                      <a:pt x="82" y="380"/>
                      <a:pt x="136" y="190"/>
                      <a:pt x="245" y="0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28"/>
              <p:cNvSpPr/>
              <p:nvPr/>
            </p:nvSpPr>
            <p:spPr>
              <a:xfrm>
                <a:off x="788050" y="2947000"/>
                <a:ext cx="11550" cy="3122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1249" fill="none" extrusionOk="0">
                    <a:moveTo>
                      <a:pt x="0" y="1248"/>
                    </a:moveTo>
                    <a:cubicBezTo>
                      <a:pt x="136" y="841"/>
                      <a:pt x="272" y="407"/>
                      <a:pt x="462" y="0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28"/>
              <p:cNvSpPr/>
              <p:nvPr/>
            </p:nvSpPr>
            <p:spPr>
              <a:xfrm>
                <a:off x="897900" y="2953775"/>
                <a:ext cx="90225" cy="7475"/>
              </a:xfrm>
              <a:custGeom>
                <a:avLst/>
                <a:gdLst/>
                <a:ahLst/>
                <a:cxnLst/>
                <a:rect l="l" t="t" r="r" b="b"/>
                <a:pathLst>
                  <a:path w="3609" h="299" fill="none" extrusionOk="0">
                    <a:moveTo>
                      <a:pt x="1" y="299"/>
                    </a:moveTo>
                    <a:cubicBezTo>
                      <a:pt x="1167" y="55"/>
                      <a:pt x="2387" y="1"/>
                      <a:pt x="3608" y="28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28"/>
              <p:cNvSpPr/>
              <p:nvPr/>
            </p:nvSpPr>
            <p:spPr>
              <a:xfrm>
                <a:off x="1033525" y="3069050"/>
                <a:ext cx="49525" cy="4100"/>
              </a:xfrm>
              <a:custGeom>
                <a:avLst/>
                <a:gdLst/>
                <a:ahLst/>
                <a:cxnLst/>
                <a:rect l="l" t="t" r="r" b="b"/>
                <a:pathLst>
                  <a:path w="1981" h="164" fill="none" extrusionOk="0">
                    <a:moveTo>
                      <a:pt x="0" y="163"/>
                    </a:moveTo>
                    <a:cubicBezTo>
                      <a:pt x="678" y="109"/>
                      <a:pt x="1302" y="55"/>
                      <a:pt x="1980" y="1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28"/>
              <p:cNvSpPr/>
              <p:nvPr/>
            </p:nvSpPr>
            <p:spPr>
              <a:xfrm>
                <a:off x="1139300" y="2940900"/>
                <a:ext cx="91575" cy="74600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2984" extrusionOk="0">
                    <a:moveTo>
                      <a:pt x="1818" y="0"/>
                    </a:moveTo>
                    <a:cubicBezTo>
                      <a:pt x="814" y="0"/>
                      <a:pt x="1" y="678"/>
                      <a:pt x="1" y="1492"/>
                    </a:cubicBezTo>
                    <a:cubicBezTo>
                      <a:pt x="1" y="2306"/>
                      <a:pt x="814" y="2984"/>
                      <a:pt x="1818" y="2984"/>
                    </a:cubicBezTo>
                    <a:cubicBezTo>
                      <a:pt x="2849" y="2984"/>
                      <a:pt x="3662" y="2306"/>
                      <a:pt x="3662" y="1492"/>
                    </a:cubicBezTo>
                    <a:cubicBezTo>
                      <a:pt x="3662" y="678"/>
                      <a:pt x="2849" y="0"/>
                      <a:pt x="18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28"/>
              <p:cNvSpPr/>
              <p:nvPr/>
            </p:nvSpPr>
            <p:spPr>
              <a:xfrm>
                <a:off x="1578025" y="2866300"/>
                <a:ext cx="91575" cy="74625"/>
              </a:xfrm>
              <a:custGeom>
                <a:avLst/>
                <a:gdLst/>
                <a:ahLst/>
                <a:cxnLst/>
                <a:rect l="l" t="t" r="r" b="b"/>
                <a:pathLst>
                  <a:path w="3663" h="2985" extrusionOk="0">
                    <a:moveTo>
                      <a:pt x="1845" y="1"/>
                    </a:moveTo>
                    <a:cubicBezTo>
                      <a:pt x="814" y="1"/>
                      <a:pt x="1" y="679"/>
                      <a:pt x="1" y="1492"/>
                    </a:cubicBezTo>
                    <a:cubicBezTo>
                      <a:pt x="1" y="2306"/>
                      <a:pt x="814" y="2984"/>
                      <a:pt x="1845" y="2984"/>
                    </a:cubicBezTo>
                    <a:cubicBezTo>
                      <a:pt x="2849" y="2984"/>
                      <a:pt x="3662" y="2306"/>
                      <a:pt x="3662" y="1492"/>
                    </a:cubicBezTo>
                    <a:cubicBezTo>
                      <a:pt x="3662" y="679"/>
                      <a:pt x="2849" y="1"/>
                      <a:pt x="18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28"/>
              <p:cNvSpPr/>
              <p:nvPr/>
            </p:nvSpPr>
            <p:spPr>
              <a:xfrm>
                <a:off x="1390875" y="2919875"/>
                <a:ext cx="47500" cy="27825"/>
              </a:xfrm>
              <a:custGeom>
                <a:avLst/>
                <a:gdLst/>
                <a:ahLst/>
                <a:cxnLst/>
                <a:rect l="l" t="t" r="r" b="b"/>
                <a:pathLst>
                  <a:path w="1900" h="1113" fill="none" extrusionOk="0">
                    <a:moveTo>
                      <a:pt x="1" y="597"/>
                    </a:moveTo>
                    <a:cubicBezTo>
                      <a:pt x="272" y="272"/>
                      <a:pt x="706" y="0"/>
                      <a:pt x="1167" y="109"/>
                    </a:cubicBezTo>
                    <a:cubicBezTo>
                      <a:pt x="1601" y="190"/>
                      <a:pt x="1899" y="733"/>
                      <a:pt x="1628" y="1112"/>
                    </a:cubicBezTo>
                  </a:path>
                </a:pathLst>
              </a:custGeom>
              <a:noFill/>
              <a:ln w="882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6" name="Google Shape;276;p28"/>
            <p:cNvSpPr/>
            <p:nvPr/>
          </p:nvSpPr>
          <p:spPr>
            <a:xfrm>
              <a:off x="7477614" y="3067136"/>
              <a:ext cx="76438" cy="75320"/>
            </a:xfrm>
            <a:custGeom>
              <a:avLst/>
              <a:gdLst/>
              <a:ahLst/>
              <a:cxnLst/>
              <a:rect l="l" t="t" r="r" b="b"/>
              <a:pathLst>
                <a:path w="1846" h="1819" extrusionOk="0">
                  <a:moveTo>
                    <a:pt x="923" y="1"/>
                  </a:moveTo>
                  <a:cubicBezTo>
                    <a:pt x="788" y="625"/>
                    <a:pt x="679" y="760"/>
                    <a:pt x="1" y="896"/>
                  </a:cubicBezTo>
                  <a:cubicBezTo>
                    <a:pt x="652" y="1032"/>
                    <a:pt x="788" y="1140"/>
                    <a:pt x="923" y="1818"/>
                  </a:cubicBezTo>
                  <a:cubicBezTo>
                    <a:pt x="1059" y="1167"/>
                    <a:pt x="1167" y="1032"/>
                    <a:pt x="1845" y="896"/>
                  </a:cubicBezTo>
                  <a:cubicBezTo>
                    <a:pt x="1167" y="760"/>
                    <a:pt x="1059" y="625"/>
                    <a:pt x="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8"/>
            <p:cNvSpPr/>
            <p:nvPr/>
          </p:nvSpPr>
          <p:spPr>
            <a:xfrm>
              <a:off x="6526939" y="3050270"/>
              <a:ext cx="76397" cy="75279"/>
            </a:xfrm>
            <a:custGeom>
              <a:avLst/>
              <a:gdLst/>
              <a:ahLst/>
              <a:cxnLst/>
              <a:rect l="l" t="t" r="r" b="b"/>
              <a:pathLst>
                <a:path w="1845" h="1818" extrusionOk="0">
                  <a:moveTo>
                    <a:pt x="923" y="0"/>
                  </a:moveTo>
                  <a:cubicBezTo>
                    <a:pt x="787" y="651"/>
                    <a:pt x="679" y="787"/>
                    <a:pt x="0" y="922"/>
                  </a:cubicBezTo>
                  <a:cubicBezTo>
                    <a:pt x="651" y="1058"/>
                    <a:pt x="787" y="1139"/>
                    <a:pt x="923" y="1818"/>
                  </a:cubicBezTo>
                  <a:cubicBezTo>
                    <a:pt x="1058" y="1194"/>
                    <a:pt x="1167" y="1058"/>
                    <a:pt x="1845" y="922"/>
                  </a:cubicBezTo>
                  <a:cubicBezTo>
                    <a:pt x="1194" y="787"/>
                    <a:pt x="1058" y="651"/>
                    <a:pt x="9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8" name="Google Shape;278;p28"/>
          <p:cNvSpPr/>
          <p:nvPr/>
        </p:nvSpPr>
        <p:spPr>
          <a:xfrm rot="-621044" flipH="1">
            <a:off x="3336006" y="3574935"/>
            <a:ext cx="304254" cy="314115"/>
          </a:xfrm>
          <a:custGeom>
            <a:avLst/>
            <a:gdLst/>
            <a:ahLst/>
            <a:cxnLst/>
            <a:rect l="l" t="t" r="r" b="b"/>
            <a:pathLst>
              <a:path w="17030" h="17582" extrusionOk="0">
                <a:moveTo>
                  <a:pt x="7400" y="1"/>
                </a:moveTo>
                <a:cubicBezTo>
                  <a:pt x="7297" y="1"/>
                  <a:pt x="7195" y="69"/>
                  <a:pt x="7152" y="196"/>
                </a:cubicBezTo>
                <a:cubicBezTo>
                  <a:pt x="6641" y="2347"/>
                  <a:pt x="6211" y="4525"/>
                  <a:pt x="5835" y="6703"/>
                </a:cubicBezTo>
                <a:cubicBezTo>
                  <a:pt x="5835" y="6810"/>
                  <a:pt x="5781" y="6891"/>
                  <a:pt x="5673" y="6918"/>
                </a:cubicBezTo>
                <a:cubicBezTo>
                  <a:pt x="3872" y="7402"/>
                  <a:pt x="2071" y="7886"/>
                  <a:pt x="269" y="8370"/>
                </a:cubicBezTo>
                <a:cubicBezTo>
                  <a:pt x="27" y="8424"/>
                  <a:pt x="0" y="8719"/>
                  <a:pt x="242" y="8827"/>
                </a:cubicBezTo>
                <a:cubicBezTo>
                  <a:pt x="1856" y="9472"/>
                  <a:pt x="3415" y="10171"/>
                  <a:pt x="5001" y="10951"/>
                </a:cubicBezTo>
                <a:cubicBezTo>
                  <a:pt x="5109" y="11005"/>
                  <a:pt x="5136" y="11112"/>
                  <a:pt x="5136" y="11220"/>
                </a:cubicBezTo>
                <a:cubicBezTo>
                  <a:pt x="4867" y="13263"/>
                  <a:pt x="4679" y="15280"/>
                  <a:pt x="4490" y="17296"/>
                </a:cubicBezTo>
                <a:cubicBezTo>
                  <a:pt x="4472" y="17465"/>
                  <a:pt x="4610" y="17582"/>
                  <a:pt x="4760" y="17582"/>
                </a:cubicBezTo>
                <a:cubicBezTo>
                  <a:pt x="4824" y="17582"/>
                  <a:pt x="4891" y="17560"/>
                  <a:pt x="4947" y="17511"/>
                </a:cubicBezTo>
                <a:cubicBezTo>
                  <a:pt x="6346" y="16167"/>
                  <a:pt x="7717" y="14742"/>
                  <a:pt x="9034" y="13344"/>
                </a:cubicBezTo>
                <a:cubicBezTo>
                  <a:pt x="9086" y="13292"/>
                  <a:pt x="9161" y="13262"/>
                  <a:pt x="9229" y="13262"/>
                </a:cubicBezTo>
                <a:cubicBezTo>
                  <a:pt x="9266" y="13262"/>
                  <a:pt x="9301" y="13271"/>
                  <a:pt x="9330" y="13290"/>
                </a:cubicBezTo>
                <a:cubicBezTo>
                  <a:pt x="11185" y="14365"/>
                  <a:pt x="12959" y="15548"/>
                  <a:pt x="14707" y="16839"/>
                </a:cubicBezTo>
                <a:cubicBezTo>
                  <a:pt x="14756" y="16875"/>
                  <a:pt x="14807" y="16891"/>
                  <a:pt x="14856" y="16891"/>
                </a:cubicBezTo>
                <a:cubicBezTo>
                  <a:pt x="15024" y="16891"/>
                  <a:pt x="15167" y="16704"/>
                  <a:pt x="15083" y="16516"/>
                </a:cubicBezTo>
                <a:cubicBezTo>
                  <a:pt x="14116" y="14365"/>
                  <a:pt x="13094" y="12215"/>
                  <a:pt x="12126" y="10064"/>
                </a:cubicBezTo>
                <a:cubicBezTo>
                  <a:pt x="12099" y="9983"/>
                  <a:pt x="12099" y="9875"/>
                  <a:pt x="12153" y="9795"/>
                </a:cubicBezTo>
                <a:cubicBezTo>
                  <a:pt x="13766" y="7913"/>
                  <a:pt x="15352" y="5977"/>
                  <a:pt x="16912" y="3907"/>
                </a:cubicBezTo>
                <a:cubicBezTo>
                  <a:pt x="17029" y="3742"/>
                  <a:pt x="16879" y="3516"/>
                  <a:pt x="16678" y="3516"/>
                </a:cubicBezTo>
                <a:cubicBezTo>
                  <a:pt x="16649" y="3516"/>
                  <a:pt x="16619" y="3520"/>
                  <a:pt x="16589" y="3530"/>
                </a:cubicBezTo>
                <a:cubicBezTo>
                  <a:pt x="14519" y="4229"/>
                  <a:pt x="12422" y="4902"/>
                  <a:pt x="10325" y="5547"/>
                </a:cubicBezTo>
                <a:cubicBezTo>
                  <a:pt x="10307" y="5550"/>
                  <a:pt x="10290" y="5552"/>
                  <a:pt x="10273" y="5552"/>
                </a:cubicBezTo>
                <a:cubicBezTo>
                  <a:pt x="10162" y="5552"/>
                  <a:pt x="10072" y="5479"/>
                  <a:pt x="10002" y="5385"/>
                </a:cubicBezTo>
                <a:cubicBezTo>
                  <a:pt x="9249" y="3665"/>
                  <a:pt x="8443" y="1890"/>
                  <a:pt x="7636" y="170"/>
                </a:cubicBezTo>
                <a:cubicBezTo>
                  <a:pt x="7585" y="55"/>
                  <a:pt x="7492" y="1"/>
                  <a:pt x="740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28"/>
          <p:cNvSpPr/>
          <p:nvPr/>
        </p:nvSpPr>
        <p:spPr>
          <a:xfrm rot="904875">
            <a:off x="3151394" y="3924060"/>
            <a:ext cx="90754" cy="90779"/>
          </a:xfrm>
          <a:custGeom>
            <a:avLst/>
            <a:gdLst/>
            <a:ahLst/>
            <a:cxnLst/>
            <a:rect l="l" t="t" r="r" b="b"/>
            <a:pathLst>
              <a:path w="3630" h="3631" extrusionOk="0">
                <a:moveTo>
                  <a:pt x="1829" y="1"/>
                </a:moveTo>
                <a:cubicBezTo>
                  <a:pt x="807" y="1"/>
                  <a:pt x="0" y="807"/>
                  <a:pt x="0" y="1829"/>
                </a:cubicBezTo>
                <a:cubicBezTo>
                  <a:pt x="0" y="2824"/>
                  <a:pt x="807" y="3630"/>
                  <a:pt x="1829" y="3630"/>
                </a:cubicBezTo>
                <a:cubicBezTo>
                  <a:pt x="2823" y="3630"/>
                  <a:pt x="3630" y="2824"/>
                  <a:pt x="3630" y="1829"/>
                </a:cubicBezTo>
                <a:cubicBezTo>
                  <a:pt x="3630" y="807"/>
                  <a:pt x="2823" y="1"/>
                  <a:pt x="182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28"/>
          <p:cNvSpPr txBox="1">
            <a:spLocks noGrp="1"/>
          </p:cNvSpPr>
          <p:nvPr>
            <p:ph type="ctrTitle"/>
          </p:nvPr>
        </p:nvSpPr>
        <p:spPr>
          <a:xfrm>
            <a:off x="3837275" y="1758300"/>
            <a:ext cx="4593600" cy="124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Poppins"/>
                <a:ea typeface="Poppins"/>
                <a:cs typeface="Poppins"/>
                <a:sym typeface="Poppins"/>
              </a:rPr>
              <a:t>Reported Speech</a:t>
            </a:r>
            <a:endParaRPr dirty="0"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282" name="Google Shape;282;p28"/>
          <p:cNvSpPr/>
          <p:nvPr/>
        </p:nvSpPr>
        <p:spPr>
          <a:xfrm rot="-5400000">
            <a:off x="-495653" y="-1813119"/>
            <a:ext cx="2285848" cy="3512191"/>
          </a:xfrm>
          <a:custGeom>
            <a:avLst/>
            <a:gdLst/>
            <a:ahLst/>
            <a:cxnLst/>
            <a:rect l="l" t="t" r="r" b="b"/>
            <a:pathLst>
              <a:path w="116417" h="178874" extrusionOk="0">
                <a:moveTo>
                  <a:pt x="46876" y="1"/>
                </a:moveTo>
                <a:cubicBezTo>
                  <a:pt x="29629" y="1"/>
                  <a:pt x="13237" y="11510"/>
                  <a:pt x="4544" y="39548"/>
                </a:cubicBezTo>
                <a:cubicBezTo>
                  <a:pt x="3334" y="44468"/>
                  <a:pt x="4624" y="50168"/>
                  <a:pt x="8469" y="53555"/>
                </a:cubicBezTo>
                <a:cubicBezTo>
                  <a:pt x="23875" y="74634"/>
                  <a:pt x="0" y="96922"/>
                  <a:pt x="2823" y="119130"/>
                </a:cubicBezTo>
                <a:cubicBezTo>
                  <a:pt x="7313" y="145425"/>
                  <a:pt x="26160" y="132520"/>
                  <a:pt x="38985" y="146016"/>
                </a:cubicBezTo>
                <a:cubicBezTo>
                  <a:pt x="44685" y="152093"/>
                  <a:pt x="47561" y="160078"/>
                  <a:pt x="52213" y="166880"/>
                </a:cubicBezTo>
                <a:cubicBezTo>
                  <a:pt x="57307" y="175145"/>
                  <a:pt x="63970" y="178873"/>
                  <a:pt x="70633" y="178873"/>
                </a:cubicBezTo>
                <a:cubicBezTo>
                  <a:pt x="78774" y="178873"/>
                  <a:pt x="86914" y="173308"/>
                  <a:pt x="92192" y="163654"/>
                </a:cubicBezTo>
                <a:cubicBezTo>
                  <a:pt x="111174" y="131363"/>
                  <a:pt x="116416" y="90981"/>
                  <a:pt x="105850" y="54953"/>
                </a:cubicBezTo>
                <a:cubicBezTo>
                  <a:pt x="97421" y="23064"/>
                  <a:pt x="71292" y="1"/>
                  <a:pt x="46876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28"/>
          <p:cNvSpPr/>
          <p:nvPr/>
        </p:nvSpPr>
        <p:spPr>
          <a:xfrm>
            <a:off x="-841637" y="-290550"/>
            <a:ext cx="2187875" cy="1790625"/>
          </a:xfrm>
          <a:custGeom>
            <a:avLst/>
            <a:gdLst/>
            <a:ahLst/>
            <a:cxnLst/>
            <a:rect l="l" t="t" r="r" b="b"/>
            <a:pathLst>
              <a:path w="87515" h="71625" extrusionOk="0">
                <a:moveTo>
                  <a:pt x="87138" y="0"/>
                </a:moveTo>
                <a:cubicBezTo>
                  <a:pt x="86735" y="5808"/>
                  <a:pt x="82971" y="11561"/>
                  <a:pt x="76787" y="15729"/>
                </a:cubicBezTo>
                <a:cubicBezTo>
                  <a:pt x="72619" y="18552"/>
                  <a:pt x="67861" y="20461"/>
                  <a:pt x="63236" y="22343"/>
                </a:cubicBezTo>
                <a:cubicBezTo>
                  <a:pt x="61865" y="22881"/>
                  <a:pt x="60440" y="23445"/>
                  <a:pt x="59069" y="24064"/>
                </a:cubicBezTo>
                <a:cubicBezTo>
                  <a:pt x="53799" y="26349"/>
                  <a:pt x="47185" y="29629"/>
                  <a:pt x="43018" y="35194"/>
                </a:cubicBezTo>
                <a:cubicBezTo>
                  <a:pt x="40625" y="38367"/>
                  <a:pt x="39120" y="42104"/>
                  <a:pt x="37668" y="45734"/>
                </a:cubicBezTo>
                <a:cubicBezTo>
                  <a:pt x="36727" y="48073"/>
                  <a:pt x="35786" y="50412"/>
                  <a:pt x="34603" y="52643"/>
                </a:cubicBezTo>
                <a:cubicBezTo>
                  <a:pt x="28628" y="63926"/>
                  <a:pt x="16147" y="71264"/>
                  <a:pt x="3426" y="71264"/>
                </a:cubicBezTo>
                <a:cubicBezTo>
                  <a:pt x="2293" y="71264"/>
                  <a:pt x="1159" y="71206"/>
                  <a:pt x="27" y="71087"/>
                </a:cubicBezTo>
                <a:lnTo>
                  <a:pt x="0" y="71464"/>
                </a:lnTo>
                <a:cubicBezTo>
                  <a:pt x="1130" y="71544"/>
                  <a:pt x="2286" y="71625"/>
                  <a:pt x="3415" y="71625"/>
                </a:cubicBezTo>
                <a:cubicBezTo>
                  <a:pt x="16293" y="71625"/>
                  <a:pt x="28903" y="64231"/>
                  <a:pt x="34979" y="52832"/>
                </a:cubicBezTo>
                <a:cubicBezTo>
                  <a:pt x="36162" y="50627"/>
                  <a:pt x="37103" y="48234"/>
                  <a:pt x="38044" y="45922"/>
                </a:cubicBezTo>
                <a:cubicBezTo>
                  <a:pt x="39442" y="42319"/>
                  <a:pt x="40975" y="38582"/>
                  <a:pt x="43314" y="35463"/>
                </a:cubicBezTo>
                <a:cubicBezTo>
                  <a:pt x="47454" y="29978"/>
                  <a:pt x="54014" y="26698"/>
                  <a:pt x="59257" y="24440"/>
                </a:cubicBezTo>
                <a:cubicBezTo>
                  <a:pt x="60628" y="23875"/>
                  <a:pt x="62026" y="23284"/>
                  <a:pt x="63424" y="22719"/>
                </a:cubicBezTo>
                <a:cubicBezTo>
                  <a:pt x="68049" y="20864"/>
                  <a:pt x="72835" y="18928"/>
                  <a:pt x="77029" y="16078"/>
                </a:cubicBezTo>
                <a:cubicBezTo>
                  <a:pt x="83320" y="11803"/>
                  <a:pt x="87111" y="5942"/>
                  <a:pt x="87514" y="27"/>
                </a:cubicBezTo>
                <a:lnTo>
                  <a:pt x="87138" y="0"/>
                </a:ln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Summary</a:t>
            </a:r>
            <a:endParaRPr lang="zh-HK" altLang="en-US" dirty="0"/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5AAF47FC-171F-8EE4-95EF-FCF89C831F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568699"/>
              </p:ext>
            </p:extLst>
          </p:nvPr>
        </p:nvGraphicFramePr>
        <p:xfrm>
          <a:off x="523145" y="1851700"/>
          <a:ext cx="8118998" cy="3039936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059499">
                  <a:extLst>
                    <a:ext uri="{9D8B030D-6E8A-4147-A177-3AD203B41FA5}">
                      <a16:colId xmlns:a16="http://schemas.microsoft.com/office/drawing/2014/main" val="2756829251"/>
                    </a:ext>
                  </a:extLst>
                </a:gridCol>
                <a:gridCol w="4059499">
                  <a:extLst>
                    <a:ext uri="{9D8B030D-6E8A-4147-A177-3AD203B41FA5}">
                      <a16:colId xmlns:a16="http://schemas.microsoft.com/office/drawing/2014/main" val="794218336"/>
                    </a:ext>
                  </a:extLst>
                </a:gridCol>
              </a:tblGrid>
              <a:tr h="526286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Direct speech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Reported speech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109889"/>
                  </a:ext>
                </a:extLst>
              </a:tr>
              <a:tr h="600736"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Aiden said, ‘I will study for the exam.’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Aiden said that he would study for the exam.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369639"/>
                  </a:ext>
                </a:extLst>
              </a:tr>
              <a:tr h="867730"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Vivian said, ‘I will buy a new computer.’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Vivian said that she would buy a new computer.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824282"/>
                  </a:ext>
                </a:extLst>
              </a:tr>
              <a:tr h="600736"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Miss Kan said, ‘She will teach my class well.’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Miss Kan said she would teach her class well.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498262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8161475-CF69-8095-2ABC-6074A483FAB4}"/>
              </a:ext>
            </a:extLst>
          </p:cNvPr>
          <p:cNvSpPr/>
          <p:nvPr/>
        </p:nvSpPr>
        <p:spPr>
          <a:xfrm>
            <a:off x="1414976" y="787796"/>
            <a:ext cx="6627057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1600" dirty="0">
                <a:solidFill>
                  <a:schemeClr val="tx1"/>
                </a:solidFill>
              </a:rPr>
              <a:t>When changing sentences from direct speech (with future tense) into reported speech, remember to change the tense from</a:t>
            </a:r>
          </a:p>
          <a:p>
            <a:pPr algn="ctr"/>
            <a:r>
              <a:rPr lang="en-US" altLang="zh-HK" sz="1600" dirty="0">
                <a:solidFill>
                  <a:schemeClr val="tx1"/>
                </a:solidFill>
                <a:highlight>
                  <a:srgbClr val="FFFF00"/>
                </a:highlight>
              </a:rPr>
              <a:t> will + verb( base form) </a:t>
            </a:r>
            <a:r>
              <a:rPr lang="en-US" altLang="zh-HK" sz="1600" dirty="0">
                <a:solidFill>
                  <a:schemeClr val="tx1"/>
                </a:solidFill>
                <a:highlight>
                  <a:srgbClr val="FFFF00"/>
                </a:highlight>
                <a:sym typeface="Wingdings" panose="05000000000000000000" pitchFamily="2" charset="2"/>
              </a:rPr>
              <a:t> would + verb (base form) </a:t>
            </a:r>
            <a:endParaRPr lang="en-US" altLang="zh-HK" sz="16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algn="ctr"/>
            <a:r>
              <a:rPr lang="en-US" altLang="zh-HK" dirty="0">
                <a:solidFill>
                  <a:schemeClr val="tx1"/>
                </a:solidFill>
              </a:rPr>
              <a:t> </a:t>
            </a:r>
            <a:endParaRPr lang="zh-HK" altLang="en-US" dirty="0">
              <a:solidFill>
                <a:schemeClr val="tx1"/>
              </a:solidFill>
            </a:endParaRPr>
          </a:p>
        </p:txBody>
      </p: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6D782263-3270-2561-F0AB-5AAEAE509EBE}"/>
              </a:ext>
            </a:extLst>
          </p:cNvPr>
          <p:cNvGrpSpPr/>
          <p:nvPr/>
        </p:nvGrpSpPr>
        <p:grpSpPr>
          <a:xfrm>
            <a:off x="586426" y="2439744"/>
            <a:ext cx="7706609" cy="2459648"/>
            <a:chOff x="552050" y="1307106"/>
            <a:chExt cx="7706609" cy="245964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133C4C3-CF48-77DE-AE1F-5EF8C3D83740}"/>
                </a:ext>
              </a:extLst>
            </p:cNvPr>
            <p:cNvSpPr/>
            <p:nvPr/>
          </p:nvSpPr>
          <p:spPr>
            <a:xfrm>
              <a:off x="2393641" y="1307106"/>
              <a:ext cx="1270993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3484A45-4590-BE03-1503-420F827F6000}"/>
                </a:ext>
              </a:extLst>
            </p:cNvPr>
            <p:cNvSpPr/>
            <p:nvPr/>
          </p:nvSpPr>
          <p:spPr>
            <a:xfrm>
              <a:off x="2454602" y="2158264"/>
              <a:ext cx="1076390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8A7B3DC-4063-0E41-2B5A-1B1216F12257}"/>
                </a:ext>
              </a:extLst>
            </p:cNvPr>
            <p:cNvSpPr/>
            <p:nvPr/>
          </p:nvSpPr>
          <p:spPr>
            <a:xfrm>
              <a:off x="3336178" y="2976584"/>
              <a:ext cx="532438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FF16746-88CF-E661-CAD9-F2138682B06C}"/>
                </a:ext>
              </a:extLst>
            </p:cNvPr>
            <p:cNvSpPr/>
            <p:nvPr/>
          </p:nvSpPr>
          <p:spPr>
            <a:xfrm>
              <a:off x="552050" y="3371669"/>
              <a:ext cx="868788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F249088-D215-B8B4-C8E6-C5DDF974B933}"/>
                </a:ext>
              </a:extLst>
            </p:cNvPr>
            <p:cNvSpPr/>
            <p:nvPr/>
          </p:nvSpPr>
          <p:spPr>
            <a:xfrm>
              <a:off x="7119544" y="1307106"/>
              <a:ext cx="888113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D00738E-F097-D0CD-D6D2-AAB002F062D4}"/>
                </a:ext>
              </a:extLst>
            </p:cNvPr>
            <p:cNvSpPr/>
            <p:nvPr/>
          </p:nvSpPr>
          <p:spPr>
            <a:xfrm>
              <a:off x="7370546" y="2139667"/>
              <a:ext cx="888113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3B89238-EB54-4A9E-4623-3319EA9C725F}"/>
                </a:ext>
              </a:extLst>
            </p:cNvPr>
            <p:cNvSpPr/>
            <p:nvPr/>
          </p:nvSpPr>
          <p:spPr>
            <a:xfrm>
              <a:off x="7183167" y="2976584"/>
              <a:ext cx="888113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E2EECF0-330C-1D0F-CA46-162B91602A0D}"/>
                </a:ext>
              </a:extLst>
            </p:cNvPr>
            <p:cNvSpPr/>
            <p:nvPr/>
          </p:nvSpPr>
          <p:spPr>
            <a:xfrm>
              <a:off x="4591774" y="3371668"/>
              <a:ext cx="868788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14100AB-B8E9-2CAA-000F-1836E27B84E3}"/>
                </a:ext>
              </a:extLst>
            </p:cNvPr>
            <p:cNvSpPr/>
            <p:nvPr/>
          </p:nvSpPr>
          <p:spPr>
            <a:xfrm>
              <a:off x="4591774" y="2534752"/>
              <a:ext cx="637174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B267D9C-61ED-0BDA-A902-22D27357F7B4}"/>
                </a:ext>
              </a:extLst>
            </p:cNvPr>
            <p:cNvSpPr/>
            <p:nvPr/>
          </p:nvSpPr>
          <p:spPr>
            <a:xfrm>
              <a:off x="4572000" y="1711965"/>
              <a:ext cx="868788" cy="3950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952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Example 4</a:t>
            </a:r>
            <a:endParaRPr lang="zh-HK" altLang="en-US" dirty="0"/>
          </a:p>
        </p:txBody>
      </p:sp>
      <p:sp>
        <p:nvSpPr>
          <p:cNvPr id="16" name="語音泡泡: 矩形 15">
            <a:extLst>
              <a:ext uri="{FF2B5EF4-FFF2-40B4-BE49-F238E27FC236}">
                <a16:creationId xmlns:a16="http://schemas.microsoft.com/office/drawing/2014/main" id="{05F4B502-9742-7794-CC85-6AE8E93A1CEF}"/>
              </a:ext>
            </a:extLst>
          </p:cNvPr>
          <p:cNvSpPr/>
          <p:nvPr/>
        </p:nvSpPr>
        <p:spPr>
          <a:xfrm>
            <a:off x="3113574" y="1169162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I will go camping tomorrow.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20" name="語音泡泡: 矩形 19">
            <a:extLst>
              <a:ext uri="{FF2B5EF4-FFF2-40B4-BE49-F238E27FC236}">
                <a16:creationId xmlns:a16="http://schemas.microsoft.com/office/drawing/2014/main" id="{5050819E-96B0-4E1A-3FE6-697499314E0B}"/>
              </a:ext>
            </a:extLst>
          </p:cNvPr>
          <p:cNvSpPr/>
          <p:nvPr/>
        </p:nvSpPr>
        <p:spPr>
          <a:xfrm>
            <a:off x="1773428" y="3510900"/>
            <a:ext cx="5583076" cy="1447934"/>
          </a:xfrm>
          <a:prstGeom prst="wedgeRectCallout">
            <a:avLst>
              <a:gd name="adj1" fmla="val -54661"/>
              <a:gd name="adj2" fmla="val -25419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Robert said that           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asdfasdfasdf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ED099943-F9E6-595D-46D6-FF02DE6C572E}"/>
              </a:ext>
            </a:extLst>
          </p:cNvPr>
          <p:cNvSpPr txBox="1"/>
          <p:nvPr/>
        </p:nvSpPr>
        <p:spPr>
          <a:xfrm>
            <a:off x="1787496" y="3559236"/>
            <a:ext cx="91878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                             he would go</a:t>
            </a:r>
          </a:p>
          <a:p>
            <a:r>
              <a:rPr lang="en-US" altLang="zh-HK" sz="2800" b="1" dirty="0">
                <a:solidFill>
                  <a:schemeClr val="tx1"/>
                </a:solidFill>
              </a:rPr>
              <a:t>camping the next day.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FA1F51B-4D0F-7FFE-5871-20F0A506DF0B}"/>
              </a:ext>
            </a:extLst>
          </p:cNvPr>
          <p:cNvSpPr txBox="1"/>
          <p:nvPr/>
        </p:nvSpPr>
        <p:spPr>
          <a:xfrm>
            <a:off x="1709843" y="282269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Robert</a:t>
            </a:r>
            <a:endParaRPr lang="zh-HK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4A361F88-F978-C4CF-C3E6-69BC019F601E}"/>
              </a:ext>
            </a:extLst>
          </p:cNvPr>
          <p:cNvGrpSpPr/>
          <p:nvPr/>
        </p:nvGrpSpPr>
        <p:grpSpPr>
          <a:xfrm>
            <a:off x="4677971" y="2729633"/>
            <a:ext cx="2128193" cy="1295292"/>
            <a:chOff x="4677971" y="2729633"/>
            <a:chExt cx="2128193" cy="1295292"/>
          </a:xfrm>
        </p:grpSpPr>
        <p:cxnSp>
          <p:nvCxnSpPr>
            <p:cNvPr id="42" name="直線單箭頭接點 41">
              <a:extLst>
                <a:ext uri="{FF2B5EF4-FFF2-40B4-BE49-F238E27FC236}">
                  <a16:creationId xmlns:a16="http://schemas.microsoft.com/office/drawing/2014/main" id="{226E347E-8E35-9A9C-F16A-B4D5CCA792C2}"/>
                </a:ext>
              </a:extLst>
            </p:cNvPr>
            <p:cNvCxnSpPr>
              <a:cxnSpLocks/>
            </p:cNvCxnSpPr>
            <p:nvPr/>
          </p:nvCxnSpPr>
          <p:spPr>
            <a:xfrm>
              <a:off x="4677971" y="2729633"/>
              <a:ext cx="1297782" cy="871696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301B6FD-A8B0-2777-F9F9-2FA2530B8190}"/>
                </a:ext>
              </a:extLst>
            </p:cNvPr>
            <p:cNvSpPr/>
            <p:nvPr/>
          </p:nvSpPr>
          <p:spPr>
            <a:xfrm>
              <a:off x="5256983" y="3612990"/>
              <a:ext cx="1549181" cy="41193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DF52D459-BA1B-F993-F5D4-44A1AE6514BB}"/>
              </a:ext>
            </a:extLst>
          </p:cNvPr>
          <p:cNvGrpSpPr/>
          <p:nvPr/>
        </p:nvGrpSpPr>
        <p:grpSpPr>
          <a:xfrm>
            <a:off x="3366311" y="1418473"/>
            <a:ext cx="2176734" cy="1333651"/>
            <a:chOff x="3366311" y="1418473"/>
            <a:chExt cx="2176734" cy="133365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26DCF48-5480-80C7-98C3-7D82A9C0B91B}"/>
                </a:ext>
              </a:extLst>
            </p:cNvPr>
            <p:cNvSpPr/>
            <p:nvPr/>
          </p:nvSpPr>
          <p:spPr>
            <a:xfrm>
              <a:off x="3366311" y="1418473"/>
              <a:ext cx="1205689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85658E5-751B-B22B-45F5-982939D13A8D}"/>
                </a:ext>
              </a:extLst>
            </p:cNvPr>
            <p:cNvSpPr txBox="1"/>
            <p:nvPr/>
          </p:nvSpPr>
          <p:spPr>
            <a:xfrm>
              <a:off x="3484462" y="2382792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8BA27C54-FAD2-5FE1-B440-FE5546E880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188682" y="1802695"/>
              <a:ext cx="19045" cy="55025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119B12D2-BED7-17A5-D838-3A841FFC2B2C}"/>
              </a:ext>
            </a:extLst>
          </p:cNvPr>
          <p:cNvGrpSpPr/>
          <p:nvPr/>
        </p:nvGrpSpPr>
        <p:grpSpPr>
          <a:xfrm>
            <a:off x="5622997" y="1380605"/>
            <a:ext cx="2163471" cy="1422557"/>
            <a:chOff x="5622997" y="1380605"/>
            <a:chExt cx="2163471" cy="1422557"/>
          </a:xfrm>
        </p:grpSpPr>
        <p:cxnSp>
          <p:nvCxnSpPr>
            <p:cNvPr id="36" name="直線單箭頭接點 35">
              <a:extLst>
                <a:ext uri="{FF2B5EF4-FFF2-40B4-BE49-F238E27FC236}">
                  <a16:creationId xmlns:a16="http://schemas.microsoft.com/office/drawing/2014/main" id="{26D52926-B274-5D68-EFD2-F85982014E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6748" y="1734133"/>
              <a:ext cx="178832" cy="76997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58D0625-A27C-E51C-E4A6-19754C95385F}"/>
                </a:ext>
              </a:extLst>
            </p:cNvPr>
            <p:cNvSpPr/>
            <p:nvPr/>
          </p:nvSpPr>
          <p:spPr>
            <a:xfrm>
              <a:off x="6130661" y="1380605"/>
              <a:ext cx="1655807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文字方塊 24">
              <a:extLst>
                <a:ext uri="{FF2B5EF4-FFF2-40B4-BE49-F238E27FC236}">
                  <a16:creationId xmlns:a16="http://schemas.microsoft.com/office/drawing/2014/main" id="{9EDB5DA1-E35C-4667-1D08-448054B0A1B2}"/>
                </a:ext>
              </a:extLst>
            </p:cNvPr>
            <p:cNvSpPr txBox="1"/>
            <p:nvPr/>
          </p:nvSpPr>
          <p:spPr>
            <a:xfrm>
              <a:off x="5622997" y="2433830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time expression</a:t>
              </a:r>
              <a:endParaRPr lang="zh-HK" altLang="en-US" sz="1800" dirty="0"/>
            </a:p>
          </p:txBody>
        </p:sp>
      </p:grpSp>
      <p:grpSp>
        <p:nvGrpSpPr>
          <p:cNvPr id="9" name="群組 8">
            <a:extLst>
              <a:ext uri="{FF2B5EF4-FFF2-40B4-BE49-F238E27FC236}">
                <a16:creationId xmlns:a16="http://schemas.microsoft.com/office/drawing/2014/main" id="{1FF26B46-17AB-6589-42D5-76A343EA709F}"/>
              </a:ext>
            </a:extLst>
          </p:cNvPr>
          <p:cNvGrpSpPr/>
          <p:nvPr/>
        </p:nvGrpSpPr>
        <p:grpSpPr>
          <a:xfrm>
            <a:off x="3366311" y="2800460"/>
            <a:ext cx="2727067" cy="1673671"/>
            <a:chOff x="3366311" y="2800460"/>
            <a:chExt cx="2727067" cy="167367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8A1591B-F951-8CF8-404F-F8AD345E2498}"/>
                </a:ext>
              </a:extLst>
            </p:cNvPr>
            <p:cNvSpPr/>
            <p:nvPr/>
          </p:nvSpPr>
          <p:spPr>
            <a:xfrm>
              <a:off x="3366311" y="4104799"/>
              <a:ext cx="2176734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6" name="直線單箭頭接點 25">
              <a:extLst>
                <a:ext uri="{FF2B5EF4-FFF2-40B4-BE49-F238E27FC236}">
                  <a16:creationId xmlns:a16="http://schemas.microsoft.com/office/drawing/2014/main" id="{A4F563A9-27D1-4363-E2D2-6D3E99855E7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06643" y="2800460"/>
              <a:ext cx="1386735" cy="1277179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0CAF8C17-97A2-F773-5171-572848E33D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170060" y="3269642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5C46B167-829D-D4D0-8C11-F9A9F16141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7" b="3915"/>
          <a:stretch/>
        </p:blipFill>
        <p:spPr bwMode="auto">
          <a:xfrm>
            <a:off x="7412853" y="3335646"/>
            <a:ext cx="1333687" cy="16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Pin on Education">
            <a:extLst>
              <a:ext uri="{FF2B5EF4-FFF2-40B4-BE49-F238E27FC236}">
                <a16:creationId xmlns:a16="http://schemas.microsoft.com/office/drawing/2014/main" id="{FFFA92EE-D80C-988C-7D3B-DDC919C5B2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4" r="14769" b="8240"/>
          <a:stretch/>
        </p:blipFill>
        <p:spPr bwMode="auto">
          <a:xfrm>
            <a:off x="1462420" y="621993"/>
            <a:ext cx="1161471" cy="235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10F0F7F-D546-18E8-E0A5-239A13EBE5FD}"/>
              </a:ext>
            </a:extLst>
          </p:cNvPr>
          <p:cNvSpPr/>
          <p:nvPr/>
        </p:nvSpPr>
        <p:spPr>
          <a:xfrm>
            <a:off x="6295264" y="141234"/>
            <a:ext cx="2772631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What else do you need to change?</a:t>
            </a:r>
            <a:endParaRPr lang="en-US" altLang="zh-HK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algn="ctr"/>
            <a:endParaRPr lang="zh-HK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11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Example 5</a:t>
            </a:r>
            <a:endParaRPr lang="zh-HK" altLang="en-US" dirty="0"/>
          </a:p>
        </p:txBody>
      </p:sp>
      <p:sp>
        <p:nvSpPr>
          <p:cNvPr id="16" name="語音泡泡: 矩形 15">
            <a:extLst>
              <a:ext uri="{FF2B5EF4-FFF2-40B4-BE49-F238E27FC236}">
                <a16:creationId xmlns:a16="http://schemas.microsoft.com/office/drawing/2014/main" id="{05F4B502-9742-7794-CC85-6AE8E93A1CEF}"/>
              </a:ext>
            </a:extLst>
          </p:cNvPr>
          <p:cNvSpPr/>
          <p:nvPr/>
        </p:nvSpPr>
        <p:spPr>
          <a:xfrm>
            <a:off x="3059459" y="1161906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I will play soccer with Ronaldo next season.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20" name="語音泡泡: 矩形 19">
            <a:extLst>
              <a:ext uri="{FF2B5EF4-FFF2-40B4-BE49-F238E27FC236}">
                <a16:creationId xmlns:a16="http://schemas.microsoft.com/office/drawing/2014/main" id="{5050819E-96B0-4E1A-3FE6-697499314E0B}"/>
              </a:ext>
            </a:extLst>
          </p:cNvPr>
          <p:cNvSpPr/>
          <p:nvPr/>
        </p:nvSpPr>
        <p:spPr>
          <a:xfrm>
            <a:off x="1780462" y="3510900"/>
            <a:ext cx="5583076" cy="1447934"/>
          </a:xfrm>
          <a:prstGeom prst="wedgeRectCallout">
            <a:avLst>
              <a:gd name="adj1" fmla="val -54661"/>
              <a:gd name="adj2" fmla="val -25419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Messi said that           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asdfasdfasdf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42970D20-B7C3-6B7E-E523-F3EF7E53B65D}"/>
              </a:ext>
            </a:extLst>
          </p:cNvPr>
          <p:cNvGrpSpPr/>
          <p:nvPr/>
        </p:nvGrpSpPr>
        <p:grpSpPr>
          <a:xfrm>
            <a:off x="3284806" y="1183524"/>
            <a:ext cx="4569622" cy="1518529"/>
            <a:chOff x="3284806" y="1183524"/>
            <a:chExt cx="4569622" cy="1518529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26DCF48-5480-80C7-98C3-7D82A9C0B91B}"/>
                </a:ext>
              </a:extLst>
            </p:cNvPr>
            <p:cNvSpPr/>
            <p:nvPr/>
          </p:nvSpPr>
          <p:spPr>
            <a:xfrm>
              <a:off x="3284806" y="1183524"/>
              <a:ext cx="1477108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6" name="直線單箭頭接點 35">
              <a:extLst>
                <a:ext uri="{FF2B5EF4-FFF2-40B4-BE49-F238E27FC236}">
                  <a16:creationId xmlns:a16="http://schemas.microsoft.com/office/drawing/2014/main" id="{26D52926-B274-5D68-EFD2-F85982014E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46530" y="1575908"/>
              <a:ext cx="1997758" cy="756813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85658E5-751B-B22B-45F5-982939D13A8D}"/>
                </a:ext>
              </a:extLst>
            </p:cNvPr>
            <p:cNvSpPr txBox="1"/>
            <p:nvPr/>
          </p:nvSpPr>
          <p:spPr>
            <a:xfrm>
              <a:off x="5795845" y="2332721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</p:grp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ED099943-F9E6-595D-46D6-FF02DE6C572E}"/>
              </a:ext>
            </a:extLst>
          </p:cNvPr>
          <p:cNvSpPr txBox="1"/>
          <p:nvPr/>
        </p:nvSpPr>
        <p:spPr>
          <a:xfrm>
            <a:off x="1911306" y="3552905"/>
            <a:ext cx="89322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                          he would play</a:t>
            </a:r>
          </a:p>
          <a:p>
            <a:r>
              <a:rPr lang="en-US" altLang="zh-HK" sz="2800" b="1" dirty="0">
                <a:solidFill>
                  <a:schemeClr val="tx1"/>
                </a:solidFill>
              </a:rPr>
              <a:t>Soccer with Ronaldo the next</a:t>
            </a:r>
            <a:br>
              <a:rPr lang="en-US" altLang="zh-HK" sz="2800" b="1" dirty="0">
                <a:solidFill>
                  <a:schemeClr val="tx1"/>
                </a:solidFill>
              </a:rPr>
            </a:br>
            <a:r>
              <a:rPr lang="en-US" altLang="zh-HK" sz="2800" b="1" dirty="0">
                <a:solidFill>
                  <a:schemeClr val="tx1"/>
                </a:solidFill>
              </a:rPr>
              <a:t>season.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FA1F51B-4D0F-7FFE-5871-20F0A506DF0B}"/>
              </a:ext>
            </a:extLst>
          </p:cNvPr>
          <p:cNvSpPr txBox="1"/>
          <p:nvPr/>
        </p:nvSpPr>
        <p:spPr>
          <a:xfrm>
            <a:off x="1695776" y="418701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Messi</a:t>
            </a:r>
            <a:endParaRPr lang="zh-HK" alt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67042DF-2F09-A217-CBC3-F760DE8AFB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4" r="35952" b="3339"/>
          <a:stretch/>
        </p:blipFill>
        <p:spPr bwMode="auto">
          <a:xfrm>
            <a:off x="1503747" y="781738"/>
            <a:ext cx="815118" cy="190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remium Vector | Female news reporter cartoon character">
            <a:extLst>
              <a:ext uri="{FF2B5EF4-FFF2-40B4-BE49-F238E27FC236}">
                <a16:creationId xmlns:a16="http://schemas.microsoft.com/office/drawing/2014/main" id="{99BBE0DC-4751-C507-D9DE-7654FBFB0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46" y="2809583"/>
            <a:ext cx="1055389" cy="214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群組 3">
            <a:extLst>
              <a:ext uri="{FF2B5EF4-FFF2-40B4-BE49-F238E27FC236}">
                <a16:creationId xmlns:a16="http://schemas.microsoft.com/office/drawing/2014/main" id="{D454A9E9-1A32-252F-09F5-2BEAAD04A5D2}"/>
              </a:ext>
            </a:extLst>
          </p:cNvPr>
          <p:cNvGrpSpPr/>
          <p:nvPr/>
        </p:nvGrpSpPr>
        <p:grpSpPr>
          <a:xfrm>
            <a:off x="5064369" y="2746723"/>
            <a:ext cx="1962443" cy="1298773"/>
            <a:chOff x="5064369" y="2746723"/>
            <a:chExt cx="1962443" cy="1298773"/>
          </a:xfrm>
        </p:grpSpPr>
        <p:cxnSp>
          <p:nvCxnSpPr>
            <p:cNvPr id="42" name="直線單箭頭接點 41">
              <a:extLst>
                <a:ext uri="{FF2B5EF4-FFF2-40B4-BE49-F238E27FC236}">
                  <a16:creationId xmlns:a16="http://schemas.microsoft.com/office/drawing/2014/main" id="{226E347E-8E35-9A9C-F16A-B4D5CCA792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46427" y="2746723"/>
              <a:ext cx="606695" cy="76417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301B6FD-A8B0-2777-F9F9-2FA2530B8190}"/>
                </a:ext>
              </a:extLst>
            </p:cNvPr>
            <p:cNvSpPr/>
            <p:nvPr/>
          </p:nvSpPr>
          <p:spPr>
            <a:xfrm>
              <a:off x="5064369" y="3562000"/>
              <a:ext cx="1962443" cy="48349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" name="群組 5">
            <a:extLst>
              <a:ext uri="{FF2B5EF4-FFF2-40B4-BE49-F238E27FC236}">
                <a16:creationId xmlns:a16="http://schemas.microsoft.com/office/drawing/2014/main" id="{4883DC4E-43B6-01EF-3462-C286CEDDE473}"/>
              </a:ext>
            </a:extLst>
          </p:cNvPr>
          <p:cNvGrpSpPr/>
          <p:nvPr/>
        </p:nvGrpSpPr>
        <p:grpSpPr>
          <a:xfrm>
            <a:off x="3108696" y="1624593"/>
            <a:ext cx="2427315" cy="1349219"/>
            <a:chOff x="3108696" y="1624593"/>
            <a:chExt cx="2427315" cy="1349219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58D0625-A27C-E51C-E4A6-19754C95385F}"/>
                </a:ext>
              </a:extLst>
            </p:cNvPr>
            <p:cNvSpPr/>
            <p:nvPr/>
          </p:nvSpPr>
          <p:spPr>
            <a:xfrm>
              <a:off x="3108696" y="1624593"/>
              <a:ext cx="2089316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8BA27C54-FAD2-5FE1-B440-FE5546E8809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03264" y="2068245"/>
              <a:ext cx="19045" cy="55025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字方塊 24">
              <a:extLst>
                <a:ext uri="{FF2B5EF4-FFF2-40B4-BE49-F238E27FC236}">
                  <a16:creationId xmlns:a16="http://schemas.microsoft.com/office/drawing/2014/main" id="{9EDB5DA1-E35C-4667-1D08-448054B0A1B2}"/>
                </a:ext>
              </a:extLst>
            </p:cNvPr>
            <p:cNvSpPr txBox="1"/>
            <p:nvPr/>
          </p:nvSpPr>
          <p:spPr>
            <a:xfrm>
              <a:off x="3477428" y="2604480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time expression</a:t>
              </a:r>
              <a:endParaRPr lang="zh-HK" altLang="en-US" sz="1800" dirty="0"/>
            </a:p>
          </p:txBody>
        </p:sp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BA5DC5D1-D1C5-B9DB-098E-96E58CA3679F}"/>
              </a:ext>
            </a:extLst>
          </p:cNvPr>
          <p:cNvGrpSpPr/>
          <p:nvPr/>
        </p:nvGrpSpPr>
        <p:grpSpPr>
          <a:xfrm>
            <a:off x="1857834" y="2973812"/>
            <a:ext cx="5168978" cy="1887419"/>
            <a:chOff x="1857834" y="2973812"/>
            <a:chExt cx="5168978" cy="1887419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8A1591B-F951-8CF8-404F-F8AD345E2498}"/>
                </a:ext>
              </a:extLst>
            </p:cNvPr>
            <p:cNvSpPr/>
            <p:nvPr/>
          </p:nvSpPr>
          <p:spPr>
            <a:xfrm>
              <a:off x="5575232" y="4087501"/>
              <a:ext cx="1451580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BAD143D-C454-A360-F102-2524077D03F8}"/>
                </a:ext>
              </a:extLst>
            </p:cNvPr>
            <p:cNvSpPr/>
            <p:nvPr/>
          </p:nvSpPr>
          <p:spPr>
            <a:xfrm>
              <a:off x="1857834" y="4491899"/>
              <a:ext cx="1426972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6" name="直線單箭頭接點 25">
              <a:extLst>
                <a:ext uri="{FF2B5EF4-FFF2-40B4-BE49-F238E27FC236}">
                  <a16:creationId xmlns:a16="http://schemas.microsoft.com/office/drawing/2014/main" id="{A4F563A9-27D1-4363-E2D2-6D3E99855E76}"/>
                </a:ext>
              </a:extLst>
            </p:cNvPr>
            <p:cNvCxnSpPr>
              <a:cxnSpLocks/>
              <a:stCxn id="25" idx="2"/>
            </p:cNvCxnSpPr>
            <p:nvPr/>
          </p:nvCxnSpPr>
          <p:spPr>
            <a:xfrm flipH="1">
              <a:off x="3059459" y="2973812"/>
              <a:ext cx="1447261" cy="148302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9567249-F83C-71E4-1A5C-F6E3BD549F50}"/>
              </a:ext>
            </a:extLst>
          </p:cNvPr>
          <p:cNvSpPr/>
          <p:nvPr/>
        </p:nvSpPr>
        <p:spPr>
          <a:xfrm>
            <a:off x="6295264" y="141234"/>
            <a:ext cx="2772631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What else do you need to change?</a:t>
            </a:r>
            <a:endParaRPr lang="en-US" altLang="zh-HK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algn="ctr"/>
            <a:endParaRPr lang="zh-HK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9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Example 6</a:t>
            </a:r>
            <a:endParaRPr lang="zh-HK" altLang="en-US" dirty="0"/>
          </a:p>
        </p:txBody>
      </p:sp>
      <p:sp>
        <p:nvSpPr>
          <p:cNvPr id="16" name="語音泡泡: 矩形 15">
            <a:extLst>
              <a:ext uri="{FF2B5EF4-FFF2-40B4-BE49-F238E27FC236}">
                <a16:creationId xmlns:a16="http://schemas.microsoft.com/office/drawing/2014/main" id="{05F4B502-9742-7794-CC85-6AE8E93A1CEF}"/>
              </a:ext>
            </a:extLst>
          </p:cNvPr>
          <p:cNvSpPr/>
          <p:nvPr/>
        </p:nvSpPr>
        <p:spPr>
          <a:xfrm>
            <a:off x="3059459" y="1161906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We will participate in the singing contest tonight.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20" name="語音泡泡: 矩形 19">
            <a:extLst>
              <a:ext uri="{FF2B5EF4-FFF2-40B4-BE49-F238E27FC236}">
                <a16:creationId xmlns:a16="http://schemas.microsoft.com/office/drawing/2014/main" id="{5050819E-96B0-4E1A-3FE6-697499314E0B}"/>
              </a:ext>
            </a:extLst>
          </p:cNvPr>
          <p:cNvSpPr/>
          <p:nvPr/>
        </p:nvSpPr>
        <p:spPr>
          <a:xfrm>
            <a:off x="1705257" y="3358687"/>
            <a:ext cx="6612367" cy="1609396"/>
          </a:xfrm>
          <a:prstGeom prst="wedgeRectCallout">
            <a:avLst>
              <a:gd name="adj1" fmla="val -54661"/>
              <a:gd name="adj2" fmla="val -25419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Mark, Nick and Katy said that </a:t>
            </a:r>
          </a:p>
          <a:p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asdfasdfasdf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cxnSp>
        <p:nvCxnSpPr>
          <p:cNvPr id="42" name="直線單箭頭接點 41">
            <a:extLst>
              <a:ext uri="{FF2B5EF4-FFF2-40B4-BE49-F238E27FC236}">
                <a16:creationId xmlns:a16="http://schemas.microsoft.com/office/drawing/2014/main" id="{226E347E-8E35-9A9C-F16A-B4D5CCA792C2}"/>
              </a:ext>
            </a:extLst>
          </p:cNvPr>
          <p:cNvCxnSpPr>
            <a:cxnSpLocks/>
          </p:cNvCxnSpPr>
          <p:nvPr/>
        </p:nvCxnSpPr>
        <p:spPr>
          <a:xfrm flipH="1" flipV="1">
            <a:off x="6627681" y="2010497"/>
            <a:ext cx="322790" cy="50379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ED099943-F9E6-595D-46D6-FF02DE6C572E}"/>
              </a:ext>
            </a:extLst>
          </p:cNvPr>
          <p:cNvSpPr txBox="1"/>
          <p:nvPr/>
        </p:nvSpPr>
        <p:spPr>
          <a:xfrm>
            <a:off x="1649618" y="3699085"/>
            <a:ext cx="69990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                                                    they</a:t>
            </a:r>
          </a:p>
          <a:p>
            <a:r>
              <a:rPr lang="en-US" altLang="zh-HK" sz="2800" b="1" dirty="0">
                <a:solidFill>
                  <a:schemeClr val="tx1"/>
                </a:solidFill>
              </a:rPr>
              <a:t>would participate in the singing </a:t>
            </a:r>
            <a:br>
              <a:rPr lang="en-US" altLang="zh-HK" sz="2800" b="1" dirty="0">
                <a:solidFill>
                  <a:schemeClr val="tx1"/>
                </a:solidFill>
              </a:rPr>
            </a:br>
            <a:r>
              <a:rPr lang="en-US" altLang="zh-HK" sz="2800" b="1" dirty="0">
                <a:solidFill>
                  <a:schemeClr val="tx1"/>
                </a:solidFill>
              </a:rPr>
              <a:t>contest that night.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FA1F51B-4D0F-7FFE-5871-20F0A506DF0B}"/>
              </a:ext>
            </a:extLst>
          </p:cNvPr>
          <p:cNvSpPr txBox="1"/>
          <p:nvPr/>
        </p:nvSpPr>
        <p:spPr>
          <a:xfrm>
            <a:off x="470330" y="418701"/>
            <a:ext cx="2469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Mark    Nick          Katy </a:t>
            </a:r>
            <a:endParaRPr lang="zh-HK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58D0625-A27C-E51C-E4A6-19754C95385F}"/>
              </a:ext>
            </a:extLst>
          </p:cNvPr>
          <p:cNvSpPr/>
          <p:nvPr/>
        </p:nvSpPr>
        <p:spPr>
          <a:xfrm>
            <a:off x="5845409" y="1613375"/>
            <a:ext cx="1284161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BAD143D-C454-A360-F102-2524077D03F8}"/>
              </a:ext>
            </a:extLst>
          </p:cNvPr>
          <p:cNvSpPr/>
          <p:nvPr/>
        </p:nvSpPr>
        <p:spPr>
          <a:xfrm>
            <a:off x="3114447" y="4608400"/>
            <a:ext cx="1794437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C3220FFF-24D0-786C-79D7-114FBC836DB7}"/>
              </a:ext>
            </a:extLst>
          </p:cNvPr>
          <p:cNvGrpSpPr/>
          <p:nvPr/>
        </p:nvGrpSpPr>
        <p:grpSpPr>
          <a:xfrm>
            <a:off x="1705257" y="2653267"/>
            <a:ext cx="2981612" cy="1933036"/>
            <a:chOff x="1705257" y="2653267"/>
            <a:chExt cx="2981612" cy="1933036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301B6FD-A8B0-2777-F9F9-2FA2530B8190}"/>
                </a:ext>
              </a:extLst>
            </p:cNvPr>
            <p:cNvSpPr/>
            <p:nvPr/>
          </p:nvSpPr>
          <p:spPr>
            <a:xfrm>
              <a:off x="1705257" y="4102807"/>
              <a:ext cx="2981612" cy="48349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8BA27C54-FAD2-5FE1-B440-FE5546E88094}"/>
                </a:ext>
              </a:extLst>
            </p:cNvPr>
            <p:cNvCxnSpPr>
              <a:cxnSpLocks/>
              <a:stCxn id="37" idx="2"/>
            </p:cNvCxnSpPr>
            <p:nvPr/>
          </p:nvCxnSpPr>
          <p:spPr>
            <a:xfrm flipH="1">
              <a:off x="3635948" y="2653267"/>
              <a:ext cx="566029" cy="132832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9EDB5DA1-E35C-4667-1D08-448054B0A1B2}"/>
              </a:ext>
            </a:extLst>
          </p:cNvPr>
          <p:cNvSpPr txBox="1"/>
          <p:nvPr/>
        </p:nvSpPr>
        <p:spPr>
          <a:xfrm>
            <a:off x="6465090" y="2497891"/>
            <a:ext cx="2058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800" dirty="0"/>
              <a:t>time expression</a:t>
            </a:r>
            <a:endParaRPr lang="zh-HK" altLang="en-US" sz="1800" dirty="0"/>
          </a:p>
        </p:txBody>
      </p:sp>
      <p:cxnSp>
        <p:nvCxnSpPr>
          <p:cNvPr id="26" name="直線單箭頭接點 25">
            <a:extLst>
              <a:ext uri="{FF2B5EF4-FFF2-40B4-BE49-F238E27FC236}">
                <a16:creationId xmlns:a16="http://schemas.microsoft.com/office/drawing/2014/main" id="{A4F563A9-27D1-4363-E2D2-6D3E99855E76}"/>
              </a:ext>
            </a:extLst>
          </p:cNvPr>
          <p:cNvCxnSpPr>
            <a:cxnSpLocks/>
          </p:cNvCxnSpPr>
          <p:nvPr/>
        </p:nvCxnSpPr>
        <p:spPr>
          <a:xfrm flipH="1">
            <a:off x="5342021" y="2911417"/>
            <a:ext cx="1787549" cy="168709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54" name="Picture 10" descr="Premium Vector | Three children were talking to each other">
            <a:extLst>
              <a:ext uri="{FF2B5EF4-FFF2-40B4-BE49-F238E27FC236}">
                <a16:creationId xmlns:a16="http://schemas.microsoft.com/office/drawing/2014/main" id="{02241CDA-529C-9E80-2073-49E233574F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2" t="28581" r="8838" b="15994"/>
          <a:stretch/>
        </p:blipFill>
        <p:spPr bwMode="auto">
          <a:xfrm>
            <a:off x="176686" y="790318"/>
            <a:ext cx="2469855" cy="175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群組 3">
            <a:extLst>
              <a:ext uri="{FF2B5EF4-FFF2-40B4-BE49-F238E27FC236}">
                <a16:creationId xmlns:a16="http://schemas.microsoft.com/office/drawing/2014/main" id="{8006B559-5E51-1DB6-FF17-8D864AF2FD05}"/>
              </a:ext>
            </a:extLst>
          </p:cNvPr>
          <p:cNvGrpSpPr/>
          <p:nvPr/>
        </p:nvGrpSpPr>
        <p:grpSpPr>
          <a:xfrm>
            <a:off x="3172685" y="1211177"/>
            <a:ext cx="3115572" cy="1442090"/>
            <a:chOff x="3172685" y="1211177"/>
            <a:chExt cx="3115572" cy="1442090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26DCF48-5480-80C7-98C3-7D82A9C0B91B}"/>
                </a:ext>
              </a:extLst>
            </p:cNvPr>
            <p:cNvSpPr/>
            <p:nvPr/>
          </p:nvSpPr>
          <p:spPr>
            <a:xfrm>
              <a:off x="3768164" y="1211177"/>
              <a:ext cx="2520093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85658E5-751B-B22B-45F5-982939D13A8D}"/>
                </a:ext>
              </a:extLst>
            </p:cNvPr>
            <p:cNvSpPr txBox="1"/>
            <p:nvPr/>
          </p:nvSpPr>
          <p:spPr>
            <a:xfrm>
              <a:off x="3172685" y="2283935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  <p:cxnSp>
          <p:nvCxnSpPr>
            <p:cNvPr id="36" name="直線單箭頭接點 35">
              <a:extLst>
                <a:ext uri="{FF2B5EF4-FFF2-40B4-BE49-F238E27FC236}">
                  <a16:creationId xmlns:a16="http://schemas.microsoft.com/office/drawing/2014/main" id="{26D52926-B274-5D68-EFD2-F85982014E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5744" y="1575908"/>
              <a:ext cx="480786" cy="70802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群組 38">
            <a:extLst>
              <a:ext uri="{FF2B5EF4-FFF2-40B4-BE49-F238E27FC236}">
                <a16:creationId xmlns:a16="http://schemas.microsoft.com/office/drawing/2014/main" id="{03257698-28FC-8CA4-1AEE-6F62EDF9D3E4}"/>
              </a:ext>
            </a:extLst>
          </p:cNvPr>
          <p:cNvGrpSpPr/>
          <p:nvPr/>
        </p:nvGrpSpPr>
        <p:grpSpPr>
          <a:xfrm>
            <a:off x="47562" y="3314493"/>
            <a:ext cx="1773755" cy="1716108"/>
            <a:chOff x="872786" y="463922"/>
            <a:chExt cx="2713006" cy="2664346"/>
          </a:xfrm>
        </p:grpSpPr>
        <p:pic>
          <p:nvPicPr>
            <p:cNvPr id="40" name="Picture 2" descr="Cartoon teacher | Free SVG">
              <a:extLst>
                <a:ext uri="{FF2B5EF4-FFF2-40B4-BE49-F238E27FC236}">
                  <a16:creationId xmlns:a16="http://schemas.microsoft.com/office/drawing/2014/main" id="{27A50678-7942-7D12-4F19-FFDB796B36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786" y="852255"/>
              <a:ext cx="2276013" cy="2276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15">
              <a:extLst>
                <a:ext uri="{FF2B5EF4-FFF2-40B4-BE49-F238E27FC236}">
                  <a16:creationId xmlns:a16="http://schemas.microsoft.com/office/drawing/2014/main" id="{774E453C-9F54-1C61-7DB4-8606F9D2FBB3}"/>
                </a:ext>
              </a:extLst>
            </p:cNvPr>
            <p:cNvSpPr/>
            <p:nvPr/>
          </p:nvSpPr>
          <p:spPr bwMode="auto">
            <a:xfrm>
              <a:off x="993404" y="463922"/>
              <a:ext cx="2592388" cy="36671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200" b="1" dirty="0" err="1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Mr</a:t>
              </a:r>
              <a:r>
                <a:rPr lang="en-US" altLang="zh-TW" sz="2200" b="1" dirty="0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 Wu</a:t>
              </a:r>
              <a:endParaRPr lang="zh-TW" altLang="en-US" sz="22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Comic Sans MS" pitchFamily="66" charset="0"/>
                <a:ea typeface="新細明體" charset="-120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48C4683-2B62-47D7-35BC-905A2F4CF64A}"/>
              </a:ext>
            </a:extLst>
          </p:cNvPr>
          <p:cNvSpPr/>
          <p:nvPr/>
        </p:nvSpPr>
        <p:spPr>
          <a:xfrm>
            <a:off x="6295264" y="141234"/>
            <a:ext cx="2772631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What else do you need to change?</a:t>
            </a:r>
            <a:endParaRPr lang="en-US" altLang="zh-HK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algn="ctr"/>
            <a:endParaRPr lang="zh-HK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68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6" grpId="0"/>
      <p:bldP spid="12" grpId="0" animBg="1"/>
      <p:bldP spid="15" grpId="0" animBg="1"/>
      <p:bldP spid="25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Summary</a:t>
            </a:r>
            <a:endParaRPr lang="zh-HK" altLang="en-US" dirty="0"/>
          </a:p>
        </p:txBody>
      </p:sp>
      <p:graphicFrame>
        <p:nvGraphicFramePr>
          <p:cNvPr id="3" name="表格 3">
            <a:extLst>
              <a:ext uri="{FF2B5EF4-FFF2-40B4-BE49-F238E27FC236}">
                <a16:creationId xmlns:a16="http://schemas.microsoft.com/office/drawing/2014/main" id="{5AAF47FC-171F-8EE4-95EF-FCF89C831F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733068"/>
              </p:ext>
            </p:extLst>
          </p:nvPr>
        </p:nvGraphicFramePr>
        <p:xfrm>
          <a:off x="678908" y="1851700"/>
          <a:ext cx="8118998" cy="3183472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059499">
                  <a:extLst>
                    <a:ext uri="{9D8B030D-6E8A-4147-A177-3AD203B41FA5}">
                      <a16:colId xmlns:a16="http://schemas.microsoft.com/office/drawing/2014/main" val="2756829251"/>
                    </a:ext>
                  </a:extLst>
                </a:gridCol>
                <a:gridCol w="4059499">
                  <a:extLst>
                    <a:ext uri="{9D8B030D-6E8A-4147-A177-3AD203B41FA5}">
                      <a16:colId xmlns:a16="http://schemas.microsoft.com/office/drawing/2014/main" val="794218336"/>
                    </a:ext>
                  </a:extLst>
                </a:gridCol>
              </a:tblGrid>
              <a:tr h="526286"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Direct speech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Reported speech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109889"/>
                  </a:ext>
                </a:extLst>
              </a:tr>
              <a:tr h="600736"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today / tonight 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that day / that night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4369639"/>
                  </a:ext>
                </a:extLst>
              </a:tr>
              <a:tr h="867730"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tomorrow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the next day / the following day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9824282"/>
                  </a:ext>
                </a:extLst>
              </a:tr>
              <a:tr h="600736"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next week / next month /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HK" sz="2400" dirty="0">
                          <a:solidFill>
                            <a:schemeClr val="tx1"/>
                          </a:solidFill>
                        </a:rPr>
                        <a:t>the next week / the following week /  the next month / the following month</a:t>
                      </a:r>
                      <a:endParaRPr lang="zh-HK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9498262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8161475-CF69-8095-2ABC-6074A483FAB4}"/>
              </a:ext>
            </a:extLst>
          </p:cNvPr>
          <p:cNvSpPr/>
          <p:nvPr/>
        </p:nvSpPr>
        <p:spPr>
          <a:xfrm>
            <a:off x="1424878" y="734676"/>
            <a:ext cx="6627057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1600" dirty="0">
                <a:solidFill>
                  <a:schemeClr val="tx1"/>
                </a:solidFill>
              </a:rPr>
              <a:t>When changing sentences from direct speech (with future tense) into reported speech, remember to change the </a:t>
            </a:r>
            <a:r>
              <a:rPr lang="en-US" altLang="zh-HK" sz="1600" dirty="0">
                <a:solidFill>
                  <a:schemeClr val="tx1"/>
                </a:solidFill>
                <a:highlight>
                  <a:srgbClr val="FFFF00"/>
                </a:highlight>
              </a:rPr>
              <a:t>time expressions</a:t>
            </a:r>
            <a:r>
              <a:rPr lang="en-US" altLang="zh-HK" sz="16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US" altLang="zh-HK" dirty="0">
                <a:solidFill>
                  <a:schemeClr val="tx1"/>
                </a:solidFill>
              </a:rPr>
              <a:t> </a:t>
            </a:r>
            <a:endParaRPr lang="zh-HK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2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AE3C950-108E-2A85-C746-EC009415D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Let’s </a:t>
            </a:r>
            <a:r>
              <a:rPr lang="en-US" altLang="zh-HK" dirty="0" err="1"/>
              <a:t>practise</a:t>
            </a:r>
            <a:endParaRPr lang="zh-HK" altLang="en-US" dirty="0"/>
          </a:p>
        </p:txBody>
      </p:sp>
      <p:pic>
        <p:nvPicPr>
          <p:cNvPr id="11266" name="Picture 2" descr="137,997 Boy Clipart Images, Stock Photos &amp; Vectors | Shutterstock">
            <a:extLst>
              <a:ext uri="{FF2B5EF4-FFF2-40B4-BE49-F238E27FC236}">
                <a16:creationId xmlns:a16="http://schemas.microsoft.com/office/drawing/2014/main" id="{592AA333-A73C-A4DA-4A7E-24A76E836A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6" r="28346" b="15215"/>
          <a:stretch/>
        </p:blipFill>
        <p:spPr bwMode="auto">
          <a:xfrm>
            <a:off x="886945" y="873866"/>
            <a:ext cx="1072529" cy="22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語音泡泡: 矩形 3">
            <a:extLst>
              <a:ext uri="{FF2B5EF4-FFF2-40B4-BE49-F238E27FC236}">
                <a16:creationId xmlns:a16="http://schemas.microsoft.com/office/drawing/2014/main" id="{90EC50B2-48C3-1691-5951-A3A26238E648}"/>
              </a:ext>
            </a:extLst>
          </p:cNvPr>
          <p:cNvSpPr/>
          <p:nvPr/>
        </p:nvSpPr>
        <p:spPr>
          <a:xfrm>
            <a:off x="2679429" y="1602277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My parents will watch my performance.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0612D27-8CC5-83C3-EB96-F9F8D55A92BC}"/>
              </a:ext>
            </a:extLst>
          </p:cNvPr>
          <p:cNvSpPr txBox="1"/>
          <p:nvPr/>
        </p:nvSpPr>
        <p:spPr>
          <a:xfrm>
            <a:off x="1159510" y="608338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Jack</a:t>
            </a:r>
            <a:endParaRPr lang="zh-HK" altLang="en-US" dirty="0"/>
          </a:p>
        </p:txBody>
      </p:sp>
      <p:pic>
        <p:nvPicPr>
          <p:cNvPr id="5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876A3D45-540D-41D3-C8FD-8242B2E65E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309481" y="3224464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語音泡泡: 矩形 5">
            <a:extLst>
              <a:ext uri="{FF2B5EF4-FFF2-40B4-BE49-F238E27FC236}">
                <a16:creationId xmlns:a16="http://schemas.microsoft.com/office/drawing/2014/main" id="{E872C80B-8BAF-7208-7FA9-6407B0622E1C}"/>
              </a:ext>
            </a:extLst>
          </p:cNvPr>
          <p:cNvSpPr/>
          <p:nvPr/>
        </p:nvSpPr>
        <p:spPr>
          <a:xfrm>
            <a:off x="2194025" y="3313840"/>
            <a:ext cx="6002039" cy="1221321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Jack said that his parents would watch his performance.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BD8D8E4-0DFD-64AD-651E-C00F5BD8C2FD}"/>
              </a:ext>
            </a:extLst>
          </p:cNvPr>
          <p:cNvSpPr/>
          <p:nvPr/>
        </p:nvSpPr>
        <p:spPr>
          <a:xfrm>
            <a:off x="4744441" y="1602277"/>
            <a:ext cx="1745737" cy="3529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72766159-937F-05DC-879F-3FCADCFF9728}"/>
              </a:ext>
            </a:extLst>
          </p:cNvPr>
          <p:cNvGrpSpPr/>
          <p:nvPr/>
        </p:nvGrpSpPr>
        <p:grpSpPr>
          <a:xfrm>
            <a:off x="2138185" y="3571574"/>
            <a:ext cx="5740781" cy="770106"/>
            <a:chOff x="2138185" y="3571574"/>
            <a:chExt cx="5740781" cy="770106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7053A37-9B9E-239F-8B36-C1077E6E6C3C}"/>
                </a:ext>
              </a:extLst>
            </p:cNvPr>
            <p:cNvSpPr/>
            <p:nvPr/>
          </p:nvSpPr>
          <p:spPr>
            <a:xfrm>
              <a:off x="6623908" y="3571574"/>
              <a:ext cx="1255058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E6C0958-BD1C-636D-12B4-FD6AF02F6846}"/>
                </a:ext>
              </a:extLst>
            </p:cNvPr>
            <p:cNvSpPr/>
            <p:nvPr/>
          </p:nvSpPr>
          <p:spPr>
            <a:xfrm>
              <a:off x="2138185" y="3988753"/>
              <a:ext cx="1161906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740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AE3C950-108E-2A85-C746-EC009415D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Let’s </a:t>
            </a:r>
            <a:r>
              <a:rPr lang="en-US" altLang="zh-HK" dirty="0" err="1"/>
              <a:t>practise</a:t>
            </a:r>
            <a:endParaRPr lang="zh-HK" altLang="en-US" dirty="0"/>
          </a:p>
        </p:txBody>
      </p:sp>
      <p:pic>
        <p:nvPicPr>
          <p:cNvPr id="11266" name="Picture 2" descr="137,997 Boy Clipart Images, Stock Photos &amp; Vectors | Shutterstock">
            <a:extLst>
              <a:ext uri="{FF2B5EF4-FFF2-40B4-BE49-F238E27FC236}">
                <a16:creationId xmlns:a16="http://schemas.microsoft.com/office/drawing/2014/main" id="{592AA333-A73C-A4DA-4A7E-24A76E836A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6" r="28346" b="15215"/>
          <a:stretch/>
        </p:blipFill>
        <p:spPr bwMode="auto">
          <a:xfrm>
            <a:off x="1381912" y="2803639"/>
            <a:ext cx="1072529" cy="22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語音泡泡: 矩形 3">
            <a:extLst>
              <a:ext uri="{FF2B5EF4-FFF2-40B4-BE49-F238E27FC236}">
                <a16:creationId xmlns:a16="http://schemas.microsoft.com/office/drawing/2014/main" id="{90EC50B2-48C3-1691-5951-A3A26238E648}"/>
              </a:ext>
            </a:extLst>
          </p:cNvPr>
          <p:cNvSpPr/>
          <p:nvPr/>
        </p:nvSpPr>
        <p:spPr>
          <a:xfrm>
            <a:off x="2720680" y="1680840"/>
            <a:ext cx="5364541" cy="804397"/>
          </a:xfrm>
          <a:prstGeom prst="wedgeRectCallout">
            <a:avLst>
              <a:gd name="adj1" fmla="val -60186"/>
              <a:gd name="adj2" fmla="val -114416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Judy will watch a film tomorrow.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語音泡泡: 矩形 4">
            <a:extLst>
              <a:ext uri="{FF2B5EF4-FFF2-40B4-BE49-F238E27FC236}">
                <a16:creationId xmlns:a16="http://schemas.microsoft.com/office/drawing/2014/main" id="{0419A8D1-7C2D-4CA8-4386-698AE7942DE3}"/>
              </a:ext>
            </a:extLst>
          </p:cNvPr>
          <p:cNvSpPr/>
          <p:nvPr/>
        </p:nvSpPr>
        <p:spPr>
          <a:xfrm>
            <a:off x="2720680" y="3392189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Jason said that Judy would watch a film the next day.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pic>
        <p:nvPicPr>
          <p:cNvPr id="11268" name="Picture 4" descr="A brunette boy student character Royalty Free Vector Image">
            <a:extLst>
              <a:ext uri="{FF2B5EF4-FFF2-40B4-BE49-F238E27FC236}">
                <a16:creationId xmlns:a16="http://schemas.microsoft.com/office/drawing/2014/main" id="{37D60612-875D-2318-CD3C-3A13721A06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8" r="21540" b="9775"/>
          <a:stretch/>
        </p:blipFill>
        <p:spPr bwMode="auto">
          <a:xfrm>
            <a:off x="1459959" y="881600"/>
            <a:ext cx="643509" cy="16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92C41AB-6A92-3002-DA25-5AE522F9D136}"/>
              </a:ext>
            </a:extLst>
          </p:cNvPr>
          <p:cNvSpPr txBox="1"/>
          <p:nvPr/>
        </p:nvSpPr>
        <p:spPr>
          <a:xfrm>
            <a:off x="759707" y="1200812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Jason</a:t>
            </a:r>
            <a:endParaRPr lang="zh-HK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A78D77-CEE0-4DF8-C641-53079B75F5F4}"/>
              </a:ext>
            </a:extLst>
          </p:cNvPr>
          <p:cNvSpPr/>
          <p:nvPr/>
        </p:nvSpPr>
        <p:spPr>
          <a:xfrm>
            <a:off x="3699413" y="1675566"/>
            <a:ext cx="1718236" cy="3529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44E66504-F9DA-39F7-7D4E-BB57342C53E8}"/>
              </a:ext>
            </a:extLst>
          </p:cNvPr>
          <p:cNvGrpSpPr/>
          <p:nvPr/>
        </p:nvGrpSpPr>
        <p:grpSpPr>
          <a:xfrm>
            <a:off x="2805638" y="3392189"/>
            <a:ext cx="4784571" cy="756269"/>
            <a:chOff x="2805638" y="3392189"/>
            <a:chExt cx="4784571" cy="75626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2183CC9-987E-A6B7-355F-76AA54A6F2B0}"/>
                </a:ext>
              </a:extLst>
            </p:cNvPr>
            <p:cNvSpPr/>
            <p:nvPr/>
          </p:nvSpPr>
          <p:spPr>
            <a:xfrm>
              <a:off x="6373861" y="3392189"/>
              <a:ext cx="1216348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83E662D-CB0D-3544-DCA0-F7760C70CFBB}"/>
                </a:ext>
              </a:extLst>
            </p:cNvPr>
            <p:cNvSpPr/>
            <p:nvPr/>
          </p:nvSpPr>
          <p:spPr>
            <a:xfrm>
              <a:off x="2805638" y="3795531"/>
              <a:ext cx="1016967" cy="35292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47243B3A-7010-135B-F422-467C31C41498}"/>
              </a:ext>
            </a:extLst>
          </p:cNvPr>
          <p:cNvSpPr/>
          <p:nvPr/>
        </p:nvSpPr>
        <p:spPr>
          <a:xfrm>
            <a:off x="2720680" y="2150805"/>
            <a:ext cx="1718236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72E8D7B-70A2-0995-8616-AAC89A554A5C}"/>
              </a:ext>
            </a:extLst>
          </p:cNvPr>
          <p:cNvSpPr/>
          <p:nvPr/>
        </p:nvSpPr>
        <p:spPr>
          <a:xfrm>
            <a:off x="4903508" y="3779126"/>
            <a:ext cx="2150435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8157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AE3C950-108E-2A85-C746-EC009415D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Let’s </a:t>
            </a:r>
            <a:r>
              <a:rPr lang="en-US" altLang="zh-HK" dirty="0" err="1"/>
              <a:t>practise</a:t>
            </a:r>
            <a:endParaRPr lang="zh-HK" altLang="en-US" dirty="0"/>
          </a:p>
        </p:txBody>
      </p:sp>
      <p:pic>
        <p:nvPicPr>
          <p:cNvPr id="11266" name="Picture 2" descr="137,997 Boy Clipart Images, Stock Photos &amp; Vectors | Shutterstock">
            <a:extLst>
              <a:ext uri="{FF2B5EF4-FFF2-40B4-BE49-F238E27FC236}">
                <a16:creationId xmlns:a16="http://schemas.microsoft.com/office/drawing/2014/main" id="{592AA333-A73C-A4DA-4A7E-24A76E836A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6" r="28346" b="15215"/>
          <a:stretch/>
        </p:blipFill>
        <p:spPr bwMode="auto">
          <a:xfrm>
            <a:off x="183735" y="788426"/>
            <a:ext cx="1072529" cy="22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語音泡泡: 矩形 3">
            <a:extLst>
              <a:ext uri="{FF2B5EF4-FFF2-40B4-BE49-F238E27FC236}">
                <a16:creationId xmlns:a16="http://schemas.microsoft.com/office/drawing/2014/main" id="{90EC50B2-48C3-1691-5951-A3A26238E648}"/>
              </a:ext>
            </a:extLst>
          </p:cNvPr>
          <p:cNvSpPr/>
          <p:nvPr/>
        </p:nvSpPr>
        <p:spPr>
          <a:xfrm>
            <a:off x="2679429" y="1602277"/>
            <a:ext cx="5364541" cy="1319204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Jack and I will join an exchange </a:t>
            </a:r>
            <a:r>
              <a:rPr lang="en-US" altLang="zh-HK" sz="2800" b="1" dirty="0" err="1">
                <a:solidFill>
                  <a:schemeClr val="tx1"/>
                </a:solidFill>
              </a:rPr>
              <a:t>programme</a:t>
            </a:r>
            <a:r>
              <a:rPr lang="en-US" altLang="zh-HK" sz="2800" b="1" dirty="0">
                <a:solidFill>
                  <a:schemeClr val="tx1"/>
                </a:solidFill>
              </a:rPr>
              <a:t> next year.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50612D27-8CC5-83C3-EB96-F9F8D55A92BC}"/>
              </a:ext>
            </a:extLst>
          </p:cNvPr>
          <p:cNvSpPr txBox="1"/>
          <p:nvPr/>
        </p:nvSpPr>
        <p:spPr>
          <a:xfrm>
            <a:off x="398759" y="463345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Jack</a:t>
            </a:r>
            <a:endParaRPr lang="zh-HK" altLang="en-US" dirty="0"/>
          </a:p>
        </p:txBody>
      </p:sp>
      <p:pic>
        <p:nvPicPr>
          <p:cNvPr id="5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876A3D45-540D-41D3-C8FD-8242B2E65E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309481" y="3224464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語音泡泡: 矩形 5">
            <a:extLst>
              <a:ext uri="{FF2B5EF4-FFF2-40B4-BE49-F238E27FC236}">
                <a16:creationId xmlns:a16="http://schemas.microsoft.com/office/drawing/2014/main" id="{E872C80B-8BAF-7208-7FA9-6407B0622E1C}"/>
              </a:ext>
            </a:extLst>
          </p:cNvPr>
          <p:cNvSpPr/>
          <p:nvPr/>
        </p:nvSpPr>
        <p:spPr>
          <a:xfrm>
            <a:off x="2138184" y="3271961"/>
            <a:ext cx="6002039" cy="1221321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Jack said that he and Jason would join an exchange </a:t>
            </a:r>
            <a:r>
              <a:rPr lang="en-US" altLang="zh-HK" sz="2800" b="1" dirty="0" err="1">
                <a:solidFill>
                  <a:schemeClr val="tx1"/>
                </a:solidFill>
              </a:rPr>
              <a:t>programme</a:t>
            </a:r>
            <a:r>
              <a:rPr lang="en-US" altLang="zh-HK" sz="2800" b="1" dirty="0">
                <a:solidFill>
                  <a:schemeClr val="tx1"/>
                </a:solidFill>
              </a:rPr>
              <a:t> the next year.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pic>
        <p:nvPicPr>
          <p:cNvPr id="7" name="Picture 4" descr="A brunette boy student character Royalty Free Vector Image">
            <a:extLst>
              <a:ext uri="{FF2B5EF4-FFF2-40B4-BE49-F238E27FC236}">
                <a16:creationId xmlns:a16="http://schemas.microsoft.com/office/drawing/2014/main" id="{F8FF3CFC-3970-052E-731F-6F57B2C016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8" r="21540" b="9775"/>
          <a:stretch/>
        </p:blipFill>
        <p:spPr bwMode="auto">
          <a:xfrm>
            <a:off x="1501548" y="1231331"/>
            <a:ext cx="643509" cy="16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408B8DA9-570B-9485-83F5-9077F6825A6C}"/>
              </a:ext>
            </a:extLst>
          </p:cNvPr>
          <p:cNvSpPr txBox="1"/>
          <p:nvPr/>
        </p:nvSpPr>
        <p:spPr>
          <a:xfrm>
            <a:off x="1501548" y="752359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Jason</a:t>
            </a:r>
            <a:endParaRPr lang="zh-HK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A67B832-B75E-4375-7ECE-F35C245ED2B8}"/>
              </a:ext>
            </a:extLst>
          </p:cNvPr>
          <p:cNvSpPr/>
          <p:nvPr/>
        </p:nvSpPr>
        <p:spPr>
          <a:xfrm>
            <a:off x="4572000" y="1657598"/>
            <a:ext cx="1381913" cy="3529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9876984-BCA7-CFE2-624E-168D19811152}"/>
              </a:ext>
            </a:extLst>
          </p:cNvPr>
          <p:cNvSpPr/>
          <p:nvPr/>
        </p:nvSpPr>
        <p:spPr>
          <a:xfrm>
            <a:off x="2241592" y="3714499"/>
            <a:ext cx="1718236" cy="35292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E2D5917E-5D73-5109-5C3F-629A8CB08E33}"/>
              </a:ext>
            </a:extLst>
          </p:cNvPr>
          <p:cNvGrpSpPr/>
          <p:nvPr/>
        </p:nvGrpSpPr>
        <p:grpSpPr>
          <a:xfrm>
            <a:off x="2679429" y="2077213"/>
            <a:ext cx="4835151" cy="836264"/>
            <a:chOff x="2679429" y="2077213"/>
            <a:chExt cx="4835151" cy="836264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99E29DF-C1AA-9662-C5AD-3C86FD93454F}"/>
                </a:ext>
              </a:extLst>
            </p:cNvPr>
            <p:cNvSpPr/>
            <p:nvPr/>
          </p:nvSpPr>
          <p:spPr>
            <a:xfrm>
              <a:off x="6536409" y="2077213"/>
              <a:ext cx="978171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C4F7A96-4072-6DF8-4D1D-0B4F0AF65956}"/>
                </a:ext>
              </a:extLst>
            </p:cNvPr>
            <p:cNvSpPr/>
            <p:nvPr/>
          </p:nvSpPr>
          <p:spPr>
            <a:xfrm>
              <a:off x="2679429" y="2544145"/>
              <a:ext cx="840667" cy="369332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2D83E214-DF64-2340-DAFA-C431C7E95664}"/>
              </a:ext>
            </a:extLst>
          </p:cNvPr>
          <p:cNvSpPr/>
          <p:nvPr/>
        </p:nvSpPr>
        <p:spPr>
          <a:xfrm>
            <a:off x="4235677" y="4121975"/>
            <a:ext cx="2300732" cy="369332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464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5F8038-F850-04C2-8985-45B92D001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Challenge time</a:t>
            </a:r>
            <a:endParaRPr lang="zh-HK" altLang="en-US" dirty="0"/>
          </a:p>
        </p:txBody>
      </p:sp>
      <p:pic>
        <p:nvPicPr>
          <p:cNvPr id="13314" name="Picture 2" descr="Johnny Depp reveals Willy Wonka inspiration">
            <a:extLst>
              <a:ext uri="{FF2B5EF4-FFF2-40B4-BE49-F238E27FC236}">
                <a16:creationId xmlns:a16="http://schemas.microsoft.com/office/drawing/2014/main" id="{D4444B1F-4F8F-CAD2-0E39-D5F32A63C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05" y="2594276"/>
            <a:ext cx="2501591" cy="158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語音泡泡: 矩形 4">
            <a:extLst>
              <a:ext uri="{FF2B5EF4-FFF2-40B4-BE49-F238E27FC236}">
                <a16:creationId xmlns:a16="http://schemas.microsoft.com/office/drawing/2014/main" id="{C4C8EA1D-82C7-4133-596B-CA9350D40A61}"/>
              </a:ext>
            </a:extLst>
          </p:cNvPr>
          <p:cNvSpPr/>
          <p:nvPr/>
        </p:nvSpPr>
        <p:spPr>
          <a:xfrm>
            <a:off x="3540723" y="2454441"/>
            <a:ext cx="4883278" cy="2244033"/>
          </a:xfrm>
          <a:prstGeom prst="wedgeRectCallout">
            <a:avLst>
              <a:gd name="adj1" fmla="val -72014"/>
              <a:gd name="adj2" fmla="val -2036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6" name="Picture 4" descr="Premium Vector | Female news reporter cartoon character">
            <a:extLst>
              <a:ext uri="{FF2B5EF4-FFF2-40B4-BE49-F238E27FC236}">
                <a16:creationId xmlns:a16="http://schemas.microsoft.com/office/drawing/2014/main" id="{EC80CE7B-1BB3-A6B7-BAF0-06CE6E555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05" y="305190"/>
            <a:ext cx="1055389" cy="214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: 圓角 6">
            <a:extLst>
              <a:ext uri="{FF2B5EF4-FFF2-40B4-BE49-F238E27FC236}">
                <a16:creationId xmlns:a16="http://schemas.microsoft.com/office/drawing/2014/main" id="{D6A9CFC1-CEAA-90B4-8360-FC5BACA2C26A}"/>
              </a:ext>
            </a:extLst>
          </p:cNvPr>
          <p:cNvSpPr/>
          <p:nvPr/>
        </p:nvSpPr>
        <p:spPr>
          <a:xfrm>
            <a:off x="1753173" y="1280048"/>
            <a:ext cx="5472650" cy="10519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2400" dirty="0">
                <a:solidFill>
                  <a:schemeClr val="tx1"/>
                </a:solidFill>
              </a:rPr>
              <a:t>Let’s use reported speech to report what Willy Wonka said.</a:t>
            </a:r>
            <a:endParaRPr lang="zh-HK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ABBE9BA-3624-D586-B356-A8D6ED70CEDF}"/>
              </a:ext>
            </a:extLst>
          </p:cNvPr>
          <p:cNvSpPr txBox="1"/>
          <p:nvPr/>
        </p:nvSpPr>
        <p:spPr>
          <a:xfrm>
            <a:off x="3685101" y="2594276"/>
            <a:ext cx="44482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800" dirty="0"/>
              <a:t>I want to sell more chocolate. I visit my friend’s chocolate factory every week. I will bring some chocolate to </a:t>
            </a:r>
            <a:r>
              <a:rPr lang="en-US" altLang="zh-HK" sz="1800" dirty="0" err="1"/>
              <a:t>Mr</a:t>
            </a:r>
            <a:r>
              <a:rPr lang="en-US" altLang="zh-HK" sz="1800" dirty="0"/>
              <a:t> Wu tonight. </a:t>
            </a:r>
            <a:r>
              <a:rPr lang="en-US" altLang="zh-TW" sz="1800" dirty="0"/>
              <a:t>I will give my chocolate to children for free every day. </a:t>
            </a:r>
            <a:r>
              <a:rPr lang="en-US" altLang="zh-HK" sz="1800" dirty="0"/>
              <a:t> I will set up a new chocolate factory next month. </a:t>
            </a:r>
            <a:endParaRPr lang="zh-HK" altLang="en-US" sz="18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DA0070-C1BD-3D1E-67A0-622E825A3F8E}"/>
              </a:ext>
            </a:extLst>
          </p:cNvPr>
          <p:cNvSpPr/>
          <p:nvPr/>
        </p:nvSpPr>
        <p:spPr>
          <a:xfrm>
            <a:off x="7349575" y="427679"/>
            <a:ext cx="1732548" cy="202676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dirty="0">
                <a:solidFill>
                  <a:schemeClr val="tx1"/>
                </a:solidFill>
              </a:rPr>
              <a:t>Remember to change:</a:t>
            </a:r>
          </a:p>
          <a:p>
            <a:r>
              <a:rPr lang="en-US" altLang="zh-HK" dirty="0">
                <a:solidFill>
                  <a:schemeClr val="tx1"/>
                </a:solidFill>
              </a:rPr>
              <a:t>1. the pronouns,</a:t>
            </a:r>
          </a:p>
          <a:p>
            <a:r>
              <a:rPr lang="en-US" altLang="zh-HK" dirty="0">
                <a:solidFill>
                  <a:schemeClr val="tx1"/>
                </a:solidFill>
              </a:rPr>
              <a:t>2. tenses</a:t>
            </a:r>
          </a:p>
          <a:p>
            <a:r>
              <a:rPr lang="en-US" altLang="zh-HK" dirty="0">
                <a:solidFill>
                  <a:schemeClr val="tx1"/>
                </a:solidFill>
              </a:rPr>
              <a:t>3. possessive adjectives</a:t>
            </a:r>
          </a:p>
          <a:p>
            <a:r>
              <a:rPr lang="en-US" altLang="zh-HK" dirty="0">
                <a:solidFill>
                  <a:schemeClr val="tx1"/>
                </a:solidFill>
              </a:rPr>
              <a:t>4 time expressions</a:t>
            </a:r>
          </a:p>
          <a:p>
            <a:endParaRPr lang="zh-HK" altLang="en-US" dirty="0"/>
          </a:p>
        </p:txBody>
      </p:sp>
      <p:pic>
        <p:nvPicPr>
          <p:cNvPr id="13316" name="Picture 4" descr="blub vector icon, school and education icon 7091549 Vector Art at Vecteezy">
            <a:extLst>
              <a:ext uri="{FF2B5EF4-FFF2-40B4-BE49-F238E27FC236}">
                <a16:creationId xmlns:a16="http://schemas.microsoft.com/office/drawing/2014/main" id="{4FADB9BF-CBC4-4A6E-089F-F296329A8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622" y="151152"/>
            <a:ext cx="821077" cy="82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15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25F8038-F850-04C2-8985-45B92D001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Challenge time</a:t>
            </a:r>
            <a:endParaRPr lang="zh-HK" altLang="en-US" dirty="0"/>
          </a:p>
        </p:txBody>
      </p:sp>
      <p:sp>
        <p:nvSpPr>
          <p:cNvPr id="5" name="語音泡泡: 矩形 4">
            <a:extLst>
              <a:ext uri="{FF2B5EF4-FFF2-40B4-BE49-F238E27FC236}">
                <a16:creationId xmlns:a16="http://schemas.microsoft.com/office/drawing/2014/main" id="{C4C8EA1D-82C7-4133-596B-CA9350D40A61}"/>
              </a:ext>
            </a:extLst>
          </p:cNvPr>
          <p:cNvSpPr/>
          <p:nvPr/>
        </p:nvSpPr>
        <p:spPr>
          <a:xfrm>
            <a:off x="2968184" y="1698933"/>
            <a:ext cx="5455815" cy="2999542"/>
          </a:xfrm>
          <a:prstGeom prst="wedgeRectCallout">
            <a:avLst>
              <a:gd name="adj1" fmla="val -72014"/>
              <a:gd name="adj2" fmla="val -2036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ABBE9BA-3624-D586-B356-A8D6ED70CEDF}"/>
              </a:ext>
            </a:extLst>
          </p:cNvPr>
          <p:cNvSpPr txBox="1"/>
          <p:nvPr/>
        </p:nvSpPr>
        <p:spPr>
          <a:xfrm>
            <a:off x="3135086" y="1854408"/>
            <a:ext cx="50326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HK" sz="2000" dirty="0"/>
              <a:t>Willy Wonda said that </a:t>
            </a:r>
            <a:r>
              <a:rPr lang="en-US" altLang="zh-HK" sz="2000" dirty="0">
                <a:solidFill>
                  <a:srgbClr val="FF0000"/>
                </a:solidFill>
              </a:rPr>
              <a:t>he</a:t>
            </a:r>
            <a:r>
              <a:rPr lang="en-US" altLang="zh-HK" sz="2000" dirty="0"/>
              <a:t> </a:t>
            </a:r>
            <a:r>
              <a:rPr lang="en-US" altLang="zh-HK" sz="2000" dirty="0">
                <a:solidFill>
                  <a:srgbClr val="0070C0"/>
                </a:solidFill>
              </a:rPr>
              <a:t>wanted</a:t>
            </a:r>
            <a:r>
              <a:rPr lang="en-US" altLang="zh-HK" sz="2000" dirty="0"/>
              <a:t> to sell more chocolate. </a:t>
            </a:r>
            <a:r>
              <a:rPr lang="en-US" altLang="zh-HK" sz="2000" dirty="0">
                <a:solidFill>
                  <a:srgbClr val="FF0000"/>
                </a:solidFill>
              </a:rPr>
              <a:t>He</a:t>
            </a:r>
            <a:r>
              <a:rPr lang="en-US" altLang="zh-HK" sz="2000" dirty="0"/>
              <a:t> </a:t>
            </a:r>
            <a:r>
              <a:rPr lang="en-US" altLang="zh-HK" sz="2000" dirty="0">
                <a:solidFill>
                  <a:srgbClr val="0070C0"/>
                </a:solidFill>
              </a:rPr>
              <a:t>visited</a:t>
            </a:r>
            <a:r>
              <a:rPr lang="en-US" altLang="zh-HK" sz="2000" dirty="0"/>
              <a:t> </a:t>
            </a:r>
            <a:r>
              <a:rPr lang="en-US" altLang="zh-HK" sz="2000" dirty="0">
                <a:solidFill>
                  <a:srgbClr val="00B050"/>
                </a:solidFill>
              </a:rPr>
              <a:t>his friend’s </a:t>
            </a:r>
            <a:r>
              <a:rPr lang="en-US" altLang="zh-HK" sz="2000" dirty="0"/>
              <a:t>chocolate factory every week. </a:t>
            </a:r>
            <a:r>
              <a:rPr lang="en-US" altLang="zh-HK" sz="2000" dirty="0">
                <a:solidFill>
                  <a:srgbClr val="FF0000"/>
                </a:solidFill>
              </a:rPr>
              <a:t>He</a:t>
            </a:r>
            <a:r>
              <a:rPr lang="en-US" altLang="zh-HK" sz="2000" dirty="0"/>
              <a:t> </a:t>
            </a:r>
            <a:r>
              <a:rPr lang="en-US" altLang="zh-HK" sz="2000" dirty="0">
                <a:solidFill>
                  <a:srgbClr val="0070C0"/>
                </a:solidFill>
              </a:rPr>
              <a:t>would bring</a:t>
            </a:r>
            <a:r>
              <a:rPr lang="en-US" altLang="zh-HK" sz="2000" dirty="0"/>
              <a:t> some chocolate to </a:t>
            </a:r>
            <a:r>
              <a:rPr lang="en-US" altLang="zh-HK" sz="2000" dirty="0" err="1"/>
              <a:t>Mr</a:t>
            </a:r>
            <a:r>
              <a:rPr lang="en-US" altLang="zh-HK" sz="2000" dirty="0"/>
              <a:t> Wu </a:t>
            </a:r>
            <a:r>
              <a:rPr lang="en-US" altLang="zh-HK" sz="2000" dirty="0">
                <a:solidFill>
                  <a:srgbClr val="FFC000"/>
                </a:solidFill>
              </a:rPr>
              <a:t>that night</a:t>
            </a:r>
            <a:r>
              <a:rPr lang="en-US" altLang="zh-HK" sz="2000" dirty="0"/>
              <a:t>. </a:t>
            </a:r>
            <a:r>
              <a:rPr lang="en-US" altLang="zh-TW" sz="2000" dirty="0">
                <a:solidFill>
                  <a:srgbClr val="FF0000"/>
                </a:solidFill>
              </a:rPr>
              <a:t>He</a:t>
            </a:r>
            <a:r>
              <a:rPr lang="en-US" altLang="zh-TW" sz="2000" dirty="0"/>
              <a:t> </a:t>
            </a:r>
            <a:r>
              <a:rPr lang="en-US" altLang="zh-TW" sz="2000" dirty="0">
                <a:solidFill>
                  <a:srgbClr val="0070C0"/>
                </a:solidFill>
              </a:rPr>
              <a:t>would give </a:t>
            </a:r>
            <a:r>
              <a:rPr lang="en-US" altLang="zh-TW" sz="2000" dirty="0"/>
              <a:t>his chocolate to children for free every day. </a:t>
            </a:r>
            <a:r>
              <a:rPr lang="en-US" altLang="zh-HK" sz="2000" dirty="0"/>
              <a:t> </a:t>
            </a:r>
            <a:r>
              <a:rPr lang="en-US" altLang="zh-HK" sz="2000" dirty="0">
                <a:solidFill>
                  <a:srgbClr val="FF0000"/>
                </a:solidFill>
              </a:rPr>
              <a:t>He</a:t>
            </a:r>
            <a:r>
              <a:rPr lang="en-US" altLang="zh-HK" sz="2000" dirty="0"/>
              <a:t> </a:t>
            </a:r>
            <a:r>
              <a:rPr lang="en-US" altLang="zh-HK" sz="2000" dirty="0">
                <a:solidFill>
                  <a:srgbClr val="0070C0"/>
                </a:solidFill>
              </a:rPr>
              <a:t>would set</a:t>
            </a:r>
            <a:r>
              <a:rPr lang="en-US" altLang="zh-HK" sz="2000" dirty="0"/>
              <a:t> up a new chocolate factory </a:t>
            </a:r>
            <a:r>
              <a:rPr lang="en-US" altLang="zh-HK" sz="2000" dirty="0">
                <a:solidFill>
                  <a:srgbClr val="FFC000"/>
                </a:solidFill>
              </a:rPr>
              <a:t>the next month</a:t>
            </a:r>
            <a:r>
              <a:rPr lang="en-US" altLang="zh-HK" sz="2000" dirty="0"/>
              <a:t>. </a:t>
            </a:r>
            <a:endParaRPr lang="zh-HK" altLang="en-US" sz="2000" dirty="0"/>
          </a:p>
        </p:txBody>
      </p:sp>
      <p:pic>
        <p:nvPicPr>
          <p:cNvPr id="3" name="Picture 4" descr="Premium Vector | Female news reporter cartoon character">
            <a:extLst>
              <a:ext uri="{FF2B5EF4-FFF2-40B4-BE49-F238E27FC236}">
                <a16:creationId xmlns:a16="http://schemas.microsoft.com/office/drawing/2014/main" id="{62AE8984-A4FE-5FEE-2033-A5A8BE04C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15" y="1446471"/>
            <a:ext cx="1483010" cy="302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859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0" dirty="0">
                <a:latin typeface="Poppins"/>
                <a:ea typeface="Poppins"/>
                <a:cs typeface="Poppins"/>
                <a:sym typeface="Poppins"/>
              </a:rPr>
              <a:t>Learning Objectives</a:t>
            </a:r>
            <a:endParaRPr b="0" dirty="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3" name="Google Shape;293;p29"/>
          <p:cNvSpPr/>
          <p:nvPr/>
        </p:nvSpPr>
        <p:spPr>
          <a:xfrm>
            <a:off x="8889138" y="1823025"/>
            <a:ext cx="155950" cy="203000"/>
          </a:xfrm>
          <a:custGeom>
            <a:avLst/>
            <a:gdLst/>
            <a:ahLst/>
            <a:cxnLst/>
            <a:rect l="l" t="t" r="r" b="b"/>
            <a:pathLst>
              <a:path w="6238" h="8120" extrusionOk="0">
                <a:moveTo>
                  <a:pt x="3307" y="0"/>
                </a:moveTo>
                <a:cubicBezTo>
                  <a:pt x="2958" y="0"/>
                  <a:pt x="2474" y="2178"/>
                  <a:pt x="2205" y="3361"/>
                </a:cubicBezTo>
                <a:cubicBezTo>
                  <a:pt x="1291" y="3495"/>
                  <a:pt x="0" y="3737"/>
                  <a:pt x="0" y="3925"/>
                </a:cubicBezTo>
                <a:cubicBezTo>
                  <a:pt x="0" y="4141"/>
                  <a:pt x="1210" y="4463"/>
                  <a:pt x="2124" y="4678"/>
                </a:cubicBezTo>
                <a:cubicBezTo>
                  <a:pt x="2259" y="5781"/>
                  <a:pt x="2608" y="8120"/>
                  <a:pt x="2931" y="8120"/>
                </a:cubicBezTo>
                <a:cubicBezTo>
                  <a:pt x="3281" y="8120"/>
                  <a:pt x="3764" y="5942"/>
                  <a:pt x="4033" y="4759"/>
                </a:cubicBezTo>
                <a:cubicBezTo>
                  <a:pt x="4947" y="4651"/>
                  <a:pt x="6238" y="4409"/>
                  <a:pt x="6238" y="4194"/>
                </a:cubicBezTo>
                <a:cubicBezTo>
                  <a:pt x="6238" y="4006"/>
                  <a:pt x="5028" y="3657"/>
                  <a:pt x="4114" y="3468"/>
                </a:cubicBezTo>
                <a:cubicBezTo>
                  <a:pt x="3980" y="2366"/>
                  <a:pt x="3630" y="0"/>
                  <a:pt x="330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29"/>
          <p:cNvSpPr/>
          <p:nvPr/>
        </p:nvSpPr>
        <p:spPr>
          <a:xfrm>
            <a:off x="7690675" y="207850"/>
            <a:ext cx="27600" cy="25550"/>
          </a:xfrm>
          <a:custGeom>
            <a:avLst/>
            <a:gdLst/>
            <a:ahLst/>
            <a:cxnLst/>
            <a:rect l="l" t="t" r="r" b="b"/>
            <a:pathLst>
              <a:path w="1104" h="1022" extrusionOk="0">
                <a:moveTo>
                  <a:pt x="512" y="0"/>
                </a:moveTo>
                <a:cubicBezTo>
                  <a:pt x="431" y="0"/>
                  <a:pt x="377" y="0"/>
                  <a:pt x="297" y="27"/>
                </a:cubicBezTo>
                <a:cubicBezTo>
                  <a:pt x="243" y="81"/>
                  <a:pt x="189" y="108"/>
                  <a:pt x="135" y="135"/>
                </a:cubicBezTo>
                <a:cubicBezTo>
                  <a:pt x="109" y="162"/>
                  <a:pt x="82" y="242"/>
                  <a:pt x="28" y="296"/>
                </a:cubicBezTo>
                <a:cubicBezTo>
                  <a:pt x="1" y="377"/>
                  <a:pt x="1" y="430"/>
                  <a:pt x="1" y="511"/>
                </a:cubicBezTo>
                <a:cubicBezTo>
                  <a:pt x="1" y="538"/>
                  <a:pt x="1" y="619"/>
                  <a:pt x="28" y="646"/>
                </a:cubicBezTo>
                <a:cubicBezTo>
                  <a:pt x="82" y="753"/>
                  <a:pt x="109" y="807"/>
                  <a:pt x="162" y="887"/>
                </a:cubicBezTo>
                <a:cubicBezTo>
                  <a:pt x="189" y="914"/>
                  <a:pt x="243" y="941"/>
                  <a:pt x="270" y="941"/>
                </a:cubicBezTo>
                <a:cubicBezTo>
                  <a:pt x="324" y="968"/>
                  <a:pt x="431" y="1022"/>
                  <a:pt x="539" y="1022"/>
                </a:cubicBezTo>
                <a:lnTo>
                  <a:pt x="592" y="1022"/>
                </a:lnTo>
                <a:cubicBezTo>
                  <a:pt x="673" y="1022"/>
                  <a:pt x="727" y="1022"/>
                  <a:pt x="808" y="968"/>
                </a:cubicBezTo>
                <a:cubicBezTo>
                  <a:pt x="861" y="941"/>
                  <a:pt x="915" y="914"/>
                  <a:pt x="969" y="887"/>
                </a:cubicBezTo>
                <a:cubicBezTo>
                  <a:pt x="1023" y="834"/>
                  <a:pt x="1076" y="780"/>
                  <a:pt x="1076" y="699"/>
                </a:cubicBezTo>
                <a:cubicBezTo>
                  <a:pt x="1103" y="646"/>
                  <a:pt x="1103" y="565"/>
                  <a:pt x="1103" y="511"/>
                </a:cubicBezTo>
                <a:cubicBezTo>
                  <a:pt x="1076" y="484"/>
                  <a:pt x="1076" y="430"/>
                  <a:pt x="1076" y="377"/>
                </a:cubicBezTo>
                <a:cubicBezTo>
                  <a:pt x="1050" y="269"/>
                  <a:pt x="1023" y="215"/>
                  <a:pt x="942" y="135"/>
                </a:cubicBezTo>
                <a:cubicBezTo>
                  <a:pt x="915" y="108"/>
                  <a:pt x="888" y="81"/>
                  <a:pt x="834" y="81"/>
                </a:cubicBezTo>
                <a:cubicBezTo>
                  <a:pt x="781" y="27"/>
                  <a:pt x="673" y="0"/>
                  <a:pt x="56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9"/>
          <p:cNvSpPr/>
          <p:nvPr/>
        </p:nvSpPr>
        <p:spPr>
          <a:xfrm>
            <a:off x="7649025" y="47200"/>
            <a:ext cx="24875" cy="27575"/>
          </a:xfrm>
          <a:custGeom>
            <a:avLst/>
            <a:gdLst/>
            <a:ahLst/>
            <a:cxnLst/>
            <a:rect l="l" t="t" r="r" b="b"/>
            <a:pathLst>
              <a:path w="995" h="1103" extrusionOk="0">
                <a:moveTo>
                  <a:pt x="484" y="0"/>
                </a:moveTo>
                <a:lnTo>
                  <a:pt x="350" y="54"/>
                </a:lnTo>
                <a:cubicBezTo>
                  <a:pt x="242" y="81"/>
                  <a:pt x="188" y="108"/>
                  <a:pt x="108" y="189"/>
                </a:cubicBezTo>
                <a:cubicBezTo>
                  <a:pt x="81" y="216"/>
                  <a:pt x="54" y="242"/>
                  <a:pt x="54" y="269"/>
                </a:cubicBezTo>
                <a:cubicBezTo>
                  <a:pt x="27" y="350"/>
                  <a:pt x="0" y="458"/>
                  <a:pt x="0" y="538"/>
                </a:cubicBezTo>
                <a:lnTo>
                  <a:pt x="0" y="619"/>
                </a:lnTo>
                <a:cubicBezTo>
                  <a:pt x="0" y="673"/>
                  <a:pt x="0" y="753"/>
                  <a:pt x="27" y="807"/>
                </a:cubicBezTo>
                <a:cubicBezTo>
                  <a:pt x="54" y="888"/>
                  <a:pt x="81" y="915"/>
                  <a:pt x="134" y="995"/>
                </a:cubicBezTo>
                <a:cubicBezTo>
                  <a:pt x="161" y="1022"/>
                  <a:pt x="215" y="1049"/>
                  <a:pt x="296" y="1076"/>
                </a:cubicBezTo>
                <a:cubicBezTo>
                  <a:pt x="350" y="1103"/>
                  <a:pt x="430" y="1103"/>
                  <a:pt x="484" y="1103"/>
                </a:cubicBezTo>
                <a:cubicBezTo>
                  <a:pt x="538" y="1103"/>
                  <a:pt x="592" y="1103"/>
                  <a:pt x="618" y="1076"/>
                </a:cubicBezTo>
                <a:cubicBezTo>
                  <a:pt x="726" y="1049"/>
                  <a:pt x="807" y="1022"/>
                  <a:pt x="860" y="941"/>
                </a:cubicBezTo>
                <a:cubicBezTo>
                  <a:pt x="887" y="915"/>
                  <a:pt x="941" y="888"/>
                  <a:pt x="941" y="834"/>
                </a:cubicBezTo>
                <a:cubicBezTo>
                  <a:pt x="968" y="780"/>
                  <a:pt x="995" y="673"/>
                  <a:pt x="995" y="565"/>
                </a:cubicBezTo>
                <a:lnTo>
                  <a:pt x="995" y="484"/>
                </a:lnTo>
                <a:cubicBezTo>
                  <a:pt x="995" y="404"/>
                  <a:pt x="995" y="350"/>
                  <a:pt x="968" y="323"/>
                </a:cubicBezTo>
                <a:cubicBezTo>
                  <a:pt x="914" y="242"/>
                  <a:pt x="887" y="216"/>
                  <a:pt x="860" y="135"/>
                </a:cubicBezTo>
                <a:cubicBezTo>
                  <a:pt x="834" y="108"/>
                  <a:pt x="753" y="54"/>
                  <a:pt x="699" y="54"/>
                </a:cubicBezTo>
                <a:cubicBezTo>
                  <a:pt x="618" y="0"/>
                  <a:pt x="565" y="0"/>
                  <a:pt x="48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9"/>
          <p:cNvSpPr/>
          <p:nvPr/>
        </p:nvSpPr>
        <p:spPr>
          <a:xfrm>
            <a:off x="7636250" y="126525"/>
            <a:ext cx="31600" cy="24875"/>
          </a:xfrm>
          <a:custGeom>
            <a:avLst/>
            <a:gdLst/>
            <a:ahLst/>
            <a:cxnLst/>
            <a:rect l="l" t="t" r="r" b="b"/>
            <a:pathLst>
              <a:path w="1264" h="995" extrusionOk="0">
                <a:moveTo>
                  <a:pt x="619" y="0"/>
                </a:moveTo>
                <a:cubicBezTo>
                  <a:pt x="0" y="0"/>
                  <a:pt x="0" y="995"/>
                  <a:pt x="619" y="995"/>
                </a:cubicBezTo>
                <a:cubicBezTo>
                  <a:pt x="1264" y="995"/>
                  <a:pt x="1264" y="0"/>
                  <a:pt x="61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29"/>
          <p:cNvSpPr/>
          <p:nvPr/>
        </p:nvSpPr>
        <p:spPr>
          <a:xfrm>
            <a:off x="7868150" y="632713"/>
            <a:ext cx="155950" cy="203000"/>
          </a:xfrm>
          <a:custGeom>
            <a:avLst/>
            <a:gdLst/>
            <a:ahLst/>
            <a:cxnLst/>
            <a:rect l="l" t="t" r="r" b="b"/>
            <a:pathLst>
              <a:path w="6238" h="8120" extrusionOk="0">
                <a:moveTo>
                  <a:pt x="3307" y="0"/>
                </a:moveTo>
                <a:cubicBezTo>
                  <a:pt x="2958" y="0"/>
                  <a:pt x="2474" y="2178"/>
                  <a:pt x="2205" y="3361"/>
                </a:cubicBezTo>
                <a:cubicBezTo>
                  <a:pt x="1291" y="3495"/>
                  <a:pt x="0" y="3737"/>
                  <a:pt x="0" y="3925"/>
                </a:cubicBezTo>
                <a:cubicBezTo>
                  <a:pt x="0" y="4141"/>
                  <a:pt x="1210" y="4463"/>
                  <a:pt x="2124" y="4678"/>
                </a:cubicBezTo>
                <a:cubicBezTo>
                  <a:pt x="2259" y="5781"/>
                  <a:pt x="2608" y="8120"/>
                  <a:pt x="2931" y="8120"/>
                </a:cubicBezTo>
                <a:cubicBezTo>
                  <a:pt x="3281" y="8120"/>
                  <a:pt x="3764" y="5942"/>
                  <a:pt x="4033" y="4759"/>
                </a:cubicBezTo>
                <a:cubicBezTo>
                  <a:pt x="4947" y="4651"/>
                  <a:pt x="6238" y="4409"/>
                  <a:pt x="6238" y="4194"/>
                </a:cubicBezTo>
                <a:cubicBezTo>
                  <a:pt x="6238" y="4006"/>
                  <a:pt x="5028" y="3657"/>
                  <a:pt x="4114" y="3468"/>
                </a:cubicBezTo>
                <a:cubicBezTo>
                  <a:pt x="3980" y="2366"/>
                  <a:pt x="3630" y="0"/>
                  <a:pt x="330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8" name="Google Shape;298;p29"/>
          <p:cNvGrpSpPr/>
          <p:nvPr/>
        </p:nvGrpSpPr>
        <p:grpSpPr>
          <a:xfrm>
            <a:off x="69938" y="2975850"/>
            <a:ext cx="425750" cy="909075"/>
            <a:chOff x="155875" y="3578325"/>
            <a:chExt cx="425750" cy="909075"/>
          </a:xfrm>
        </p:grpSpPr>
        <p:sp>
          <p:nvSpPr>
            <p:cNvPr id="299" name="Google Shape;299;p29"/>
            <p:cNvSpPr/>
            <p:nvPr/>
          </p:nvSpPr>
          <p:spPr>
            <a:xfrm>
              <a:off x="155875" y="4047850"/>
              <a:ext cx="425750" cy="439550"/>
            </a:xfrm>
            <a:custGeom>
              <a:avLst/>
              <a:gdLst/>
              <a:ahLst/>
              <a:cxnLst/>
              <a:rect l="l" t="t" r="r" b="b"/>
              <a:pathLst>
                <a:path w="17030" h="17582" extrusionOk="0">
                  <a:moveTo>
                    <a:pt x="7400" y="1"/>
                  </a:moveTo>
                  <a:cubicBezTo>
                    <a:pt x="7297" y="1"/>
                    <a:pt x="7195" y="69"/>
                    <a:pt x="7152" y="196"/>
                  </a:cubicBezTo>
                  <a:cubicBezTo>
                    <a:pt x="6641" y="2347"/>
                    <a:pt x="6211" y="4525"/>
                    <a:pt x="5835" y="6703"/>
                  </a:cubicBezTo>
                  <a:cubicBezTo>
                    <a:pt x="5835" y="6810"/>
                    <a:pt x="5781" y="6891"/>
                    <a:pt x="5673" y="6918"/>
                  </a:cubicBezTo>
                  <a:cubicBezTo>
                    <a:pt x="3872" y="7402"/>
                    <a:pt x="2071" y="7886"/>
                    <a:pt x="269" y="8370"/>
                  </a:cubicBezTo>
                  <a:cubicBezTo>
                    <a:pt x="27" y="8424"/>
                    <a:pt x="0" y="8719"/>
                    <a:pt x="242" y="8827"/>
                  </a:cubicBezTo>
                  <a:cubicBezTo>
                    <a:pt x="1856" y="9472"/>
                    <a:pt x="3415" y="10171"/>
                    <a:pt x="5001" y="10951"/>
                  </a:cubicBezTo>
                  <a:cubicBezTo>
                    <a:pt x="5109" y="11005"/>
                    <a:pt x="5136" y="11112"/>
                    <a:pt x="5136" y="11220"/>
                  </a:cubicBezTo>
                  <a:cubicBezTo>
                    <a:pt x="4867" y="13263"/>
                    <a:pt x="4679" y="15280"/>
                    <a:pt x="4490" y="17296"/>
                  </a:cubicBezTo>
                  <a:cubicBezTo>
                    <a:pt x="4472" y="17465"/>
                    <a:pt x="4610" y="17582"/>
                    <a:pt x="4760" y="17582"/>
                  </a:cubicBezTo>
                  <a:cubicBezTo>
                    <a:pt x="4824" y="17582"/>
                    <a:pt x="4891" y="17560"/>
                    <a:pt x="4947" y="17511"/>
                  </a:cubicBezTo>
                  <a:cubicBezTo>
                    <a:pt x="6346" y="16167"/>
                    <a:pt x="7717" y="14742"/>
                    <a:pt x="9034" y="13344"/>
                  </a:cubicBezTo>
                  <a:cubicBezTo>
                    <a:pt x="9086" y="13292"/>
                    <a:pt x="9161" y="13262"/>
                    <a:pt x="9229" y="13262"/>
                  </a:cubicBezTo>
                  <a:cubicBezTo>
                    <a:pt x="9266" y="13262"/>
                    <a:pt x="9301" y="13271"/>
                    <a:pt x="9330" y="13290"/>
                  </a:cubicBezTo>
                  <a:cubicBezTo>
                    <a:pt x="11185" y="14365"/>
                    <a:pt x="12959" y="15548"/>
                    <a:pt x="14707" y="16839"/>
                  </a:cubicBezTo>
                  <a:cubicBezTo>
                    <a:pt x="14756" y="16875"/>
                    <a:pt x="14807" y="16891"/>
                    <a:pt x="14856" y="16891"/>
                  </a:cubicBezTo>
                  <a:cubicBezTo>
                    <a:pt x="15024" y="16891"/>
                    <a:pt x="15167" y="16704"/>
                    <a:pt x="15083" y="16516"/>
                  </a:cubicBezTo>
                  <a:cubicBezTo>
                    <a:pt x="14116" y="14365"/>
                    <a:pt x="13094" y="12215"/>
                    <a:pt x="12126" y="10064"/>
                  </a:cubicBezTo>
                  <a:cubicBezTo>
                    <a:pt x="12099" y="9983"/>
                    <a:pt x="12099" y="9875"/>
                    <a:pt x="12153" y="9795"/>
                  </a:cubicBezTo>
                  <a:cubicBezTo>
                    <a:pt x="13766" y="7913"/>
                    <a:pt x="15352" y="5977"/>
                    <a:pt x="16912" y="3907"/>
                  </a:cubicBezTo>
                  <a:cubicBezTo>
                    <a:pt x="17029" y="3742"/>
                    <a:pt x="16879" y="3516"/>
                    <a:pt x="16678" y="3516"/>
                  </a:cubicBezTo>
                  <a:cubicBezTo>
                    <a:pt x="16649" y="3516"/>
                    <a:pt x="16619" y="3520"/>
                    <a:pt x="16589" y="3530"/>
                  </a:cubicBezTo>
                  <a:cubicBezTo>
                    <a:pt x="14519" y="4229"/>
                    <a:pt x="12422" y="4902"/>
                    <a:pt x="10325" y="5547"/>
                  </a:cubicBezTo>
                  <a:cubicBezTo>
                    <a:pt x="10307" y="5550"/>
                    <a:pt x="10290" y="5552"/>
                    <a:pt x="10273" y="5552"/>
                  </a:cubicBezTo>
                  <a:cubicBezTo>
                    <a:pt x="10162" y="5552"/>
                    <a:pt x="10072" y="5479"/>
                    <a:pt x="10002" y="5385"/>
                  </a:cubicBezTo>
                  <a:cubicBezTo>
                    <a:pt x="9249" y="3665"/>
                    <a:pt x="8443" y="1890"/>
                    <a:pt x="7636" y="170"/>
                  </a:cubicBezTo>
                  <a:cubicBezTo>
                    <a:pt x="7585" y="55"/>
                    <a:pt x="7492" y="1"/>
                    <a:pt x="74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9"/>
            <p:cNvSpPr/>
            <p:nvPr/>
          </p:nvSpPr>
          <p:spPr>
            <a:xfrm>
              <a:off x="155875" y="3578325"/>
              <a:ext cx="267850" cy="264950"/>
            </a:xfrm>
            <a:custGeom>
              <a:avLst/>
              <a:gdLst/>
              <a:ahLst/>
              <a:cxnLst/>
              <a:rect l="l" t="t" r="r" b="b"/>
              <a:pathLst>
                <a:path w="10714" h="10598" extrusionOk="0">
                  <a:moveTo>
                    <a:pt x="5940" y="1"/>
                  </a:moveTo>
                  <a:cubicBezTo>
                    <a:pt x="5866" y="1"/>
                    <a:pt x="5791" y="31"/>
                    <a:pt x="5739" y="93"/>
                  </a:cubicBezTo>
                  <a:cubicBezTo>
                    <a:pt x="5228" y="658"/>
                    <a:pt x="4771" y="1222"/>
                    <a:pt x="4261" y="1814"/>
                  </a:cubicBezTo>
                  <a:cubicBezTo>
                    <a:pt x="4221" y="1853"/>
                    <a:pt x="4153" y="1878"/>
                    <a:pt x="4077" y="1878"/>
                  </a:cubicBezTo>
                  <a:cubicBezTo>
                    <a:pt x="4049" y="1878"/>
                    <a:pt x="4021" y="1875"/>
                    <a:pt x="3992" y="1868"/>
                  </a:cubicBezTo>
                  <a:cubicBezTo>
                    <a:pt x="3078" y="1572"/>
                    <a:pt x="2217" y="1222"/>
                    <a:pt x="1303" y="900"/>
                  </a:cubicBezTo>
                  <a:cubicBezTo>
                    <a:pt x="1265" y="883"/>
                    <a:pt x="1228" y="875"/>
                    <a:pt x="1194" y="875"/>
                  </a:cubicBezTo>
                  <a:cubicBezTo>
                    <a:pt x="1010" y="875"/>
                    <a:pt x="894" y="1095"/>
                    <a:pt x="1007" y="1276"/>
                  </a:cubicBezTo>
                  <a:cubicBezTo>
                    <a:pt x="1464" y="2029"/>
                    <a:pt x="1975" y="2809"/>
                    <a:pt x="2459" y="3615"/>
                  </a:cubicBezTo>
                  <a:cubicBezTo>
                    <a:pt x="2486" y="3723"/>
                    <a:pt x="2486" y="3830"/>
                    <a:pt x="2405" y="3911"/>
                  </a:cubicBezTo>
                  <a:cubicBezTo>
                    <a:pt x="1653" y="4798"/>
                    <a:pt x="900" y="5712"/>
                    <a:pt x="120" y="6573"/>
                  </a:cubicBezTo>
                  <a:cubicBezTo>
                    <a:pt x="0" y="6717"/>
                    <a:pt x="137" y="6989"/>
                    <a:pt x="320" y="6989"/>
                  </a:cubicBezTo>
                  <a:cubicBezTo>
                    <a:pt x="343" y="6989"/>
                    <a:pt x="366" y="6985"/>
                    <a:pt x="389" y="6976"/>
                  </a:cubicBezTo>
                  <a:cubicBezTo>
                    <a:pt x="1545" y="6707"/>
                    <a:pt x="2728" y="6465"/>
                    <a:pt x="3857" y="6196"/>
                  </a:cubicBezTo>
                  <a:cubicBezTo>
                    <a:pt x="3883" y="6190"/>
                    <a:pt x="3908" y="6187"/>
                    <a:pt x="3933" y="6187"/>
                  </a:cubicBezTo>
                  <a:cubicBezTo>
                    <a:pt x="4013" y="6187"/>
                    <a:pt x="4085" y="6222"/>
                    <a:pt x="4126" y="6304"/>
                  </a:cubicBezTo>
                  <a:cubicBezTo>
                    <a:pt x="5013" y="7675"/>
                    <a:pt x="5847" y="9100"/>
                    <a:pt x="6707" y="10471"/>
                  </a:cubicBezTo>
                  <a:cubicBezTo>
                    <a:pt x="6756" y="10559"/>
                    <a:pt x="6837" y="10598"/>
                    <a:pt x="6919" y="10598"/>
                  </a:cubicBezTo>
                  <a:cubicBezTo>
                    <a:pt x="7062" y="10598"/>
                    <a:pt x="7208" y="10481"/>
                    <a:pt x="7191" y="10310"/>
                  </a:cubicBezTo>
                  <a:cubicBezTo>
                    <a:pt x="7057" y="8751"/>
                    <a:pt x="6895" y="7245"/>
                    <a:pt x="6761" y="5739"/>
                  </a:cubicBezTo>
                  <a:cubicBezTo>
                    <a:pt x="6761" y="5605"/>
                    <a:pt x="6815" y="5497"/>
                    <a:pt x="6949" y="5470"/>
                  </a:cubicBezTo>
                  <a:cubicBezTo>
                    <a:pt x="8132" y="5228"/>
                    <a:pt x="9261" y="4960"/>
                    <a:pt x="10444" y="4691"/>
                  </a:cubicBezTo>
                  <a:cubicBezTo>
                    <a:pt x="10686" y="4637"/>
                    <a:pt x="10713" y="4287"/>
                    <a:pt x="10444" y="4234"/>
                  </a:cubicBezTo>
                  <a:cubicBezTo>
                    <a:pt x="9181" y="3750"/>
                    <a:pt x="7863" y="3293"/>
                    <a:pt x="6573" y="2809"/>
                  </a:cubicBezTo>
                  <a:cubicBezTo>
                    <a:pt x="6492" y="2782"/>
                    <a:pt x="6411" y="2701"/>
                    <a:pt x="6411" y="2620"/>
                  </a:cubicBezTo>
                  <a:cubicBezTo>
                    <a:pt x="6358" y="1814"/>
                    <a:pt x="6250" y="1034"/>
                    <a:pt x="6169" y="228"/>
                  </a:cubicBezTo>
                  <a:cubicBezTo>
                    <a:pt x="6169" y="79"/>
                    <a:pt x="6057" y="1"/>
                    <a:pt x="59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1" name="Google Shape;301;p29"/>
          <p:cNvSpPr/>
          <p:nvPr/>
        </p:nvSpPr>
        <p:spPr>
          <a:xfrm>
            <a:off x="7595925" y="-688587"/>
            <a:ext cx="2742400" cy="2188975"/>
          </a:xfrm>
          <a:custGeom>
            <a:avLst/>
            <a:gdLst/>
            <a:ahLst/>
            <a:cxnLst/>
            <a:rect l="l" t="t" r="r" b="b"/>
            <a:pathLst>
              <a:path w="109696" h="87559" extrusionOk="0">
                <a:moveTo>
                  <a:pt x="26977" y="0"/>
                </a:moveTo>
                <a:cubicBezTo>
                  <a:pt x="15718" y="0"/>
                  <a:pt x="5495" y="8860"/>
                  <a:pt x="1883" y="21382"/>
                </a:cubicBezTo>
                <a:cubicBezTo>
                  <a:pt x="1" y="33803"/>
                  <a:pt x="11293" y="38858"/>
                  <a:pt x="21805" y="39046"/>
                </a:cubicBezTo>
                <a:cubicBezTo>
                  <a:pt x="26913" y="39530"/>
                  <a:pt x="31860" y="41412"/>
                  <a:pt x="35517" y="45041"/>
                </a:cubicBezTo>
                <a:cubicBezTo>
                  <a:pt x="46325" y="55366"/>
                  <a:pt x="47804" y="72035"/>
                  <a:pt x="58962" y="82090"/>
                </a:cubicBezTo>
                <a:cubicBezTo>
                  <a:pt x="62793" y="85814"/>
                  <a:pt x="67807" y="87559"/>
                  <a:pt x="72873" y="87559"/>
                </a:cubicBezTo>
                <a:cubicBezTo>
                  <a:pt x="77831" y="87559"/>
                  <a:pt x="82840" y="85888"/>
                  <a:pt x="86842" y="82763"/>
                </a:cubicBezTo>
                <a:cubicBezTo>
                  <a:pt x="102839" y="70180"/>
                  <a:pt x="109695" y="36895"/>
                  <a:pt x="88160" y="26490"/>
                </a:cubicBezTo>
                <a:cubicBezTo>
                  <a:pt x="85332" y="25326"/>
                  <a:pt x="82412" y="24999"/>
                  <a:pt x="79453" y="24999"/>
                </a:cubicBezTo>
                <a:cubicBezTo>
                  <a:pt x="75636" y="24999"/>
                  <a:pt x="71755" y="25544"/>
                  <a:pt x="67926" y="25544"/>
                </a:cubicBezTo>
                <a:cubicBezTo>
                  <a:pt x="66424" y="25544"/>
                  <a:pt x="64930" y="25460"/>
                  <a:pt x="63451" y="25226"/>
                </a:cubicBezTo>
                <a:cubicBezTo>
                  <a:pt x="52939" y="23694"/>
                  <a:pt x="49471" y="12214"/>
                  <a:pt x="42346" y="5895"/>
                </a:cubicBezTo>
                <a:cubicBezTo>
                  <a:pt x="37354" y="1806"/>
                  <a:pt x="32060" y="0"/>
                  <a:pt x="2697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p29"/>
          <p:cNvSpPr/>
          <p:nvPr/>
        </p:nvSpPr>
        <p:spPr>
          <a:xfrm rot="-5400000">
            <a:off x="7875297" y="-390969"/>
            <a:ext cx="1504975" cy="1413550"/>
          </a:xfrm>
          <a:custGeom>
            <a:avLst/>
            <a:gdLst/>
            <a:ahLst/>
            <a:cxnLst/>
            <a:rect l="l" t="t" r="r" b="b"/>
            <a:pathLst>
              <a:path w="60199" h="56542" extrusionOk="0">
                <a:moveTo>
                  <a:pt x="59768" y="0"/>
                </a:moveTo>
                <a:cubicBezTo>
                  <a:pt x="59849" y="6372"/>
                  <a:pt x="57725" y="12717"/>
                  <a:pt x="53853" y="17799"/>
                </a:cubicBezTo>
                <a:cubicBezTo>
                  <a:pt x="49955" y="22880"/>
                  <a:pt x="44443" y="26617"/>
                  <a:pt x="38259" y="28257"/>
                </a:cubicBezTo>
                <a:cubicBezTo>
                  <a:pt x="35382" y="29037"/>
                  <a:pt x="32291" y="29360"/>
                  <a:pt x="29333" y="29709"/>
                </a:cubicBezTo>
                <a:cubicBezTo>
                  <a:pt x="24816" y="30193"/>
                  <a:pt x="20111" y="30704"/>
                  <a:pt x="16025" y="32801"/>
                </a:cubicBezTo>
                <a:cubicBezTo>
                  <a:pt x="12072" y="34764"/>
                  <a:pt x="8523" y="38313"/>
                  <a:pt x="5754" y="43018"/>
                </a:cubicBezTo>
                <a:cubicBezTo>
                  <a:pt x="3281" y="47239"/>
                  <a:pt x="1641" y="51917"/>
                  <a:pt x="0" y="56407"/>
                </a:cubicBezTo>
                <a:lnTo>
                  <a:pt x="377" y="56541"/>
                </a:lnTo>
                <a:cubicBezTo>
                  <a:pt x="1963" y="52078"/>
                  <a:pt x="3603" y="47400"/>
                  <a:pt x="6077" y="43206"/>
                </a:cubicBezTo>
                <a:cubicBezTo>
                  <a:pt x="8792" y="38582"/>
                  <a:pt x="12287" y="35086"/>
                  <a:pt x="16159" y="33124"/>
                </a:cubicBezTo>
                <a:cubicBezTo>
                  <a:pt x="20192" y="31080"/>
                  <a:pt x="24816" y="30569"/>
                  <a:pt x="29333" y="30059"/>
                </a:cubicBezTo>
                <a:cubicBezTo>
                  <a:pt x="32317" y="29736"/>
                  <a:pt x="35409" y="29386"/>
                  <a:pt x="38340" y="28634"/>
                </a:cubicBezTo>
                <a:cubicBezTo>
                  <a:pt x="44604" y="26940"/>
                  <a:pt x="50197" y="23176"/>
                  <a:pt x="54122" y="18041"/>
                </a:cubicBezTo>
                <a:cubicBezTo>
                  <a:pt x="58047" y="12852"/>
                  <a:pt x="60198" y="6480"/>
                  <a:pt x="60144" y="0"/>
                </a:cubicBezTo>
                <a:close/>
              </a:path>
            </a:pathLst>
          </a:cu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415;p31">
            <a:extLst>
              <a:ext uri="{FF2B5EF4-FFF2-40B4-BE49-F238E27FC236}">
                <a16:creationId xmlns:a16="http://schemas.microsoft.com/office/drawing/2014/main" id="{1F54850E-3F37-E3D9-578A-7B065ECCBF41}"/>
              </a:ext>
            </a:extLst>
          </p:cNvPr>
          <p:cNvSpPr txBox="1">
            <a:spLocks/>
          </p:cNvSpPr>
          <p:nvPr/>
        </p:nvSpPr>
        <p:spPr>
          <a:xfrm>
            <a:off x="1630459" y="1367012"/>
            <a:ext cx="6237691" cy="27553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After today’s lesson, you should be able to 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/>
              <a:t>Rewrite sentences from direct speech to reported speech </a:t>
            </a:r>
            <a:r>
              <a:rPr lang="en-US" dirty="0">
                <a:highlight>
                  <a:srgbClr val="FFFF00"/>
                </a:highlight>
              </a:rPr>
              <a:t>using the correct tense (with the focus on future tense)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Font typeface="Arial"/>
              <a:buAutoNum type="arabicPeriod"/>
            </a:pPr>
            <a:r>
              <a:rPr lang="en-US" altLang="zh-HK" dirty="0"/>
              <a:t>Rewrite sentences from direct speech to reported speech using the correct time expressions </a:t>
            </a:r>
            <a:r>
              <a:rPr lang="en-US" altLang="zh-HK" dirty="0">
                <a:highlight>
                  <a:srgbClr val="FFFF00"/>
                </a:highlight>
              </a:rPr>
              <a:t>(with the focus on future related time expressions)</a:t>
            </a:r>
          </a:p>
          <a:p>
            <a:endParaRPr lang="en-US" dirty="0"/>
          </a:p>
        </p:txBody>
      </p:sp>
      <p:sp>
        <p:nvSpPr>
          <p:cNvPr id="3" name="星形: 十角 2">
            <a:extLst>
              <a:ext uri="{FF2B5EF4-FFF2-40B4-BE49-F238E27FC236}">
                <a16:creationId xmlns:a16="http://schemas.microsoft.com/office/drawing/2014/main" id="{39C8FA30-3924-F33A-1FCC-764410AFFA10}"/>
              </a:ext>
            </a:extLst>
          </p:cNvPr>
          <p:cNvSpPr/>
          <p:nvPr/>
        </p:nvSpPr>
        <p:spPr>
          <a:xfrm>
            <a:off x="2081616" y="3364107"/>
            <a:ext cx="6670498" cy="1194704"/>
          </a:xfrm>
          <a:prstGeom prst="star10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Expect you to be able to apply what you have learnt about reported speech</a:t>
            </a:r>
            <a:endParaRPr lang="zh-HK" altLang="en-US" dirty="0">
              <a:solidFill>
                <a:schemeClr val="tx1"/>
              </a:solidFill>
            </a:endParaRP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89082933-4D86-B8D1-B2A2-62CBC9B4AEF0}"/>
              </a:ext>
            </a:extLst>
          </p:cNvPr>
          <p:cNvGrpSpPr/>
          <p:nvPr/>
        </p:nvGrpSpPr>
        <p:grpSpPr>
          <a:xfrm>
            <a:off x="391886" y="2971511"/>
            <a:ext cx="1623900" cy="1726964"/>
            <a:chOff x="872786" y="463922"/>
            <a:chExt cx="2713006" cy="2664346"/>
          </a:xfrm>
        </p:grpSpPr>
        <p:pic>
          <p:nvPicPr>
            <p:cNvPr id="6" name="Picture 2" descr="Cartoon teacher | Free SVG">
              <a:extLst>
                <a:ext uri="{FF2B5EF4-FFF2-40B4-BE49-F238E27FC236}">
                  <a16:creationId xmlns:a16="http://schemas.microsoft.com/office/drawing/2014/main" id="{10ED27EB-9C93-2803-20F4-5C8DD57B7F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786" y="852255"/>
              <a:ext cx="2276013" cy="2276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15">
              <a:extLst>
                <a:ext uri="{FF2B5EF4-FFF2-40B4-BE49-F238E27FC236}">
                  <a16:creationId xmlns:a16="http://schemas.microsoft.com/office/drawing/2014/main" id="{7F1FD283-E7EF-669D-394F-49DBAC5915D5}"/>
                </a:ext>
              </a:extLst>
            </p:cNvPr>
            <p:cNvSpPr/>
            <p:nvPr/>
          </p:nvSpPr>
          <p:spPr bwMode="auto">
            <a:xfrm>
              <a:off x="993404" y="463922"/>
              <a:ext cx="2592388" cy="36671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200" b="1" dirty="0" err="1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Mr</a:t>
              </a:r>
              <a:r>
                <a:rPr lang="en-US" altLang="zh-TW" sz="2200" b="1" dirty="0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 Wu</a:t>
              </a:r>
              <a:endParaRPr lang="zh-TW" altLang="en-US" sz="22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Comic Sans MS" pitchFamily="66" charset="0"/>
                <a:ea typeface="新細明體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6E0E7D-F1BA-8745-B243-B17FC7590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Conclusion</a:t>
            </a:r>
            <a:endParaRPr lang="zh-HK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D3B6738-569D-DA23-57C4-88A2450941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HK" dirty="0"/>
              <a:t>What are the things that need to be changed when using reported speech?</a:t>
            </a:r>
          </a:p>
          <a:p>
            <a:endParaRPr lang="en-US" altLang="zh-HK" dirty="0"/>
          </a:p>
          <a:p>
            <a:r>
              <a:rPr lang="en-US" altLang="zh-HK" sz="1800" dirty="0"/>
              <a:t>Pronouns (I , we , you)</a:t>
            </a:r>
          </a:p>
          <a:p>
            <a:r>
              <a:rPr lang="en-US" altLang="zh-HK" sz="1800" dirty="0"/>
              <a:t>Tenses ( future tense </a:t>
            </a:r>
            <a:r>
              <a:rPr lang="en-US" altLang="zh-HK" sz="1800" dirty="0">
                <a:sym typeface="Wingdings" panose="05000000000000000000" pitchFamily="2" charset="2"/>
              </a:rPr>
              <a:t> simple past tense)</a:t>
            </a:r>
          </a:p>
          <a:p>
            <a:r>
              <a:rPr lang="en-US" altLang="zh-HK" sz="1800" dirty="0">
                <a:sym typeface="Wingdings" panose="05000000000000000000" pitchFamily="2" charset="2"/>
              </a:rPr>
              <a:t>Time expressions (tomorrow  the next day, next week  the following week)</a:t>
            </a: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01A73802-F19F-70FD-EE74-B913D324EB2D}"/>
              </a:ext>
            </a:extLst>
          </p:cNvPr>
          <p:cNvGrpSpPr/>
          <p:nvPr/>
        </p:nvGrpSpPr>
        <p:grpSpPr>
          <a:xfrm>
            <a:off x="593580" y="3120128"/>
            <a:ext cx="1954176" cy="1941642"/>
            <a:chOff x="872786" y="463922"/>
            <a:chExt cx="2713006" cy="2664346"/>
          </a:xfrm>
        </p:grpSpPr>
        <p:pic>
          <p:nvPicPr>
            <p:cNvPr id="5" name="Picture 2" descr="Cartoon teacher | Free SVG">
              <a:extLst>
                <a:ext uri="{FF2B5EF4-FFF2-40B4-BE49-F238E27FC236}">
                  <a16:creationId xmlns:a16="http://schemas.microsoft.com/office/drawing/2014/main" id="{2E4BADE1-8BE8-63DF-9991-47D32E6E84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786" y="852255"/>
              <a:ext cx="2276013" cy="2276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15">
              <a:extLst>
                <a:ext uri="{FF2B5EF4-FFF2-40B4-BE49-F238E27FC236}">
                  <a16:creationId xmlns:a16="http://schemas.microsoft.com/office/drawing/2014/main" id="{DB6AF122-6767-D80D-6616-ADDDB845EF21}"/>
                </a:ext>
              </a:extLst>
            </p:cNvPr>
            <p:cNvSpPr/>
            <p:nvPr/>
          </p:nvSpPr>
          <p:spPr bwMode="auto">
            <a:xfrm>
              <a:off x="993404" y="463922"/>
              <a:ext cx="2592388" cy="36671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200" b="1" dirty="0" err="1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Mr</a:t>
              </a:r>
              <a:r>
                <a:rPr lang="en-US" altLang="zh-TW" sz="2200" b="1" dirty="0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 Wu</a:t>
              </a:r>
              <a:endParaRPr lang="zh-TW" altLang="en-US" sz="22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Comic Sans MS" pitchFamily="66" charset="0"/>
                <a:ea typeface="新細明體" charset="-120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BB5EB8B6-9288-AFAF-A5D8-BDE2515A6204}"/>
              </a:ext>
            </a:extLst>
          </p:cNvPr>
          <p:cNvSpPr/>
          <p:nvPr/>
        </p:nvSpPr>
        <p:spPr>
          <a:xfrm>
            <a:off x="2764140" y="3462156"/>
            <a:ext cx="5116452" cy="1406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dirty="0"/>
              <a:t>Super bonus question:</a:t>
            </a:r>
          </a:p>
          <a:p>
            <a:pPr algn="ctr"/>
            <a:r>
              <a:rPr lang="en-HK" dirty="0"/>
              <a:t>How many times did Mr Wu appear in the </a:t>
            </a:r>
            <a:r>
              <a:rPr lang="en-HK" dirty="0" err="1"/>
              <a:t>powerpoint</a:t>
            </a:r>
            <a:r>
              <a:rPr lang="en-HK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104838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Well Done GIF - Well Done Despicable Me Minions - Discover &amp; Share GIFs">
            <a:extLst>
              <a:ext uri="{FF2B5EF4-FFF2-40B4-BE49-F238E27FC236}">
                <a16:creationId xmlns:a16="http://schemas.microsoft.com/office/drawing/2014/main" id="{C4DA133D-55E6-95AE-3F99-161569864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37" y="1025549"/>
            <a:ext cx="7205880" cy="309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21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43823B3-605E-6880-50A2-51D8749D7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792" y="187933"/>
            <a:ext cx="6506700" cy="572700"/>
          </a:xfrm>
        </p:spPr>
        <p:txBody>
          <a:bodyPr/>
          <a:lstStyle/>
          <a:p>
            <a:r>
              <a:rPr lang="en-US" altLang="zh-HK" dirty="0"/>
              <a:t>Warm up</a:t>
            </a:r>
            <a:endParaRPr lang="zh-HK" altLang="en-US" dirty="0"/>
          </a:p>
        </p:txBody>
      </p:sp>
      <p:sp>
        <p:nvSpPr>
          <p:cNvPr id="3" name="橢圓形圖說文字 27">
            <a:extLst>
              <a:ext uri="{FF2B5EF4-FFF2-40B4-BE49-F238E27FC236}">
                <a16:creationId xmlns:a16="http://schemas.microsoft.com/office/drawing/2014/main" id="{B8AB9E06-9625-37F0-CF7C-20B9B00E65DD}"/>
              </a:ext>
            </a:extLst>
          </p:cNvPr>
          <p:cNvSpPr/>
          <p:nvPr/>
        </p:nvSpPr>
        <p:spPr bwMode="auto">
          <a:xfrm flipH="1">
            <a:off x="3613927" y="1294274"/>
            <a:ext cx="4685422" cy="1800225"/>
          </a:xfrm>
          <a:prstGeom prst="wedgeEllipseCallout">
            <a:avLst>
              <a:gd name="adj1" fmla="val 67021"/>
              <a:gd name="adj2" fmla="val -21461"/>
            </a:avLst>
          </a:prstGeom>
          <a:solidFill>
            <a:schemeClr val="tx1">
              <a:lumMod val="20000"/>
              <a:lumOff val="80000"/>
            </a:schemeClr>
          </a:solidFill>
          <a:ln w="38100" algn="ctr">
            <a:solidFill>
              <a:schemeClr val="tx1">
                <a:lumMod val="7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I play football on Sundays.</a:t>
            </a:r>
            <a:endParaRPr lang="zh-TW" altLang="en-US" sz="2800" b="1" dirty="0">
              <a:solidFill>
                <a:schemeClr val="tx1"/>
              </a:solidFill>
              <a:uFill>
                <a:solidFill>
                  <a:schemeClr val="bg1"/>
                </a:solidFill>
              </a:uFill>
              <a:latin typeface="+mj-lt"/>
              <a:ea typeface="新細明體" charset="-120"/>
            </a:endParaRPr>
          </a:p>
        </p:txBody>
      </p: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8C2B6989-F287-7ED4-2693-30387DEEF9F1}"/>
              </a:ext>
            </a:extLst>
          </p:cNvPr>
          <p:cNvGrpSpPr/>
          <p:nvPr/>
        </p:nvGrpSpPr>
        <p:grpSpPr>
          <a:xfrm>
            <a:off x="872786" y="463922"/>
            <a:ext cx="2713006" cy="2664346"/>
            <a:chOff x="872786" y="463922"/>
            <a:chExt cx="2713006" cy="2664346"/>
          </a:xfrm>
        </p:grpSpPr>
        <p:pic>
          <p:nvPicPr>
            <p:cNvPr id="1026" name="Picture 2" descr="Cartoon teacher | Free SVG">
              <a:extLst>
                <a:ext uri="{FF2B5EF4-FFF2-40B4-BE49-F238E27FC236}">
                  <a16:creationId xmlns:a16="http://schemas.microsoft.com/office/drawing/2014/main" id="{462431AF-9144-E63A-BC59-8815058609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786" y="852255"/>
              <a:ext cx="2276013" cy="2276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15">
              <a:extLst>
                <a:ext uri="{FF2B5EF4-FFF2-40B4-BE49-F238E27FC236}">
                  <a16:creationId xmlns:a16="http://schemas.microsoft.com/office/drawing/2014/main" id="{34E9FA07-E1D4-D477-5A6E-8E4D266B8B0C}"/>
                </a:ext>
              </a:extLst>
            </p:cNvPr>
            <p:cNvSpPr/>
            <p:nvPr/>
          </p:nvSpPr>
          <p:spPr bwMode="auto">
            <a:xfrm>
              <a:off x="993404" y="463922"/>
              <a:ext cx="2592388" cy="36671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200" b="1" dirty="0" err="1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Mr</a:t>
              </a:r>
              <a:r>
                <a:rPr lang="en-US" altLang="zh-TW" sz="2200" b="1" dirty="0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 Wu</a:t>
              </a:r>
              <a:endParaRPr lang="zh-TW" altLang="en-US" sz="22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Comic Sans MS" pitchFamily="66" charset="0"/>
                <a:ea typeface="新細明體" charset="-120"/>
              </a:endParaRPr>
            </a:p>
          </p:txBody>
        </p:sp>
      </p:grpSp>
      <p:pic>
        <p:nvPicPr>
          <p:cNvPr id="1028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F6A031FC-B65D-2D3B-2CA8-D9B770C9E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1575786" y="3269642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E173E828-7490-2CE8-26A1-4B33454916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7" b="3915"/>
          <a:stretch/>
        </p:blipFill>
        <p:spPr bwMode="auto">
          <a:xfrm>
            <a:off x="7412853" y="3335646"/>
            <a:ext cx="1333687" cy="16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語音泡泡: 矩形 7">
            <a:extLst>
              <a:ext uri="{FF2B5EF4-FFF2-40B4-BE49-F238E27FC236}">
                <a16:creationId xmlns:a16="http://schemas.microsoft.com/office/drawing/2014/main" id="{EB094EBB-F77D-3A7E-71AD-D8739BF2A9D8}"/>
              </a:ext>
            </a:extLst>
          </p:cNvPr>
          <p:cNvSpPr/>
          <p:nvPr/>
        </p:nvSpPr>
        <p:spPr>
          <a:xfrm>
            <a:off x="3329126" y="3475726"/>
            <a:ext cx="3968319" cy="1429304"/>
          </a:xfrm>
          <a:prstGeom prst="wedgeRectCallout">
            <a:avLst>
              <a:gd name="adj1" fmla="val -61325"/>
              <a:gd name="adj2" fmla="val -24457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err="1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Mr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 Wu said that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he played 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1B10CD8-96DD-F0DE-6C56-637C928C894C}"/>
              </a:ext>
            </a:extLst>
          </p:cNvPr>
          <p:cNvSpPr txBox="1"/>
          <p:nvPr/>
        </p:nvSpPr>
        <p:spPr>
          <a:xfrm>
            <a:off x="3585791" y="3950923"/>
            <a:ext cx="4685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he played football on Sundays.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C2A0799-9951-6FDA-2683-569F5DD2732E}"/>
              </a:ext>
            </a:extLst>
          </p:cNvPr>
          <p:cNvSpPr/>
          <p:nvPr/>
        </p:nvSpPr>
        <p:spPr>
          <a:xfrm>
            <a:off x="7097150" y="295423"/>
            <a:ext cx="1857333" cy="9404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altLang="zh-HK" dirty="0">
              <a:solidFill>
                <a:schemeClr val="tx1"/>
              </a:solidFill>
            </a:endParaRPr>
          </a:p>
          <a:p>
            <a:pPr algn="just"/>
            <a:r>
              <a:rPr lang="en-US" altLang="zh-HK" dirty="0">
                <a:solidFill>
                  <a:schemeClr val="tx1"/>
                </a:solidFill>
              </a:rPr>
              <a:t>What should be changed when using reported speech?</a:t>
            </a:r>
          </a:p>
          <a:p>
            <a:pPr algn="ctr"/>
            <a:endParaRPr lang="zh-HK" altLang="en-US" dirty="0"/>
          </a:p>
        </p:txBody>
      </p: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B886C34A-B61C-951A-64A4-672F00112D5F}"/>
              </a:ext>
            </a:extLst>
          </p:cNvPr>
          <p:cNvGrpSpPr/>
          <p:nvPr/>
        </p:nvGrpSpPr>
        <p:grpSpPr>
          <a:xfrm>
            <a:off x="2987914" y="1770954"/>
            <a:ext cx="1737072" cy="1284548"/>
            <a:chOff x="2987914" y="1770954"/>
            <a:chExt cx="1737072" cy="128454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5EE4014-6374-E940-B11F-7E9F3ACBB882}"/>
                </a:ext>
              </a:extLst>
            </p:cNvPr>
            <p:cNvSpPr/>
            <p:nvPr/>
          </p:nvSpPr>
          <p:spPr>
            <a:xfrm>
              <a:off x="4419014" y="1770954"/>
              <a:ext cx="305972" cy="39278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A3901E74-32BA-FB9E-2420-046E0EB553EA}"/>
                </a:ext>
              </a:extLst>
            </p:cNvPr>
            <p:cNvSpPr txBox="1"/>
            <p:nvPr/>
          </p:nvSpPr>
          <p:spPr>
            <a:xfrm>
              <a:off x="2987914" y="2686170"/>
              <a:ext cx="11957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pronoun</a:t>
              </a:r>
              <a:endParaRPr lang="zh-HK" altLang="en-US" sz="1800" dirty="0"/>
            </a:p>
          </p:txBody>
        </p:sp>
        <p:cxnSp>
          <p:nvCxnSpPr>
            <p:cNvPr id="16" name="直線單箭頭接點 15">
              <a:extLst>
                <a:ext uri="{FF2B5EF4-FFF2-40B4-BE49-F238E27FC236}">
                  <a16:creationId xmlns:a16="http://schemas.microsoft.com/office/drawing/2014/main" id="{03AE144B-2CB9-19D0-3027-D55960896A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09292" y="2194386"/>
              <a:ext cx="409722" cy="696525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9B69FB1A-516F-E4C1-1F02-653E9CB6DFBD}"/>
              </a:ext>
            </a:extLst>
          </p:cNvPr>
          <p:cNvGrpSpPr/>
          <p:nvPr/>
        </p:nvGrpSpPr>
        <p:grpSpPr>
          <a:xfrm>
            <a:off x="3585790" y="3055502"/>
            <a:ext cx="543077" cy="1331268"/>
            <a:chOff x="3585790" y="3055502"/>
            <a:chExt cx="543077" cy="133126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E8EDF72-25C6-CF09-2875-A8B134A4C53D}"/>
                </a:ext>
              </a:extLst>
            </p:cNvPr>
            <p:cNvSpPr/>
            <p:nvPr/>
          </p:nvSpPr>
          <p:spPr>
            <a:xfrm>
              <a:off x="3585790" y="3993985"/>
              <a:ext cx="543077" cy="39278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1" name="直線單箭頭接點 20">
              <a:extLst>
                <a:ext uri="{FF2B5EF4-FFF2-40B4-BE49-F238E27FC236}">
                  <a16:creationId xmlns:a16="http://schemas.microsoft.com/office/drawing/2014/main" id="{2AD01112-3742-41C2-348C-6DEE5450EB32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3585791" y="3055502"/>
              <a:ext cx="57741" cy="82718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458A66C6-4C52-3491-9022-377DFA88E246}"/>
              </a:ext>
            </a:extLst>
          </p:cNvPr>
          <p:cNvGrpSpPr/>
          <p:nvPr/>
        </p:nvGrpSpPr>
        <p:grpSpPr>
          <a:xfrm>
            <a:off x="4145475" y="3440906"/>
            <a:ext cx="1221350" cy="943315"/>
            <a:chOff x="4145475" y="3440906"/>
            <a:chExt cx="1221350" cy="943315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D3BD6E08-168A-E879-FE3F-4A4A31007277}"/>
                </a:ext>
              </a:extLst>
            </p:cNvPr>
            <p:cNvSpPr/>
            <p:nvPr/>
          </p:nvSpPr>
          <p:spPr>
            <a:xfrm>
              <a:off x="4145475" y="3991436"/>
              <a:ext cx="1221350" cy="3927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7" name="直線單箭頭接點 26">
              <a:extLst>
                <a:ext uri="{FF2B5EF4-FFF2-40B4-BE49-F238E27FC236}">
                  <a16:creationId xmlns:a16="http://schemas.microsoft.com/office/drawing/2014/main" id="{0B9048AA-5E1A-D50A-2FD0-49B9F2E518F6}"/>
                </a:ext>
              </a:extLst>
            </p:cNvPr>
            <p:cNvCxnSpPr>
              <a:cxnSpLocks/>
            </p:cNvCxnSpPr>
            <p:nvPr/>
          </p:nvCxnSpPr>
          <p:spPr>
            <a:xfrm>
              <a:off x="4708672" y="3440906"/>
              <a:ext cx="204586" cy="495453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群組 31">
            <a:extLst>
              <a:ext uri="{FF2B5EF4-FFF2-40B4-BE49-F238E27FC236}">
                <a16:creationId xmlns:a16="http://schemas.microsoft.com/office/drawing/2014/main" id="{A8EC1FD0-B29F-8151-80C0-038BE8638D42}"/>
              </a:ext>
            </a:extLst>
          </p:cNvPr>
          <p:cNvGrpSpPr/>
          <p:nvPr/>
        </p:nvGrpSpPr>
        <p:grpSpPr>
          <a:xfrm>
            <a:off x="3905088" y="1764736"/>
            <a:ext cx="2058583" cy="1633816"/>
            <a:chOff x="3905088" y="1764736"/>
            <a:chExt cx="2058583" cy="1633816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65262A7-38DF-9E03-78F5-F25EEE822C99}"/>
                </a:ext>
              </a:extLst>
            </p:cNvPr>
            <p:cNvSpPr/>
            <p:nvPr/>
          </p:nvSpPr>
          <p:spPr>
            <a:xfrm>
              <a:off x="4768724" y="1764736"/>
              <a:ext cx="696574" cy="39278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6" name="直線單箭頭接點 25">
              <a:extLst>
                <a:ext uri="{FF2B5EF4-FFF2-40B4-BE49-F238E27FC236}">
                  <a16:creationId xmlns:a16="http://schemas.microsoft.com/office/drawing/2014/main" id="{98FF2BBB-4C07-241A-327B-85BCEC76A90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7002" y="2136134"/>
              <a:ext cx="409722" cy="696525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A0FDF52F-2258-7B10-D169-D9E71BD02BF3}"/>
                </a:ext>
              </a:extLst>
            </p:cNvPr>
            <p:cNvSpPr txBox="1"/>
            <p:nvPr/>
          </p:nvSpPr>
          <p:spPr>
            <a:xfrm>
              <a:off x="3905088" y="3029220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2317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43823B3-605E-6880-50A2-51D8749D7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0792" y="187933"/>
            <a:ext cx="6506700" cy="572700"/>
          </a:xfrm>
        </p:spPr>
        <p:txBody>
          <a:bodyPr/>
          <a:lstStyle/>
          <a:p>
            <a:r>
              <a:rPr lang="en-US" altLang="zh-HK" dirty="0"/>
              <a:t>Warm up</a:t>
            </a:r>
            <a:endParaRPr lang="zh-HK" altLang="en-US" dirty="0"/>
          </a:p>
        </p:txBody>
      </p:sp>
      <p:sp>
        <p:nvSpPr>
          <p:cNvPr id="3" name="橢圓形圖說文字 27">
            <a:extLst>
              <a:ext uri="{FF2B5EF4-FFF2-40B4-BE49-F238E27FC236}">
                <a16:creationId xmlns:a16="http://schemas.microsoft.com/office/drawing/2014/main" id="{B8AB9E06-9625-37F0-CF7C-20B9B00E65DD}"/>
              </a:ext>
            </a:extLst>
          </p:cNvPr>
          <p:cNvSpPr/>
          <p:nvPr/>
        </p:nvSpPr>
        <p:spPr bwMode="auto">
          <a:xfrm flipH="1">
            <a:off x="3536554" y="1238181"/>
            <a:ext cx="4685422" cy="1800225"/>
          </a:xfrm>
          <a:prstGeom prst="wedgeEllipseCallout">
            <a:avLst>
              <a:gd name="adj1" fmla="val 67021"/>
              <a:gd name="adj2" fmla="val -21461"/>
            </a:avLst>
          </a:prstGeom>
          <a:solidFill>
            <a:schemeClr val="tx1">
              <a:lumMod val="20000"/>
              <a:lumOff val="80000"/>
            </a:schemeClr>
          </a:solidFill>
          <a:ln w="38100" algn="ctr">
            <a:solidFill>
              <a:schemeClr val="tx1">
                <a:lumMod val="7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We meet our grandparents at weekends.</a:t>
            </a:r>
            <a:endParaRPr lang="zh-TW" altLang="en-US" sz="2800" b="1" dirty="0">
              <a:solidFill>
                <a:schemeClr val="tx1"/>
              </a:solidFill>
              <a:uFill>
                <a:solidFill>
                  <a:schemeClr val="bg1"/>
                </a:solidFill>
              </a:uFill>
              <a:latin typeface="+mj-lt"/>
              <a:ea typeface="新細明體" charset="-120"/>
            </a:endParaRPr>
          </a:p>
        </p:txBody>
      </p:sp>
      <p:sp>
        <p:nvSpPr>
          <p:cNvPr id="8" name="語音泡泡: 矩形 7">
            <a:extLst>
              <a:ext uri="{FF2B5EF4-FFF2-40B4-BE49-F238E27FC236}">
                <a16:creationId xmlns:a16="http://schemas.microsoft.com/office/drawing/2014/main" id="{EB094EBB-F77D-3A7E-71AD-D8739BF2A9D8}"/>
              </a:ext>
            </a:extLst>
          </p:cNvPr>
          <p:cNvSpPr/>
          <p:nvPr/>
        </p:nvSpPr>
        <p:spPr>
          <a:xfrm>
            <a:off x="2175030" y="3475726"/>
            <a:ext cx="5122416" cy="1429304"/>
          </a:xfrm>
          <a:prstGeom prst="wedgeRectCallout">
            <a:avLst>
              <a:gd name="adj1" fmla="val -61325"/>
              <a:gd name="adj2" fmla="val -24457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Tim and Tom said that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he played 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F1B10CD8-96DD-F0DE-6C56-637C928C894C}"/>
              </a:ext>
            </a:extLst>
          </p:cNvPr>
          <p:cNvSpPr txBox="1"/>
          <p:nvPr/>
        </p:nvSpPr>
        <p:spPr>
          <a:xfrm>
            <a:off x="2487418" y="3950923"/>
            <a:ext cx="4916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they met their grandparents at weekends.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8099BEF7-6D93-51AF-7AD7-0FC61628E477}"/>
              </a:ext>
            </a:extLst>
          </p:cNvPr>
          <p:cNvGrpSpPr/>
          <p:nvPr/>
        </p:nvGrpSpPr>
        <p:grpSpPr>
          <a:xfrm>
            <a:off x="75460" y="393920"/>
            <a:ext cx="2592388" cy="2479809"/>
            <a:chOff x="75460" y="393920"/>
            <a:chExt cx="2592388" cy="2479809"/>
          </a:xfrm>
        </p:grpSpPr>
        <p:sp>
          <p:nvSpPr>
            <p:cNvPr id="5" name="矩形 15">
              <a:extLst>
                <a:ext uri="{FF2B5EF4-FFF2-40B4-BE49-F238E27FC236}">
                  <a16:creationId xmlns:a16="http://schemas.microsoft.com/office/drawing/2014/main" id="{C90CB24E-2054-6F6C-BB73-08479ECF770F}"/>
                </a:ext>
              </a:extLst>
            </p:cNvPr>
            <p:cNvSpPr/>
            <p:nvPr/>
          </p:nvSpPr>
          <p:spPr bwMode="auto">
            <a:xfrm>
              <a:off x="75460" y="393920"/>
              <a:ext cx="2592388" cy="366713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altLang="zh-TW" sz="2200" b="1" dirty="0">
                  <a:solidFill>
                    <a:schemeClr val="tx1"/>
                  </a:solidFill>
                  <a:uFill>
                    <a:solidFill>
                      <a:schemeClr val="bg1"/>
                    </a:solidFill>
                  </a:uFill>
                  <a:latin typeface="Comic Sans MS" pitchFamily="66" charset="0"/>
                  <a:ea typeface="新細明體" charset="-120"/>
                </a:rPr>
                <a:t>Tim     Tom </a:t>
              </a:r>
              <a:endParaRPr lang="zh-TW" altLang="en-US" sz="22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latin typeface="Comic Sans MS" pitchFamily="66" charset="0"/>
                <a:ea typeface="新細明體" charset="-120"/>
              </a:endParaRPr>
            </a:p>
          </p:txBody>
        </p:sp>
        <p:pic>
          <p:nvPicPr>
            <p:cNvPr id="7" name="圖片 6" descr="一張含有 微笑, 美工圖案, 動畫卡通, 動畫 的圖片&#10;&#10;自動產生的描述">
              <a:extLst>
                <a:ext uri="{FF2B5EF4-FFF2-40B4-BE49-F238E27FC236}">
                  <a16:creationId xmlns:a16="http://schemas.microsoft.com/office/drawing/2014/main" id="{19E6F4C4-03A9-573E-3A64-A1221759D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509" y="830967"/>
              <a:ext cx="2056290" cy="2042762"/>
            </a:xfrm>
            <a:prstGeom prst="rect">
              <a:avLst/>
            </a:prstGeom>
          </p:spPr>
        </p:pic>
      </p:grpSp>
      <p:pic>
        <p:nvPicPr>
          <p:cNvPr id="11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DE5324F5-3F1E-041A-19DC-4E1E0C779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170060" y="3269642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98D27709-604C-F029-4857-B401D07190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7" b="3915"/>
          <a:stretch/>
        </p:blipFill>
        <p:spPr bwMode="auto">
          <a:xfrm>
            <a:off x="7412853" y="3335646"/>
            <a:ext cx="1333687" cy="16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群組 41">
            <a:extLst>
              <a:ext uri="{FF2B5EF4-FFF2-40B4-BE49-F238E27FC236}">
                <a16:creationId xmlns:a16="http://schemas.microsoft.com/office/drawing/2014/main" id="{7F61B040-5DF8-50A8-F100-DC7A41228566}"/>
              </a:ext>
            </a:extLst>
          </p:cNvPr>
          <p:cNvGrpSpPr/>
          <p:nvPr/>
        </p:nvGrpSpPr>
        <p:grpSpPr>
          <a:xfrm>
            <a:off x="3127386" y="1498469"/>
            <a:ext cx="2246473" cy="1508862"/>
            <a:chOff x="3127386" y="1498469"/>
            <a:chExt cx="2246473" cy="150886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30F8622B-69A5-FB5D-7604-B9D7B466FBC6}"/>
                </a:ext>
              </a:extLst>
            </p:cNvPr>
            <p:cNvSpPr/>
            <p:nvPr/>
          </p:nvSpPr>
          <p:spPr>
            <a:xfrm>
              <a:off x="4811042" y="1498469"/>
              <a:ext cx="562817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F4C77C80-6E21-2855-B059-982AC3DDB6BB}"/>
                </a:ext>
              </a:extLst>
            </p:cNvPr>
            <p:cNvSpPr txBox="1"/>
            <p:nvPr/>
          </p:nvSpPr>
          <p:spPr>
            <a:xfrm>
              <a:off x="3127386" y="2637999"/>
              <a:ext cx="2199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pronoun</a:t>
              </a:r>
              <a:endParaRPr lang="zh-HK" altLang="en-US" sz="1800" dirty="0"/>
            </a:p>
          </p:txBody>
        </p:sp>
        <p:cxnSp>
          <p:nvCxnSpPr>
            <p:cNvPr id="16" name="直線單箭頭接點 15">
              <a:extLst>
                <a:ext uri="{FF2B5EF4-FFF2-40B4-BE49-F238E27FC236}">
                  <a16:creationId xmlns:a16="http://schemas.microsoft.com/office/drawing/2014/main" id="{707EEFD1-08BF-1A80-B866-0A152211F3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56074" y="1652396"/>
              <a:ext cx="942142" cy="91935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3" name="群組 42">
            <a:extLst>
              <a:ext uri="{FF2B5EF4-FFF2-40B4-BE49-F238E27FC236}">
                <a16:creationId xmlns:a16="http://schemas.microsoft.com/office/drawing/2014/main" id="{4C7633F1-4CB9-4375-50D1-0AF9AC57D81E}"/>
              </a:ext>
            </a:extLst>
          </p:cNvPr>
          <p:cNvGrpSpPr/>
          <p:nvPr/>
        </p:nvGrpSpPr>
        <p:grpSpPr>
          <a:xfrm>
            <a:off x="2487418" y="3044850"/>
            <a:ext cx="1049136" cy="1383126"/>
            <a:chOff x="2487418" y="3044850"/>
            <a:chExt cx="1049136" cy="138312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77C2761-FCCE-335C-E316-9584F924E9E6}"/>
                </a:ext>
              </a:extLst>
            </p:cNvPr>
            <p:cNvSpPr/>
            <p:nvPr/>
          </p:nvSpPr>
          <p:spPr>
            <a:xfrm>
              <a:off x="2487418" y="3944479"/>
              <a:ext cx="825524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1" name="直線單箭頭接點 20">
              <a:extLst>
                <a:ext uri="{FF2B5EF4-FFF2-40B4-BE49-F238E27FC236}">
                  <a16:creationId xmlns:a16="http://schemas.microsoft.com/office/drawing/2014/main" id="{3BA3E49C-3DC9-5306-76E1-FB3700863F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59723" y="3044850"/>
              <a:ext cx="476831" cy="98554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C3970288-1F99-3D2E-352A-1B1DFBB64CB0}"/>
              </a:ext>
            </a:extLst>
          </p:cNvPr>
          <p:cNvGrpSpPr/>
          <p:nvPr/>
        </p:nvGrpSpPr>
        <p:grpSpPr>
          <a:xfrm>
            <a:off x="3916404" y="1498469"/>
            <a:ext cx="2414058" cy="1874439"/>
            <a:chOff x="3916404" y="1498469"/>
            <a:chExt cx="2414058" cy="1874439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FFCE30F-175A-6946-D216-39996C5B23BA}"/>
                </a:ext>
              </a:extLst>
            </p:cNvPr>
            <p:cNvSpPr/>
            <p:nvPr/>
          </p:nvSpPr>
          <p:spPr>
            <a:xfrm>
              <a:off x="5441792" y="1498469"/>
              <a:ext cx="888670" cy="48349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7" name="直線單箭頭接點 26">
              <a:extLst>
                <a:ext uri="{FF2B5EF4-FFF2-40B4-BE49-F238E27FC236}">
                  <a16:creationId xmlns:a16="http://schemas.microsoft.com/office/drawing/2014/main" id="{7558F10B-7644-6D63-553B-4E370A9A021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17736" y="1899117"/>
              <a:ext cx="822056" cy="1098015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D3E39877-4DD6-5CE0-AD14-75B5851A8E20}"/>
                </a:ext>
              </a:extLst>
            </p:cNvPr>
            <p:cNvSpPr txBox="1"/>
            <p:nvPr/>
          </p:nvSpPr>
          <p:spPr>
            <a:xfrm>
              <a:off x="3916404" y="3003576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</p:grp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B0FDE82F-7B94-173D-499B-58C6A79299FF}"/>
              </a:ext>
            </a:extLst>
          </p:cNvPr>
          <p:cNvGrpSpPr/>
          <p:nvPr/>
        </p:nvGrpSpPr>
        <p:grpSpPr>
          <a:xfrm>
            <a:off x="3378192" y="3335646"/>
            <a:ext cx="1099363" cy="1098773"/>
            <a:chOff x="3378192" y="3335646"/>
            <a:chExt cx="1099363" cy="109877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DC89655-C750-5633-44CA-FBBB9E534C5A}"/>
                </a:ext>
              </a:extLst>
            </p:cNvPr>
            <p:cNvSpPr/>
            <p:nvPr/>
          </p:nvSpPr>
          <p:spPr>
            <a:xfrm>
              <a:off x="3378192" y="3950923"/>
              <a:ext cx="696574" cy="48349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3" name="直線單箭頭接點 32">
              <a:extLst>
                <a:ext uri="{FF2B5EF4-FFF2-40B4-BE49-F238E27FC236}">
                  <a16:creationId xmlns:a16="http://schemas.microsoft.com/office/drawing/2014/main" id="{3B4C2AA7-4867-DB47-0DAE-4DEC6FEFC11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80981" y="3335646"/>
              <a:ext cx="696574" cy="694748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6" name="群組 45">
            <a:extLst>
              <a:ext uri="{FF2B5EF4-FFF2-40B4-BE49-F238E27FC236}">
                <a16:creationId xmlns:a16="http://schemas.microsoft.com/office/drawing/2014/main" id="{A4ED9FC2-163A-B1AE-34EF-9953A0BABD11}"/>
              </a:ext>
            </a:extLst>
          </p:cNvPr>
          <p:cNvGrpSpPr/>
          <p:nvPr/>
        </p:nvGrpSpPr>
        <p:grpSpPr>
          <a:xfrm>
            <a:off x="5886127" y="1498469"/>
            <a:ext cx="2751436" cy="1915713"/>
            <a:chOff x="5886127" y="1498469"/>
            <a:chExt cx="2751436" cy="191571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EEE1AD3-C1E6-E70E-668F-1C1B9E3EB96F}"/>
                </a:ext>
              </a:extLst>
            </p:cNvPr>
            <p:cNvSpPr/>
            <p:nvPr/>
          </p:nvSpPr>
          <p:spPr>
            <a:xfrm>
              <a:off x="6387549" y="1498469"/>
              <a:ext cx="660365" cy="483497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文字方塊 35">
              <a:extLst>
                <a:ext uri="{FF2B5EF4-FFF2-40B4-BE49-F238E27FC236}">
                  <a16:creationId xmlns:a16="http://schemas.microsoft.com/office/drawing/2014/main" id="{96219952-7FD6-860B-CC4E-7B607ECD0F32}"/>
                </a:ext>
              </a:extLst>
            </p:cNvPr>
            <p:cNvSpPr txBox="1"/>
            <p:nvPr/>
          </p:nvSpPr>
          <p:spPr>
            <a:xfrm>
              <a:off x="5886127" y="3044850"/>
              <a:ext cx="2751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possessive adjectives</a:t>
              </a:r>
              <a:endParaRPr lang="zh-HK" altLang="en-US" sz="1800" dirty="0"/>
            </a:p>
          </p:txBody>
        </p:sp>
        <p:cxnSp>
          <p:nvCxnSpPr>
            <p:cNvPr id="37" name="直線單箭頭接點 36">
              <a:extLst>
                <a:ext uri="{FF2B5EF4-FFF2-40B4-BE49-F238E27FC236}">
                  <a16:creationId xmlns:a16="http://schemas.microsoft.com/office/drawing/2014/main" id="{C9131DBA-B602-61B3-E5F6-35FEF1F48E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10410" y="1852348"/>
              <a:ext cx="537937" cy="115382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群組 46">
            <a:extLst>
              <a:ext uri="{FF2B5EF4-FFF2-40B4-BE49-F238E27FC236}">
                <a16:creationId xmlns:a16="http://schemas.microsoft.com/office/drawing/2014/main" id="{1548E230-3DBC-5E94-6C5F-72C2A1420CD1}"/>
              </a:ext>
            </a:extLst>
          </p:cNvPr>
          <p:cNvGrpSpPr/>
          <p:nvPr/>
        </p:nvGrpSpPr>
        <p:grpSpPr>
          <a:xfrm>
            <a:off x="4121083" y="3392285"/>
            <a:ext cx="1758182" cy="1042135"/>
            <a:chOff x="4121083" y="3392285"/>
            <a:chExt cx="1758182" cy="1042135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37BD9DE-C854-C705-0EBA-2CEEB0CB310D}"/>
                </a:ext>
              </a:extLst>
            </p:cNvPr>
            <p:cNvSpPr/>
            <p:nvPr/>
          </p:nvSpPr>
          <p:spPr>
            <a:xfrm>
              <a:off x="4121083" y="3950923"/>
              <a:ext cx="853337" cy="483497"/>
            </a:xfrm>
            <a:prstGeom prst="rect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9" name="直線單箭頭接點 38">
              <a:extLst>
                <a:ext uri="{FF2B5EF4-FFF2-40B4-BE49-F238E27FC236}">
                  <a16:creationId xmlns:a16="http://schemas.microsoft.com/office/drawing/2014/main" id="{863E6AC8-7ED9-8B79-82DA-0DAFA6A9F1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36238" y="3392285"/>
              <a:ext cx="1143027" cy="638109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215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標題 14">
            <a:extLst>
              <a:ext uri="{FF2B5EF4-FFF2-40B4-BE49-F238E27FC236}">
                <a16:creationId xmlns:a16="http://schemas.microsoft.com/office/drawing/2014/main" id="{C691C0FB-8751-BD3A-7982-2CBBC1174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Changes of pronouns</a:t>
            </a:r>
            <a:endParaRPr lang="zh-HK" altLang="en-US" dirty="0"/>
          </a:p>
        </p:txBody>
      </p: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82C5935B-E4CA-22E0-77DB-E2C8985A3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607366"/>
              </p:ext>
            </p:extLst>
          </p:nvPr>
        </p:nvGraphicFramePr>
        <p:xfrm>
          <a:off x="1695877" y="1366520"/>
          <a:ext cx="6096000" cy="259588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7944687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029077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Direct speech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Reported speech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29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he / she / you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0714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we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they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337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you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I / we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105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me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I / we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9012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us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him / her / you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501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you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me / us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287803"/>
                  </a:ext>
                </a:extLst>
              </a:tr>
            </a:tbl>
          </a:graphicData>
        </a:graphic>
      </p:graphicFrame>
      <p:grpSp>
        <p:nvGrpSpPr>
          <p:cNvPr id="23" name="群組 22">
            <a:extLst>
              <a:ext uri="{FF2B5EF4-FFF2-40B4-BE49-F238E27FC236}">
                <a16:creationId xmlns:a16="http://schemas.microsoft.com/office/drawing/2014/main" id="{74E6C84B-8CDA-8EE3-A44A-4194FBCF532C}"/>
              </a:ext>
            </a:extLst>
          </p:cNvPr>
          <p:cNvGrpSpPr/>
          <p:nvPr/>
        </p:nvGrpSpPr>
        <p:grpSpPr>
          <a:xfrm>
            <a:off x="4382928" y="1785730"/>
            <a:ext cx="721897" cy="999411"/>
            <a:chOff x="4382930" y="2810133"/>
            <a:chExt cx="721897" cy="999411"/>
          </a:xfrm>
        </p:grpSpPr>
        <p:sp>
          <p:nvSpPr>
            <p:cNvPr id="20" name="箭號: 向右 19">
              <a:extLst>
                <a:ext uri="{FF2B5EF4-FFF2-40B4-BE49-F238E27FC236}">
                  <a16:creationId xmlns:a16="http://schemas.microsoft.com/office/drawing/2014/main" id="{755246F7-0D4D-9201-7C3E-6C1D770F56A2}"/>
                </a:ext>
              </a:extLst>
            </p:cNvPr>
            <p:cNvSpPr/>
            <p:nvPr/>
          </p:nvSpPr>
          <p:spPr>
            <a:xfrm>
              <a:off x="4382931" y="3548287"/>
              <a:ext cx="721895" cy="26125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箭號: 向右 20">
              <a:extLst>
                <a:ext uri="{FF2B5EF4-FFF2-40B4-BE49-F238E27FC236}">
                  <a16:creationId xmlns:a16="http://schemas.microsoft.com/office/drawing/2014/main" id="{4EBE1A9F-5D8A-BD1D-49E9-92EB8388B2EF}"/>
                </a:ext>
              </a:extLst>
            </p:cNvPr>
            <p:cNvSpPr/>
            <p:nvPr/>
          </p:nvSpPr>
          <p:spPr>
            <a:xfrm>
              <a:off x="4382932" y="3198676"/>
              <a:ext cx="721895" cy="26125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22" name="箭號: 向右 21">
              <a:extLst>
                <a:ext uri="{FF2B5EF4-FFF2-40B4-BE49-F238E27FC236}">
                  <a16:creationId xmlns:a16="http://schemas.microsoft.com/office/drawing/2014/main" id="{F842488A-C550-3C71-E4B3-DB73C6816A73}"/>
                </a:ext>
              </a:extLst>
            </p:cNvPr>
            <p:cNvSpPr/>
            <p:nvPr/>
          </p:nvSpPr>
          <p:spPr>
            <a:xfrm>
              <a:off x="4382930" y="2810133"/>
              <a:ext cx="721895" cy="26125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CB338AEB-43D9-ABDE-1225-20CA25725AA4}"/>
              </a:ext>
            </a:extLst>
          </p:cNvPr>
          <p:cNvGrpSpPr/>
          <p:nvPr/>
        </p:nvGrpSpPr>
        <p:grpSpPr>
          <a:xfrm>
            <a:off x="4384403" y="2905800"/>
            <a:ext cx="721897" cy="999411"/>
            <a:chOff x="4382930" y="2810133"/>
            <a:chExt cx="721897" cy="999411"/>
          </a:xfrm>
        </p:grpSpPr>
        <p:sp>
          <p:nvSpPr>
            <p:cNvPr id="25" name="箭號: 向右 24">
              <a:extLst>
                <a:ext uri="{FF2B5EF4-FFF2-40B4-BE49-F238E27FC236}">
                  <a16:creationId xmlns:a16="http://schemas.microsoft.com/office/drawing/2014/main" id="{F4AD8AD5-C606-9A49-0127-857882906ED9}"/>
                </a:ext>
              </a:extLst>
            </p:cNvPr>
            <p:cNvSpPr/>
            <p:nvPr/>
          </p:nvSpPr>
          <p:spPr>
            <a:xfrm>
              <a:off x="4382931" y="3548287"/>
              <a:ext cx="721895" cy="26125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箭號: 向右 25">
              <a:extLst>
                <a:ext uri="{FF2B5EF4-FFF2-40B4-BE49-F238E27FC236}">
                  <a16:creationId xmlns:a16="http://schemas.microsoft.com/office/drawing/2014/main" id="{C6C5A30F-2746-FC39-E9AB-6B7FEC4C1BBF}"/>
                </a:ext>
              </a:extLst>
            </p:cNvPr>
            <p:cNvSpPr/>
            <p:nvPr/>
          </p:nvSpPr>
          <p:spPr>
            <a:xfrm>
              <a:off x="4382932" y="3198676"/>
              <a:ext cx="721895" cy="26125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27" name="箭號: 向右 26">
              <a:extLst>
                <a:ext uri="{FF2B5EF4-FFF2-40B4-BE49-F238E27FC236}">
                  <a16:creationId xmlns:a16="http://schemas.microsoft.com/office/drawing/2014/main" id="{040990B4-164A-1788-BC0E-E8E6230740FB}"/>
                </a:ext>
              </a:extLst>
            </p:cNvPr>
            <p:cNvSpPr/>
            <p:nvPr/>
          </p:nvSpPr>
          <p:spPr>
            <a:xfrm>
              <a:off x="4382930" y="2810133"/>
              <a:ext cx="721895" cy="26125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8807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標題 14">
            <a:extLst>
              <a:ext uri="{FF2B5EF4-FFF2-40B4-BE49-F238E27FC236}">
                <a16:creationId xmlns:a16="http://schemas.microsoft.com/office/drawing/2014/main" id="{C691C0FB-8751-BD3A-7982-2CBBC1174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dirty="0"/>
              <a:t>Changes of tense </a:t>
            </a:r>
            <a:endParaRPr lang="zh-HK" altLang="en-US" dirty="0"/>
          </a:p>
        </p:txBody>
      </p: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82C5935B-E4CA-22E0-77DB-E2C8985A3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888612"/>
              </p:ext>
            </p:extLst>
          </p:nvPr>
        </p:nvGraphicFramePr>
        <p:xfrm>
          <a:off x="66458" y="2098483"/>
          <a:ext cx="4436792" cy="219902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218396">
                  <a:extLst>
                    <a:ext uri="{9D8B030D-6E8A-4147-A177-3AD203B41FA5}">
                      <a16:colId xmlns:a16="http://schemas.microsoft.com/office/drawing/2014/main" val="2794468701"/>
                    </a:ext>
                  </a:extLst>
                </a:gridCol>
                <a:gridCol w="2218396">
                  <a:extLst>
                    <a:ext uri="{9D8B030D-6E8A-4147-A177-3AD203B41FA5}">
                      <a16:colId xmlns:a16="http://schemas.microsoft.com/office/drawing/2014/main" val="1029077729"/>
                    </a:ext>
                  </a:extLst>
                </a:gridCol>
              </a:tblGrid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Direct speech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Reported speech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29219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add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added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0714060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play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played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337304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establish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established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105499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live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lived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9012850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start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started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501889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study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studied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287803"/>
                  </a:ext>
                </a:extLst>
              </a:tr>
            </a:tbl>
          </a:graphicData>
        </a:graphic>
      </p:graphicFrame>
      <p:grpSp>
        <p:nvGrpSpPr>
          <p:cNvPr id="2" name="群組 1">
            <a:extLst>
              <a:ext uri="{FF2B5EF4-FFF2-40B4-BE49-F238E27FC236}">
                <a16:creationId xmlns:a16="http://schemas.microsoft.com/office/drawing/2014/main" id="{A6269035-5E85-B486-4E84-FC8CC3784441}"/>
              </a:ext>
            </a:extLst>
          </p:cNvPr>
          <p:cNvGrpSpPr/>
          <p:nvPr/>
        </p:nvGrpSpPr>
        <p:grpSpPr>
          <a:xfrm>
            <a:off x="1981772" y="2465764"/>
            <a:ext cx="606164" cy="1831748"/>
            <a:chOff x="1992655" y="1723853"/>
            <a:chExt cx="606164" cy="1831748"/>
          </a:xfrm>
        </p:grpSpPr>
        <p:grpSp>
          <p:nvGrpSpPr>
            <p:cNvPr id="23" name="群組 22">
              <a:extLst>
                <a:ext uri="{FF2B5EF4-FFF2-40B4-BE49-F238E27FC236}">
                  <a16:creationId xmlns:a16="http://schemas.microsoft.com/office/drawing/2014/main" id="{74E6C84B-8CDA-8EE3-A44A-4194FBCF532C}"/>
                </a:ext>
              </a:extLst>
            </p:cNvPr>
            <p:cNvGrpSpPr/>
            <p:nvPr/>
          </p:nvGrpSpPr>
          <p:grpSpPr>
            <a:xfrm>
              <a:off x="1992656" y="1723853"/>
              <a:ext cx="606161" cy="847897"/>
              <a:chOff x="4382930" y="2810133"/>
              <a:chExt cx="721897" cy="999411"/>
            </a:xfrm>
          </p:grpSpPr>
          <p:sp>
            <p:nvSpPr>
              <p:cNvPr id="20" name="箭號: 向右 19">
                <a:extLst>
                  <a:ext uri="{FF2B5EF4-FFF2-40B4-BE49-F238E27FC236}">
                    <a16:creationId xmlns:a16="http://schemas.microsoft.com/office/drawing/2014/main" id="{755246F7-0D4D-9201-7C3E-6C1D770F56A2}"/>
                  </a:ext>
                </a:extLst>
              </p:cNvPr>
              <p:cNvSpPr/>
              <p:nvPr/>
            </p:nvSpPr>
            <p:spPr>
              <a:xfrm>
                <a:off x="4382931" y="3548287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1" name="箭號: 向右 20">
                <a:extLst>
                  <a:ext uri="{FF2B5EF4-FFF2-40B4-BE49-F238E27FC236}">
                    <a16:creationId xmlns:a16="http://schemas.microsoft.com/office/drawing/2014/main" id="{4EBE1A9F-5D8A-BD1D-49E9-92EB8388B2EF}"/>
                  </a:ext>
                </a:extLst>
              </p:cNvPr>
              <p:cNvSpPr/>
              <p:nvPr/>
            </p:nvSpPr>
            <p:spPr>
              <a:xfrm>
                <a:off x="4382932" y="3198676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22" name="箭號: 向右 21">
                <a:extLst>
                  <a:ext uri="{FF2B5EF4-FFF2-40B4-BE49-F238E27FC236}">
                    <a16:creationId xmlns:a16="http://schemas.microsoft.com/office/drawing/2014/main" id="{F842488A-C550-3C71-E4B3-DB73C6816A73}"/>
                  </a:ext>
                </a:extLst>
              </p:cNvPr>
              <p:cNvSpPr/>
              <p:nvPr/>
            </p:nvSpPr>
            <p:spPr>
              <a:xfrm>
                <a:off x="4382930" y="2810133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4" name="群組 23">
              <a:extLst>
                <a:ext uri="{FF2B5EF4-FFF2-40B4-BE49-F238E27FC236}">
                  <a16:creationId xmlns:a16="http://schemas.microsoft.com/office/drawing/2014/main" id="{CB338AEB-43D9-ABDE-1225-20CA25725AA4}"/>
                </a:ext>
              </a:extLst>
            </p:cNvPr>
            <p:cNvGrpSpPr/>
            <p:nvPr/>
          </p:nvGrpSpPr>
          <p:grpSpPr>
            <a:xfrm>
              <a:off x="1992655" y="2652841"/>
              <a:ext cx="606164" cy="902760"/>
              <a:chOff x="4382930" y="2810133"/>
              <a:chExt cx="721897" cy="999411"/>
            </a:xfrm>
          </p:grpSpPr>
          <p:sp>
            <p:nvSpPr>
              <p:cNvPr id="25" name="箭號: 向右 24">
                <a:extLst>
                  <a:ext uri="{FF2B5EF4-FFF2-40B4-BE49-F238E27FC236}">
                    <a16:creationId xmlns:a16="http://schemas.microsoft.com/office/drawing/2014/main" id="{F4AD8AD5-C606-9A49-0127-857882906ED9}"/>
                  </a:ext>
                </a:extLst>
              </p:cNvPr>
              <p:cNvSpPr/>
              <p:nvPr/>
            </p:nvSpPr>
            <p:spPr>
              <a:xfrm>
                <a:off x="4382931" y="3548287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6" name="箭號: 向右 25">
                <a:extLst>
                  <a:ext uri="{FF2B5EF4-FFF2-40B4-BE49-F238E27FC236}">
                    <a16:creationId xmlns:a16="http://schemas.microsoft.com/office/drawing/2014/main" id="{C6C5A30F-2746-FC39-E9AB-6B7FEC4C1BBF}"/>
                  </a:ext>
                </a:extLst>
              </p:cNvPr>
              <p:cNvSpPr/>
              <p:nvPr/>
            </p:nvSpPr>
            <p:spPr>
              <a:xfrm>
                <a:off x="4382932" y="3198676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27" name="箭號: 向右 26">
                <a:extLst>
                  <a:ext uri="{FF2B5EF4-FFF2-40B4-BE49-F238E27FC236}">
                    <a16:creationId xmlns:a16="http://schemas.microsoft.com/office/drawing/2014/main" id="{040990B4-164A-1788-BC0E-E8E6230740FB}"/>
                  </a:ext>
                </a:extLst>
              </p:cNvPr>
              <p:cNvSpPr/>
              <p:nvPr/>
            </p:nvSpPr>
            <p:spPr>
              <a:xfrm>
                <a:off x="4382930" y="2810133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" name="文字方塊 2">
            <a:extLst>
              <a:ext uri="{FF2B5EF4-FFF2-40B4-BE49-F238E27FC236}">
                <a16:creationId xmlns:a16="http://schemas.microsoft.com/office/drawing/2014/main" id="{0B90CE02-FDCC-C7DF-4CE4-0BB98FDAB40D}"/>
              </a:ext>
            </a:extLst>
          </p:cNvPr>
          <p:cNvSpPr txBox="1"/>
          <p:nvPr/>
        </p:nvSpPr>
        <p:spPr>
          <a:xfrm>
            <a:off x="1057631" y="1478636"/>
            <a:ext cx="24544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/>
              <a:t>Regular verbs</a:t>
            </a:r>
            <a:endParaRPr lang="zh-HK" altLang="en-US" sz="2800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0B02D13-A352-B804-53D5-61AD1D490CD1}"/>
              </a:ext>
            </a:extLst>
          </p:cNvPr>
          <p:cNvSpPr txBox="1"/>
          <p:nvPr/>
        </p:nvSpPr>
        <p:spPr>
          <a:xfrm>
            <a:off x="5474939" y="1459174"/>
            <a:ext cx="290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/>
              <a:t>Irregular verbs</a:t>
            </a:r>
            <a:endParaRPr lang="zh-HK" altLang="en-US" sz="2800" dirty="0"/>
          </a:p>
        </p:txBody>
      </p:sp>
      <p:graphicFrame>
        <p:nvGraphicFramePr>
          <p:cNvPr id="5" name="表格 19">
            <a:extLst>
              <a:ext uri="{FF2B5EF4-FFF2-40B4-BE49-F238E27FC236}">
                <a16:creationId xmlns:a16="http://schemas.microsoft.com/office/drawing/2014/main" id="{45F870E3-D77D-6AC9-AA79-FA7F080B1C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17104"/>
              </p:ext>
            </p:extLst>
          </p:nvPr>
        </p:nvGraphicFramePr>
        <p:xfrm>
          <a:off x="4707208" y="2098483"/>
          <a:ext cx="4436792" cy="2199029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218396">
                  <a:extLst>
                    <a:ext uri="{9D8B030D-6E8A-4147-A177-3AD203B41FA5}">
                      <a16:colId xmlns:a16="http://schemas.microsoft.com/office/drawing/2014/main" val="2794468701"/>
                    </a:ext>
                  </a:extLst>
                </a:gridCol>
                <a:gridCol w="2218396">
                  <a:extLst>
                    <a:ext uri="{9D8B030D-6E8A-4147-A177-3AD203B41FA5}">
                      <a16:colId xmlns:a16="http://schemas.microsoft.com/office/drawing/2014/main" val="1029077729"/>
                    </a:ext>
                  </a:extLst>
                </a:gridCol>
              </a:tblGrid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Direct speech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Reported speech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29219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go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went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0714060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make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made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337304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teach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taught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105499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blow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blew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9012850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run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ran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501889"/>
                  </a:ext>
                </a:extLst>
              </a:tr>
              <a:tr h="314147"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catch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dirty="0">
                          <a:solidFill>
                            <a:schemeClr val="tx1"/>
                          </a:solidFill>
                        </a:rPr>
                        <a:t>caught</a:t>
                      </a:r>
                      <a:endParaRPr lang="zh-HK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287803"/>
                  </a:ext>
                </a:extLst>
              </a:tr>
            </a:tbl>
          </a:graphicData>
        </a:graphic>
      </p:graphicFrame>
      <p:grpSp>
        <p:nvGrpSpPr>
          <p:cNvPr id="6" name="群組 5">
            <a:extLst>
              <a:ext uri="{FF2B5EF4-FFF2-40B4-BE49-F238E27FC236}">
                <a16:creationId xmlns:a16="http://schemas.microsoft.com/office/drawing/2014/main" id="{2FF79C63-EC4C-602E-8459-BE5A5745C61C}"/>
              </a:ext>
            </a:extLst>
          </p:cNvPr>
          <p:cNvGrpSpPr/>
          <p:nvPr/>
        </p:nvGrpSpPr>
        <p:grpSpPr>
          <a:xfrm>
            <a:off x="6622522" y="2465764"/>
            <a:ext cx="606164" cy="1831748"/>
            <a:chOff x="1992655" y="1723853"/>
            <a:chExt cx="606164" cy="1831748"/>
          </a:xfrm>
        </p:grpSpPr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84AC0031-FBF1-CB48-4DF8-CA7FE5C7B882}"/>
                </a:ext>
              </a:extLst>
            </p:cNvPr>
            <p:cNvGrpSpPr/>
            <p:nvPr/>
          </p:nvGrpSpPr>
          <p:grpSpPr>
            <a:xfrm>
              <a:off x="1992656" y="1723853"/>
              <a:ext cx="606161" cy="847897"/>
              <a:chOff x="4382930" y="2810133"/>
              <a:chExt cx="721897" cy="999411"/>
            </a:xfrm>
          </p:grpSpPr>
          <p:sp>
            <p:nvSpPr>
              <p:cNvPr id="12" name="箭號: 向右 11">
                <a:extLst>
                  <a:ext uri="{FF2B5EF4-FFF2-40B4-BE49-F238E27FC236}">
                    <a16:creationId xmlns:a16="http://schemas.microsoft.com/office/drawing/2014/main" id="{659AF822-05ED-D046-0E8E-72346049C315}"/>
                  </a:ext>
                </a:extLst>
              </p:cNvPr>
              <p:cNvSpPr/>
              <p:nvPr/>
            </p:nvSpPr>
            <p:spPr>
              <a:xfrm>
                <a:off x="4382931" y="3548287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3" name="箭號: 向右 12">
                <a:extLst>
                  <a:ext uri="{FF2B5EF4-FFF2-40B4-BE49-F238E27FC236}">
                    <a16:creationId xmlns:a16="http://schemas.microsoft.com/office/drawing/2014/main" id="{018C8505-9973-F391-2AA0-FF79EC22B3EA}"/>
                  </a:ext>
                </a:extLst>
              </p:cNvPr>
              <p:cNvSpPr/>
              <p:nvPr/>
            </p:nvSpPr>
            <p:spPr>
              <a:xfrm>
                <a:off x="4382932" y="3198676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4" name="箭號: 向右 13">
                <a:extLst>
                  <a:ext uri="{FF2B5EF4-FFF2-40B4-BE49-F238E27FC236}">
                    <a16:creationId xmlns:a16="http://schemas.microsoft.com/office/drawing/2014/main" id="{2209814E-4034-3035-51E9-6D0CD506868D}"/>
                  </a:ext>
                </a:extLst>
              </p:cNvPr>
              <p:cNvSpPr/>
              <p:nvPr/>
            </p:nvSpPr>
            <p:spPr>
              <a:xfrm>
                <a:off x="4382930" y="2810133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6F591124-4B79-84B6-80F4-D6AEA0862486}"/>
                </a:ext>
              </a:extLst>
            </p:cNvPr>
            <p:cNvGrpSpPr/>
            <p:nvPr/>
          </p:nvGrpSpPr>
          <p:grpSpPr>
            <a:xfrm>
              <a:off x="1992655" y="2652841"/>
              <a:ext cx="606164" cy="902760"/>
              <a:chOff x="4382930" y="2810133"/>
              <a:chExt cx="721897" cy="999411"/>
            </a:xfrm>
          </p:grpSpPr>
          <p:sp>
            <p:nvSpPr>
              <p:cNvPr id="9" name="箭號: 向右 8">
                <a:extLst>
                  <a:ext uri="{FF2B5EF4-FFF2-40B4-BE49-F238E27FC236}">
                    <a16:creationId xmlns:a16="http://schemas.microsoft.com/office/drawing/2014/main" id="{DBDD1065-087D-F1F5-51A8-FB3959EAB741}"/>
                  </a:ext>
                </a:extLst>
              </p:cNvPr>
              <p:cNvSpPr/>
              <p:nvPr/>
            </p:nvSpPr>
            <p:spPr>
              <a:xfrm>
                <a:off x="4382931" y="3548287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0" name="箭號: 向右 9">
                <a:extLst>
                  <a:ext uri="{FF2B5EF4-FFF2-40B4-BE49-F238E27FC236}">
                    <a16:creationId xmlns:a16="http://schemas.microsoft.com/office/drawing/2014/main" id="{EEE2B8B4-A66A-9FFE-E80D-E509C90816E6}"/>
                  </a:ext>
                </a:extLst>
              </p:cNvPr>
              <p:cNvSpPr/>
              <p:nvPr/>
            </p:nvSpPr>
            <p:spPr>
              <a:xfrm>
                <a:off x="4382932" y="3198676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1" name="箭號: 向右 10">
                <a:extLst>
                  <a:ext uri="{FF2B5EF4-FFF2-40B4-BE49-F238E27FC236}">
                    <a16:creationId xmlns:a16="http://schemas.microsoft.com/office/drawing/2014/main" id="{0B76B8A7-1A6F-0E72-0F86-58AE4CC0F897}"/>
                  </a:ext>
                </a:extLst>
              </p:cNvPr>
              <p:cNvSpPr/>
              <p:nvPr/>
            </p:nvSpPr>
            <p:spPr>
              <a:xfrm>
                <a:off x="4382930" y="2810133"/>
                <a:ext cx="721895" cy="26125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5499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Example 1</a:t>
            </a:r>
            <a:endParaRPr lang="zh-HK" altLang="en-US" dirty="0"/>
          </a:p>
        </p:txBody>
      </p:sp>
      <p:pic>
        <p:nvPicPr>
          <p:cNvPr id="3074" name="Picture 2" descr="Cute boy writing his homework at night">
            <a:extLst>
              <a:ext uri="{FF2B5EF4-FFF2-40B4-BE49-F238E27FC236}">
                <a16:creationId xmlns:a16="http://schemas.microsoft.com/office/drawing/2014/main" id="{57BAC780-002A-83CA-0F30-A010DDFA7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2" y="603727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語音泡泡: 矩形 15">
            <a:extLst>
              <a:ext uri="{FF2B5EF4-FFF2-40B4-BE49-F238E27FC236}">
                <a16:creationId xmlns:a16="http://schemas.microsoft.com/office/drawing/2014/main" id="{05F4B502-9742-7794-CC85-6AE8E93A1CEF}"/>
              </a:ext>
            </a:extLst>
          </p:cNvPr>
          <p:cNvSpPr/>
          <p:nvPr/>
        </p:nvSpPr>
        <p:spPr>
          <a:xfrm>
            <a:off x="3059459" y="1161906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2800" b="1" dirty="0">
                <a:solidFill>
                  <a:schemeClr val="tx1"/>
                </a:solidFill>
              </a:rPr>
              <a:t>I will study for the exam.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29B3634-A690-C8EF-1D06-01EC6A65CE87}"/>
              </a:ext>
            </a:extLst>
          </p:cNvPr>
          <p:cNvSpPr txBox="1"/>
          <p:nvPr/>
        </p:nvSpPr>
        <p:spPr>
          <a:xfrm>
            <a:off x="1092980" y="525148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Aiden</a:t>
            </a:r>
            <a:endParaRPr lang="zh-HK" altLang="en-US" dirty="0"/>
          </a:p>
        </p:txBody>
      </p:sp>
      <p:pic>
        <p:nvPicPr>
          <p:cNvPr id="18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B0BF33AC-B306-8153-86C0-CF396F7580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170060" y="3269642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3C5EA871-39DA-7999-872C-2C0B30CE28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7" b="3915"/>
          <a:stretch/>
        </p:blipFill>
        <p:spPr bwMode="auto">
          <a:xfrm>
            <a:off x="7412853" y="3335646"/>
            <a:ext cx="1333687" cy="16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語音泡泡: 矩形 19">
            <a:extLst>
              <a:ext uri="{FF2B5EF4-FFF2-40B4-BE49-F238E27FC236}">
                <a16:creationId xmlns:a16="http://schemas.microsoft.com/office/drawing/2014/main" id="{5050819E-96B0-4E1A-3FE6-697499314E0B}"/>
              </a:ext>
            </a:extLst>
          </p:cNvPr>
          <p:cNvSpPr/>
          <p:nvPr/>
        </p:nvSpPr>
        <p:spPr>
          <a:xfrm>
            <a:off x="1829777" y="3507633"/>
            <a:ext cx="5583076" cy="1429304"/>
          </a:xfrm>
          <a:prstGeom prst="wedgeRectCallout">
            <a:avLst>
              <a:gd name="adj1" fmla="val -54661"/>
              <a:gd name="adj2" fmla="val -25419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Aiden said that           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asdfasdfasdf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grpSp>
        <p:nvGrpSpPr>
          <p:cNvPr id="44" name="群組 43">
            <a:extLst>
              <a:ext uri="{FF2B5EF4-FFF2-40B4-BE49-F238E27FC236}">
                <a16:creationId xmlns:a16="http://schemas.microsoft.com/office/drawing/2014/main" id="{DCDD41D0-E654-509B-C4DB-3827FB46F815}"/>
              </a:ext>
            </a:extLst>
          </p:cNvPr>
          <p:cNvGrpSpPr/>
          <p:nvPr/>
        </p:nvGrpSpPr>
        <p:grpSpPr>
          <a:xfrm>
            <a:off x="2710542" y="1321214"/>
            <a:ext cx="2337739" cy="2735506"/>
            <a:chOff x="2754301" y="1313910"/>
            <a:chExt cx="2337739" cy="273550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01621EF-A861-64DF-8A86-57449ED1EF63}"/>
                </a:ext>
              </a:extLst>
            </p:cNvPr>
            <p:cNvSpPr/>
            <p:nvPr/>
          </p:nvSpPr>
          <p:spPr>
            <a:xfrm>
              <a:off x="3582117" y="1313910"/>
              <a:ext cx="307351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1CBE4CF3-547C-34C9-1963-110A3F8E13B3}"/>
                </a:ext>
              </a:extLst>
            </p:cNvPr>
            <p:cNvSpPr txBox="1"/>
            <p:nvPr/>
          </p:nvSpPr>
          <p:spPr>
            <a:xfrm>
              <a:off x="2754301" y="2610588"/>
              <a:ext cx="2199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pronoun</a:t>
              </a:r>
              <a:endParaRPr lang="zh-HK" altLang="en-US" sz="1800" dirty="0"/>
            </a:p>
          </p:txBody>
        </p:sp>
        <p:cxnSp>
          <p:nvCxnSpPr>
            <p:cNvPr id="24" name="直線單箭頭接點 23">
              <a:extLst>
                <a:ext uri="{FF2B5EF4-FFF2-40B4-BE49-F238E27FC236}">
                  <a16:creationId xmlns:a16="http://schemas.microsoft.com/office/drawing/2014/main" id="{887AE684-A893-E4DB-ABAC-1532A7C535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5739" y="1824987"/>
              <a:ext cx="346378" cy="78560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1" name="群組 30">
              <a:extLst>
                <a:ext uri="{FF2B5EF4-FFF2-40B4-BE49-F238E27FC236}">
                  <a16:creationId xmlns:a16="http://schemas.microsoft.com/office/drawing/2014/main" id="{9D9C08CE-2D72-4D60-0805-43AC5D15DD1B}"/>
                </a:ext>
              </a:extLst>
            </p:cNvPr>
            <p:cNvGrpSpPr/>
            <p:nvPr/>
          </p:nvGrpSpPr>
          <p:grpSpPr>
            <a:xfrm>
              <a:off x="3428704" y="2941068"/>
              <a:ext cx="1663336" cy="1108348"/>
              <a:chOff x="3644309" y="2882782"/>
              <a:chExt cx="1663336" cy="1108348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E99AE2EC-0080-FF96-DB21-F2DEAD5F3667}"/>
                  </a:ext>
                </a:extLst>
              </p:cNvPr>
              <p:cNvSpPr/>
              <p:nvPr/>
            </p:nvSpPr>
            <p:spPr>
              <a:xfrm>
                <a:off x="4736238" y="3507633"/>
                <a:ext cx="571407" cy="483497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29" name="直線單箭頭接點 28">
                <a:extLst>
                  <a:ext uri="{FF2B5EF4-FFF2-40B4-BE49-F238E27FC236}">
                    <a16:creationId xmlns:a16="http://schemas.microsoft.com/office/drawing/2014/main" id="{36DFD7F7-0063-96CF-E4E9-2D22CB53E7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4309" y="2882782"/>
                <a:ext cx="1429580" cy="699191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AFD28399-6CFA-2466-6468-A681B5D8B86C}"/>
              </a:ext>
            </a:extLst>
          </p:cNvPr>
          <p:cNvGrpSpPr/>
          <p:nvPr/>
        </p:nvGrpSpPr>
        <p:grpSpPr>
          <a:xfrm>
            <a:off x="3889468" y="1328208"/>
            <a:ext cx="2309246" cy="1668924"/>
            <a:chOff x="3889468" y="1328208"/>
            <a:chExt cx="2309246" cy="166892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26DCF48-5480-80C7-98C3-7D82A9C0B91B}"/>
                </a:ext>
              </a:extLst>
            </p:cNvPr>
            <p:cNvSpPr/>
            <p:nvPr/>
          </p:nvSpPr>
          <p:spPr>
            <a:xfrm>
              <a:off x="3889468" y="1328208"/>
              <a:ext cx="1610682" cy="48349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6" name="直線單箭頭接點 35">
              <a:extLst>
                <a:ext uri="{FF2B5EF4-FFF2-40B4-BE49-F238E27FC236}">
                  <a16:creationId xmlns:a16="http://schemas.microsoft.com/office/drawing/2014/main" id="{26D52926-B274-5D68-EFD2-F85982014E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94809" y="1880250"/>
              <a:ext cx="156295" cy="80871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85658E5-751B-B22B-45F5-982939D13A8D}"/>
                </a:ext>
              </a:extLst>
            </p:cNvPr>
            <p:cNvSpPr txBox="1"/>
            <p:nvPr/>
          </p:nvSpPr>
          <p:spPr>
            <a:xfrm>
              <a:off x="4140131" y="2627800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1301B6FD-A8B0-2777-F9F9-2FA2530B8190}"/>
              </a:ext>
            </a:extLst>
          </p:cNvPr>
          <p:cNvSpPr/>
          <p:nvPr/>
        </p:nvSpPr>
        <p:spPr>
          <a:xfrm>
            <a:off x="5092039" y="3573788"/>
            <a:ext cx="2087057" cy="48349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2" name="直線單箭頭接點 41">
            <a:extLst>
              <a:ext uri="{FF2B5EF4-FFF2-40B4-BE49-F238E27FC236}">
                <a16:creationId xmlns:a16="http://schemas.microsoft.com/office/drawing/2014/main" id="{226E347E-8E35-9A9C-F16A-B4D5CCA792C2}"/>
              </a:ext>
            </a:extLst>
          </p:cNvPr>
          <p:cNvCxnSpPr>
            <a:cxnSpLocks/>
          </p:cNvCxnSpPr>
          <p:nvPr/>
        </p:nvCxnSpPr>
        <p:spPr>
          <a:xfrm>
            <a:off x="4927810" y="2951895"/>
            <a:ext cx="661653" cy="64593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ED099943-F9E6-595D-46D6-FF02DE6C572E}"/>
              </a:ext>
            </a:extLst>
          </p:cNvPr>
          <p:cNvSpPr txBox="1"/>
          <p:nvPr/>
        </p:nvSpPr>
        <p:spPr>
          <a:xfrm>
            <a:off x="1964904" y="3574447"/>
            <a:ext cx="75258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                          he would study </a:t>
            </a:r>
            <a:br>
              <a:rPr lang="en-US" altLang="zh-HK" sz="2800" b="1" dirty="0">
                <a:solidFill>
                  <a:schemeClr val="tx1"/>
                </a:solidFill>
              </a:rPr>
            </a:br>
            <a:r>
              <a:rPr lang="en-US" altLang="zh-HK" sz="2800" b="1" dirty="0">
                <a:solidFill>
                  <a:schemeClr val="tx1"/>
                </a:solidFill>
              </a:rPr>
              <a:t>for the exam.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4CD6D2C8-CAD2-2993-9783-C69C9C325938}"/>
              </a:ext>
            </a:extLst>
          </p:cNvPr>
          <p:cNvSpPr/>
          <p:nvPr/>
        </p:nvSpPr>
        <p:spPr>
          <a:xfrm>
            <a:off x="6268240" y="2186310"/>
            <a:ext cx="2772631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Future tense </a:t>
            </a: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 simple past    </a:t>
            </a:r>
            <a:b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                tense</a:t>
            </a:r>
          </a:p>
          <a:p>
            <a:pPr algn="ctr"/>
            <a:r>
              <a:rPr lang="en-US" altLang="zh-HK" dirty="0">
                <a:solidFill>
                  <a:schemeClr val="tx1"/>
                </a:solidFill>
              </a:rPr>
              <a:t>Will + verb </a:t>
            </a: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 would + verb  </a:t>
            </a:r>
            <a:b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                   (base form)</a:t>
            </a:r>
            <a:endParaRPr lang="zh-HK" altLang="en-US" dirty="0">
              <a:solidFill>
                <a:schemeClr val="tx1"/>
              </a:solidFill>
            </a:endParaRPr>
          </a:p>
          <a:p>
            <a:pPr algn="ctr"/>
            <a:r>
              <a:rPr lang="en-US" altLang="zh-HK" dirty="0">
                <a:solidFill>
                  <a:schemeClr val="tx1"/>
                </a:solidFill>
              </a:rPr>
              <a:t> </a:t>
            </a:r>
            <a:endParaRPr lang="zh-HK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5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1" grpId="0" animBg="1"/>
      <p:bldP spid="46" grpId="0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Example 2</a:t>
            </a:r>
            <a:endParaRPr lang="zh-HK" altLang="en-US" dirty="0"/>
          </a:p>
        </p:txBody>
      </p:sp>
      <p:sp>
        <p:nvSpPr>
          <p:cNvPr id="16" name="語音泡泡: 矩形 15">
            <a:extLst>
              <a:ext uri="{FF2B5EF4-FFF2-40B4-BE49-F238E27FC236}">
                <a16:creationId xmlns:a16="http://schemas.microsoft.com/office/drawing/2014/main" id="{05F4B502-9742-7794-CC85-6AE8E93A1CEF}"/>
              </a:ext>
            </a:extLst>
          </p:cNvPr>
          <p:cNvSpPr/>
          <p:nvPr/>
        </p:nvSpPr>
        <p:spPr>
          <a:xfrm>
            <a:off x="3217584" y="1161906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2800" b="1" dirty="0">
                <a:solidFill>
                  <a:schemeClr val="tx1"/>
                </a:solidFill>
              </a:rPr>
              <a:t>I will buy a new computer.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29B3634-A690-C8EF-1D06-01EC6A65CE87}"/>
              </a:ext>
            </a:extLst>
          </p:cNvPr>
          <p:cNvSpPr txBox="1"/>
          <p:nvPr/>
        </p:nvSpPr>
        <p:spPr>
          <a:xfrm>
            <a:off x="1092980" y="525148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Vivian</a:t>
            </a:r>
            <a:endParaRPr lang="zh-HK" altLang="en-US" dirty="0"/>
          </a:p>
        </p:txBody>
      </p:sp>
      <p:pic>
        <p:nvPicPr>
          <p:cNvPr id="18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B0BF33AC-B306-8153-86C0-CF396F7580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170060" y="3269642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3C5EA871-39DA-7999-872C-2C0B30CE28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7" b="3915"/>
          <a:stretch/>
        </p:blipFill>
        <p:spPr bwMode="auto">
          <a:xfrm>
            <a:off x="7412853" y="3335646"/>
            <a:ext cx="1333687" cy="16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語音泡泡: 矩形 19">
            <a:extLst>
              <a:ext uri="{FF2B5EF4-FFF2-40B4-BE49-F238E27FC236}">
                <a16:creationId xmlns:a16="http://schemas.microsoft.com/office/drawing/2014/main" id="{5050819E-96B0-4E1A-3FE6-697499314E0B}"/>
              </a:ext>
            </a:extLst>
          </p:cNvPr>
          <p:cNvSpPr/>
          <p:nvPr/>
        </p:nvSpPr>
        <p:spPr>
          <a:xfrm>
            <a:off x="1822063" y="3526263"/>
            <a:ext cx="5583076" cy="1429304"/>
          </a:xfrm>
          <a:prstGeom prst="wedgeRectCallout">
            <a:avLst>
              <a:gd name="adj1" fmla="val -54661"/>
              <a:gd name="adj2" fmla="val -25419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Vivian said that           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asdfasdfasdf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0E642576-0683-29E7-1754-CFA7B3A6383A}"/>
              </a:ext>
            </a:extLst>
          </p:cNvPr>
          <p:cNvGrpSpPr/>
          <p:nvPr/>
        </p:nvGrpSpPr>
        <p:grpSpPr>
          <a:xfrm>
            <a:off x="2728293" y="1331105"/>
            <a:ext cx="2199517" cy="1666010"/>
            <a:chOff x="2705888" y="1336380"/>
            <a:chExt cx="2199517" cy="166601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01621EF-A861-64DF-8A86-57449ED1EF63}"/>
                </a:ext>
              </a:extLst>
            </p:cNvPr>
            <p:cNvSpPr/>
            <p:nvPr/>
          </p:nvSpPr>
          <p:spPr>
            <a:xfrm>
              <a:off x="3533704" y="1336380"/>
              <a:ext cx="307351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1CBE4CF3-547C-34C9-1963-110A3F8E13B3}"/>
                </a:ext>
              </a:extLst>
            </p:cNvPr>
            <p:cNvSpPr txBox="1"/>
            <p:nvPr/>
          </p:nvSpPr>
          <p:spPr>
            <a:xfrm>
              <a:off x="2705888" y="2633058"/>
              <a:ext cx="2199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pronoun</a:t>
              </a:r>
              <a:endParaRPr lang="zh-HK" altLang="en-US" sz="1800" dirty="0"/>
            </a:p>
          </p:txBody>
        </p:sp>
        <p:cxnSp>
          <p:nvCxnSpPr>
            <p:cNvPr id="24" name="直線單箭頭接點 23">
              <a:extLst>
                <a:ext uri="{FF2B5EF4-FFF2-40B4-BE49-F238E27FC236}">
                  <a16:creationId xmlns:a16="http://schemas.microsoft.com/office/drawing/2014/main" id="{887AE684-A893-E4DB-ABAC-1532A7C535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87326" y="1847457"/>
              <a:ext cx="346378" cy="78560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2E7FB22C-8DA1-3331-DB8F-A06C162AAE7F}"/>
              </a:ext>
            </a:extLst>
          </p:cNvPr>
          <p:cNvGrpSpPr/>
          <p:nvPr/>
        </p:nvGrpSpPr>
        <p:grpSpPr>
          <a:xfrm>
            <a:off x="3473471" y="2910987"/>
            <a:ext cx="1817909" cy="1139074"/>
            <a:chOff x="3473471" y="2910987"/>
            <a:chExt cx="1817909" cy="113907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99AE2EC-0080-FF96-DB21-F2DEAD5F3667}"/>
                </a:ext>
              </a:extLst>
            </p:cNvPr>
            <p:cNvSpPr/>
            <p:nvPr/>
          </p:nvSpPr>
          <p:spPr>
            <a:xfrm>
              <a:off x="4629727" y="3566564"/>
              <a:ext cx="661653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9" name="直線單箭頭接點 28">
              <a:extLst>
                <a:ext uri="{FF2B5EF4-FFF2-40B4-BE49-F238E27FC236}">
                  <a16:creationId xmlns:a16="http://schemas.microsoft.com/office/drawing/2014/main" id="{36DFD7F7-0063-96CF-E4E9-2D22CB53E7B1}"/>
                </a:ext>
              </a:extLst>
            </p:cNvPr>
            <p:cNvCxnSpPr>
              <a:cxnSpLocks/>
            </p:cNvCxnSpPr>
            <p:nvPr/>
          </p:nvCxnSpPr>
          <p:spPr>
            <a:xfrm>
              <a:off x="3473471" y="2910987"/>
              <a:ext cx="1429580" cy="69919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群組 5">
            <a:extLst>
              <a:ext uri="{FF2B5EF4-FFF2-40B4-BE49-F238E27FC236}">
                <a16:creationId xmlns:a16="http://schemas.microsoft.com/office/drawing/2014/main" id="{70AF1680-42C6-7871-4B23-44909851304D}"/>
              </a:ext>
            </a:extLst>
          </p:cNvPr>
          <p:cNvGrpSpPr/>
          <p:nvPr/>
        </p:nvGrpSpPr>
        <p:grpSpPr>
          <a:xfrm>
            <a:off x="3889468" y="1328208"/>
            <a:ext cx="2309246" cy="1668924"/>
            <a:chOff x="3889468" y="1328208"/>
            <a:chExt cx="2309246" cy="166892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26DCF48-5480-80C7-98C3-7D82A9C0B91B}"/>
                </a:ext>
              </a:extLst>
            </p:cNvPr>
            <p:cNvSpPr/>
            <p:nvPr/>
          </p:nvSpPr>
          <p:spPr>
            <a:xfrm>
              <a:off x="3889468" y="1328208"/>
              <a:ext cx="1413479" cy="48349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6" name="直線單箭頭接點 35">
              <a:extLst>
                <a:ext uri="{FF2B5EF4-FFF2-40B4-BE49-F238E27FC236}">
                  <a16:creationId xmlns:a16="http://schemas.microsoft.com/office/drawing/2014/main" id="{26D52926-B274-5D68-EFD2-F85982014E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94809" y="1880250"/>
              <a:ext cx="156295" cy="80871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85658E5-751B-B22B-45F5-982939D13A8D}"/>
                </a:ext>
              </a:extLst>
            </p:cNvPr>
            <p:cNvSpPr txBox="1"/>
            <p:nvPr/>
          </p:nvSpPr>
          <p:spPr>
            <a:xfrm>
              <a:off x="4140131" y="2627800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A43D1CDA-C695-5C66-9310-A743ABFC3D98}"/>
              </a:ext>
            </a:extLst>
          </p:cNvPr>
          <p:cNvGrpSpPr/>
          <p:nvPr/>
        </p:nvGrpSpPr>
        <p:grpSpPr>
          <a:xfrm>
            <a:off x="4927810" y="2951895"/>
            <a:ext cx="2477329" cy="1111175"/>
            <a:chOff x="4927810" y="2951895"/>
            <a:chExt cx="2477329" cy="111117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1301B6FD-A8B0-2777-F9F9-2FA2530B8190}"/>
                </a:ext>
              </a:extLst>
            </p:cNvPr>
            <p:cNvSpPr/>
            <p:nvPr/>
          </p:nvSpPr>
          <p:spPr>
            <a:xfrm>
              <a:off x="5318082" y="3579574"/>
              <a:ext cx="2087057" cy="48349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cxnSp>
          <p:nvCxnSpPr>
            <p:cNvPr id="42" name="直線單箭頭接點 41">
              <a:extLst>
                <a:ext uri="{FF2B5EF4-FFF2-40B4-BE49-F238E27FC236}">
                  <a16:creationId xmlns:a16="http://schemas.microsoft.com/office/drawing/2014/main" id="{226E347E-8E35-9A9C-F16A-B4D5CCA792C2}"/>
                </a:ext>
              </a:extLst>
            </p:cNvPr>
            <p:cNvCxnSpPr>
              <a:cxnSpLocks/>
            </p:cNvCxnSpPr>
            <p:nvPr/>
          </p:nvCxnSpPr>
          <p:spPr>
            <a:xfrm>
              <a:off x="4927810" y="2951895"/>
              <a:ext cx="661653" cy="64593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ED099943-F9E6-595D-46D6-FF02DE6C572E}"/>
              </a:ext>
            </a:extLst>
          </p:cNvPr>
          <p:cNvSpPr txBox="1"/>
          <p:nvPr/>
        </p:nvSpPr>
        <p:spPr>
          <a:xfrm>
            <a:off x="2006425" y="3566564"/>
            <a:ext cx="75258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                          she would buy </a:t>
            </a:r>
            <a:br>
              <a:rPr lang="en-US" altLang="zh-HK" sz="2800" b="1" dirty="0">
                <a:solidFill>
                  <a:schemeClr val="tx1"/>
                </a:solidFill>
              </a:rPr>
            </a:br>
            <a:r>
              <a:rPr lang="en-US" altLang="zh-HK" sz="2800" b="1" dirty="0">
                <a:solidFill>
                  <a:schemeClr val="tx1"/>
                </a:solidFill>
              </a:rPr>
              <a:t>a new computer.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ute student girl cartoon character 3531004 Vector Art at ...">
            <a:extLst>
              <a:ext uri="{FF2B5EF4-FFF2-40B4-BE49-F238E27FC236}">
                <a16:creationId xmlns:a16="http://schemas.microsoft.com/office/drawing/2014/main" id="{D9B55060-98F3-D537-0FE5-E14F7827E8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5" t="10211" r="28745" b="10442"/>
          <a:stretch/>
        </p:blipFill>
        <p:spPr bwMode="auto">
          <a:xfrm>
            <a:off x="1027349" y="902905"/>
            <a:ext cx="952795" cy="175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5B4AD60-6ED3-67AC-2751-06F71BF328BC}"/>
              </a:ext>
            </a:extLst>
          </p:cNvPr>
          <p:cNvSpPr/>
          <p:nvPr/>
        </p:nvSpPr>
        <p:spPr>
          <a:xfrm>
            <a:off x="6112587" y="2193523"/>
            <a:ext cx="2772631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Future tense </a:t>
            </a: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 simple past    </a:t>
            </a:r>
            <a:b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                tense</a:t>
            </a:r>
            <a:r>
              <a:rPr lang="en-US" altLang="zh-HK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altLang="zh-HK" dirty="0">
                <a:solidFill>
                  <a:schemeClr val="tx1"/>
                </a:solidFill>
              </a:rPr>
              <a:t>Will + verb </a:t>
            </a: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 would + verb  </a:t>
            </a:r>
            <a:b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                   (base form)</a:t>
            </a:r>
            <a:endParaRPr lang="zh-HK" altLang="en-US" dirty="0">
              <a:solidFill>
                <a:schemeClr val="tx1"/>
              </a:solidFill>
            </a:endParaRPr>
          </a:p>
          <a:p>
            <a:pPr algn="ctr"/>
            <a:endParaRPr lang="zh-HK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0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6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EB59D9B-1573-2ED5-BFAC-E15F56DC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112899"/>
            <a:ext cx="7704000" cy="572700"/>
          </a:xfrm>
        </p:spPr>
        <p:txBody>
          <a:bodyPr/>
          <a:lstStyle/>
          <a:p>
            <a:r>
              <a:rPr lang="en-US" altLang="zh-HK" dirty="0"/>
              <a:t>Example 3</a:t>
            </a:r>
            <a:endParaRPr lang="zh-HK" altLang="en-US" dirty="0"/>
          </a:p>
        </p:txBody>
      </p:sp>
      <p:sp>
        <p:nvSpPr>
          <p:cNvPr id="16" name="語音泡泡: 矩形 15">
            <a:extLst>
              <a:ext uri="{FF2B5EF4-FFF2-40B4-BE49-F238E27FC236}">
                <a16:creationId xmlns:a16="http://schemas.microsoft.com/office/drawing/2014/main" id="{05F4B502-9742-7794-CC85-6AE8E93A1CEF}"/>
              </a:ext>
            </a:extLst>
          </p:cNvPr>
          <p:cNvSpPr/>
          <p:nvPr/>
        </p:nvSpPr>
        <p:spPr>
          <a:xfrm>
            <a:off x="3059459" y="1161906"/>
            <a:ext cx="5364541" cy="804397"/>
          </a:xfrm>
          <a:prstGeom prst="wedgeRectCallout">
            <a:avLst>
              <a:gd name="adj1" fmla="val -56854"/>
              <a:gd name="adj2" fmla="val -22963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2800" b="1" dirty="0">
                <a:solidFill>
                  <a:schemeClr val="tx1"/>
                </a:solidFill>
              </a:rPr>
              <a:t>I will teach my class well 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pic>
        <p:nvPicPr>
          <p:cNvPr id="18" name="Picture 4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B0BF33AC-B306-8153-86C0-CF396F7580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97"/>
          <a:stretch/>
        </p:blipFill>
        <p:spPr bwMode="auto">
          <a:xfrm>
            <a:off x="170060" y="3269642"/>
            <a:ext cx="1333687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Two Students Talking Stock Illustrations, Royalty-Free Vector Graphics &amp;  Clip Art - iStock | Classroom, Two people standing">
            <a:extLst>
              <a:ext uri="{FF2B5EF4-FFF2-40B4-BE49-F238E27FC236}">
                <a16:creationId xmlns:a16="http://schemas.microsoft.com/office/drawing/2014/main" id="{3C5EA871-39DA-7999-872C-2C0B30CE28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7" b="3915"/>
          <a:stretch/>
        </p:blipFill>
        <p:spPr bwMode="auto">
          <a:xfrm>
            <a:off x="7412853" y="3335646"/>
            <a:ext cx="1333687" cy="16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語音泡泡: 矩形 19">
            <a:extLst>
              <a:ext uri="{FF2B5EF4-FFF2-40B4-BE49-F238E27FC236}">
                <a16:creationId xmlns:a16="http://schemas.microsoft.com/office/drawing/2014/main" id="{5050819E-96B0-4E1A-3FE6-697499314E0B}"/>
              </a:ext>
            </a:extLst>
          </p:cNvPr>
          <p:cNvSpPr/>
          <p:nvPr/>
        </p:nvSpPr>
        <p:spPr>
          <a:xfrm>
            <a:off x="1829777" y="3507633"/>
            <a:ext cx="5583076" cy="1447934"/>
          </a:xfrm>
          <a:prstGeom prst="wedgeRectCallout">
            <a:avLst>
              <a:gd name="adj1" fmla="val -54661"/>
              <a:gd name="adj2" fmla="val -25419"/>
            </a:avLst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Miss Kan said that           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asdfasdfasdf</a:t>
            </a:r>
            <a:r>
              <a:rPr lang="en-US" altLang="zh-TW" sz="2800" b="1" dirty="0">
                <a:solidFill>
                  <a:schemeClr val="tx1"/>
                </a:solidFill>
                <a:uFill>
                  <a:solidFill>
                    <a:schemeClr val="bg1"/>
                  </a:solidFill>
                </a:uFill>
                <a:ea typeface="新細明體" charset="-120"/>
              </a:rPr>
              <a:t> </a:t>
            </a:r>
            <a:r>
              <a:rPr lang="en-US" altLang="zh-TW" sz="2800" b="1" dirty="0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football every </a:t>
            </a:r>
            <a:r>
              <a:rPr lang="en-US" altLang="zh-TW" sz="2800" b="1" dirty="0" err="1">
                <a:solidFill>
                  <a:schemeClr val="tx1">
                    <a:lumMod val="20000"/>
                    <a:lumOff val="80000"/>
                  </a:schemeClr>
                </a:solidFill>
                <a:uFill>
                  <a:solidFill>
                    <a:schemeClr val="bg1"/>
                  </a:solidFill>
                </a:uFill>
                <a:latin typeface="+mj-lt"/>
                <a:ea typeface="新細明體" charset="-120"/>
              </a:rPr>
              <a:t>Suynday</a:t>
            </a:r>
            <a:endParaRPr lang="zh-HK" altLang="en-US" sz="2800" dirty="0"/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4929E39E-8AF7-9836-F269-5025A42B7B5B}"/>
              </a:ext>
            </a:extLst>
          </p:cNvPr>
          <p:cNvGrpSpPr/>
          <p:nvPr/>
        </p:nvGrpSpPr>
        <p:grpSpPr>
          <a:xfrm>
            <a:off x="2617473" y="1328239"/>
            <a:ext cx="2199517" cy="1666010"/>
            <a:chOff x="2617473" y="1328239"/>
            <a:chExt cx="2199517" cy="1666010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01621EF-A861-64DF-8A86-57449ED1EF63}"/>
                </a:ext>
              </a:extLst>
            </p:cNvPr>
            <p:cNvSpPr/>
            <p:nvPr/>
          </p:nvSpPr>
          <p:spPr>
            <a:xfrm>
              <a:off x="3445289" y="1328239"/>
              <a:ext cx="307351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1CBE4CF3-547C-34C9-1963-110A3F8E13B3}"/>
                </a:ext>
              </a:extLst>
            </p:cNvPr>
            <p:cNvSpPr txBox="1"/>
            <p:nvPr/>
          </p:nvSpPr>
          <p:spPr>
            <a:xfrm>
              <a:off x="2617473" y="2624917"/>
              <a:ext cx="2199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pronoun</a:t>
              </a:r>
              <a:endParaRPr lang="zh-HK" altLang="en-US" sz="1800" dirty="0"/>
            </a:p>
          </p:txBody>
        </p:sp>
        <p:cxnSp>
          <p:nvCxnSpPr>
            <p:cNvPr id="24" name="直線單箭頭接點 23">
              <a:extLst>
                <a:ext uri="{FF2B5EF4-FFF2-40B4-BE49-F238E27FC236}">
                  <a16:creationId xmlns:a16="http://schemas.microsoft.com/office/drawing/2014/main" id="{887AE684-A893-E4DB-ABAC-1532A7C535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98911" y="1839316"/>
              <a:ext cx="346378" cy="785601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" name="群組 3">
            <a:extLst>
              <a:ext uri="{FF2B5EF4-FFF2-40B4-BE49-F238E27FC236}">
                <a16:creationId xmlns:a16="http://schemas.microsoft.com/office/drawing/2014/main" id="{AA6D273C-9C0B-7BD2-277C-79B37249576A}"/>
              </a:ext>
            </a:extLst>
          </p:cNvPr>
          <p:cNvGrpSpPr/>
          <p:nvPr/>
        </p:nvGrpSpPr>
        <p:grpSpPr>
          <a:xfrm>
            <a:off x="3291876" y="2955397"/>
            <a:ext cx="2476983" cy="1067089"/>
            <a:chOff x="3291876" y="2955397"/>
            <a:chExt cx="2476983" cy="1067089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99AE2EC-0080-FF96-DB21-F2DEAD5F3667}"/>
                </a:ext>
              </a:extLst>
            </p:cNvPr>
            <p:cNvSpPr/>
            <p:nvPr/>
          </p:nvSpPr>
          <p:spPr>
            <a:xfrm>
              <a:off x="5107206" y="3538989"/>
              <a:ext cx="661653" cy="48349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9" name="直線單箭頭接點 28">
              <a:extLst>
                <a:ext uri="{FF2B5EF4-FFF2-40B4-BE49-F238E27FC236}">
                  <a16:creationId xmlns:a16="http://schemas.microsoft.com/office/drawing/2014/main" id="{36DFD7F7-0063-96CF-E4E9-2D22CB53E7B1}"/>
                </a:ext>
              </a:extLst>
            </p:cNvPr>
            <p:cNvCxnSpPr>
              <a:cxnSpLocks/>
            </p:cNvCxnSpPr>
            <p:nvPr/>
          </p:nvCxnSpPr>
          <p:spPr>
            <a:xfrm>
              <a:off x="3291876" y="2955397"/>
              <a:ext cx="1920204" cy="642429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群組 44">
            <a:extLst>
              <a:ext uri="{FF2B5EF4-FFF2-40B4-BE49-F238E27FC236}">
                <a16:creationId xmlns:a16="http://schemas.microsoft.com/office/drawing/2014/main" id="{AFD28399-6CFA-2466-6468-A681B5D8B86C}"/>
              </a:ext>
            </a:extLst>
          </p:cNvPr>
          <p:cNvGrpSpPr/>
          <p:nvPr/>
        </p:nvGrpSpPr>
        <p:grpSpPr>
          <a:xfrm>
            <a:off x="3786343" y="1328208"/>
            <a:ext cx="2309246" cy="1668924"/>
            <a:chOff x="3889468" y="1328208"/>
            <a:chExt cx="2309246" cy="166892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26DCF48-5480-80C7-98C3-7D82A9C0B91B}"/>
                </a:ext>
              </a:extLst>
            </p:cNvPr>
            <p:cNvSpPr/>
            <p:nvPr/>
          </p:nvSpPr>
          <p:spPr>
            <a:xfrm>
              <a:off x="3889468" y="1328208"/>
              <a:ext cx="1610682" cy="483497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36" name="直線單箭頭接點 35">
              <a:extLst>
                <a:ext uri="{FF2B5EF4-FFF2-40B4-BE49-F238E27FC236}">
                  <a16:creationId xmlns:a16="http://schemas.microsoft.com/office/drawing/2014/main" id="{26D52926-B274-5D68-EFD2-F85982014E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694809" y="1880250"/>
              <a:ext cx="156295" cy="80871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85658E5-751B-B22B-45F5-982939D13A8D}"/>
                </a:ext>
              </a:extLst>
            </p:cNvPr>
            <p:cNvSpPr txBox="1"/>
            <p:nvPr/>
          </p:nvSpPr>
          <p:spPr>
            <a:xfrm>
              <a:off x="4140131" y="2627800"/>
              <a:ext cx="20585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800" dirty="0"/>
                <a:t>tense of the verb</a:t>
              </a:r>
              <a:endParaRPr lang="zh-HK" altLang="en-US" sz="1800" dirty="0"/>
            </a:p>
          </p:txBody>
        </p:sp>
      </p:grp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ED099943-F9E6-595D-46D6-FF02DE6C572E}"/>
              </a:ext>
            </a:extLst>
          </p:cNvPr>
          <p:cNvSpPr txBox="1"/>
          <p:nvPr/>
        </p:nvSpPr>
        <p:spPr>
          <a:xfrm>
            <a:off x="1913222" y="3551437"/>
            <a:ext cx="8105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tx1"/>
                </a:solidFill>
              </a:rPr>
              <a:t>                                she would</a:t>
            </a:r>
          </a:p>
          <a:p>
            <a:r>
              <a:rPr lang="en-US" altLang="zh-HK" sz="2800" b="1" dirty="0">
                <a:solidFill>
                  <a:schemeClr val="tx1"/>
                </a:solidFill>
              </a:rPr>
              <a:t>taught her class well.</a:t>
            </a:r>
            <a:endParaRPr lang="zh-HK" altLang="en-US" sz="2800" b="1" dirty="0">
              <a:solidFill>
                <a:schemeClr val="tx1"/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4FFE187E-AF8F-09F4-A566-A8570581A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514" y="745108"/>
            <a:ext cx="1138700" cy="2292139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DFA1F51B-4D0F-7FFE-5871-20F0A506DF0B}"/>
              </a:ext>
            </a:extLst>
          </p:cNvPr>
          <p:cNvSpPr txBox="1"/>
          <p:nvPr/>
        </p:nvSpPr>
        <p:spPr>
          <a:xfrm>
            <a:off x="1695776" y="418701"/>
            <a:ext cx="124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/>
              <a:t>Miss Kan</a:t>
            </a:r>
            <a:endParaRPr lang="zh-HK" altLang="en-US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00FE4AB8-4CBC-3CEA-DF20-0F8169BF28DC}"/>
              </a:ext>
            </a:extLst>
          </p:cNvPr>
          <p:cNvGrpSpPr/>
          <p:nvPr/>
        </p:nvGrpSpPr>
        <p:grpSpPr>
          <a:xfrm>
            <a:off x="1870058" y="2951895"/>
            <a:ext cx="5309038" cy="1509036"/>
            <a:chOff x="1870058" y="2951895"/>
            <a:chExt cx="5309038" cy="1509036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143667E9-747A-974E-EC01-8CC5343DDF87}"/>
                </a:ext>
              </a:extLst>
            </p:cNvPr>
            <p:cNvGrpSpPr/>
            <p:nvPr/>
          </p:nvGrpSpPr>
          <p:grpSpPr>
            <a:xfrm>
              <a:off x="4927810" y="2951895"/>
              <a:ext cx="2251286" cy="1070219"/>
              <a:chOff x="4927810" y="2951895"/>
              <a:chExt cx="2251286" cy="1070219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1301B6FD-A8B0-2777-F9F9-2FA2530B8190}"/>
                  </a:ext>
                </a:extLst>
              </p:cNvPr>
              <p:cNvSpPr/>
              <p:nvPr/>
            </p:nvSpPr>
            <p:spPr>
              <a:xfrm>
                <a:off x="5845409" y="3538618"/>
                <a:ext cx="1333687" cy="48349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42" name="直線單箭頭接點 41">
                <a:extLst>
                  <a:ext uri="{FF2B5EF4-FFF2-40B4-BE49-F238E27FC236}">
                    <a16:creationId xmlns:a16="http://schemas.microsoft.com/office/drawing/2014/main" id="{226E347E-8E35-9A9C-F16A-B4D5CCA792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27810" y="2951895"/>
                <a:ext cx="1451888" cy="642429"/>
              </a:xfrm>
              <a:prstGeom prst="straightConnector1">
                <a:avLst/>
              </a:prstGeom>
              <a:ln w="571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6E7C3A3-3D16-10A6-2C8F-D7B172D196DE}"/>
                </a:ext>
              </a:extLst>
            </p:cNvPr>
            <p:cNvSpPr/>
            <p:nvPr/>
          </p:nvSpPr>
          <p:spPr>
            <a:xfrm>
              <a:off x="1870058" y="3977435"/>
              <a:ext cx="1333687" cy="483496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4BD9CE3C-7FFA-DAE8-1AC9-78730E1F1DF1}"/>
              </a:ext>
            </a:extLst>
          </p:cNvPr>
          <p:cNvSpPr/>
          <p:nvPr/>
        </p:nvSpPr>
        <p:spPr>
          <a:xfrm>
            <a:off x="6195644" y="2193523"/>
            <a:ext cx="2772631" cy="99088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>
                <a:solidFill>
                  <a:schemeClr val="tx1"/>
                </a:solidFill>
              </a:rPr>
              <a:t>Future tense </a:t>
            </a: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 simple past    </a:t>
            </a:r>
            <a:b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                tense</a:t>
            </a:r>
            <a:r>
              <a:rPr lang="en-US" altLang="zh-HK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altLang="zh-HK" dirty="0">
                <a:solidFill>
                  <a:schemeClr val="tx1"/>
                </a:solidFill>
              </a:rPr>
              <a:t>Will + verb </a:t>
            </a: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 would + verb  </a:t>
            </a:r>
            <a:b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zh-HK" dirty="0">
                <a:solidFill>
                  <a:schemeClr val="tx1"/>
                </a:solidFill>
                <a:sym typeface="Wingdings" panose="05000000000000000000" pitchFamily="2" charset="2"/>
              </a:rPr>
              <a:t>                   (base form)</a:t>
            </a:r>
          </a:p>
          <a:p>
            <a:pPr algn="ctr"/>
            <a:endParaRPr lang="zh-HK" altLang="en-US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40E45DA-7BB0-54C3-3AB5-E4711DA9235B}"/>
              </a:ext>
            </a:extLst>
          </p:cNvPr>
          <p:cNvSpPr/>
          <p:nvPr/>
        </p:nvSpPr>
        <p:spPr>
          <a:xfrm>
            <a:off x="229538" y="2315488"/>
            <a:ext cx="1894719" cy="937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HK" dirty="0">
                <a:solidFill>
                  <a:schemeClr val="bg1">
                    <a:lumMod val="10000"/>
                  </a:schemeClr>
                </a:solidFill>
              </a:rPr>
              <a:t>Anything wrong?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208DA32-CA07-EC64-DF60-6CB910958087}"/>
              </a:ext>
            </a:extLst>
          </p:cNvPr>
          <p:cNvSpPr/>
          <p:nvPr/>
        </p:nvSpPr>
        <p:spPr>
          <a:xfrm>
            <a:off x="5425150" y="1408723"/>
            <a:ext cx="1600238" cy="39099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F093E14-F2E2-CAE0-3717-AF65435F73B9}"/>
              </a:ext>
            </a:extLst>
          </p:cNvPr>
          <p:cNvSpPr/>
          <p:nvPr/>
        </p:nvSpPr>
        <p:spPr>
          <a:xfrm>
            <a:off x="3203745" y="4036101"/>
            <a:ext cx="1600238" cy="39099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35678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6" grpId="0"/>
      <p:bldP spid="12" grpId="0" animBg="1"/>
      <p:bldP spid="9" grpId="0" animBg="1"/>
      <p:bldP spid="10" grpId="0" animBg="1"/>
      <p:bldP spid="13" grpId="0" animBg="1"/>
    </p:bldLst>
  </p:timing>
</p:sld>
</file>

<file path=ppt/theme/theme1.xml><?xml version="1.0" encoding="utf-8"?>
<a:theme xmlns:a="http://schemas.openxmlformats.org/drawingml/2006/main" name="Early Childhood Education Center by Slidesgo">
  <a:themeElements>
    <a:clrScheme name="Simple Light">
      <a:dk1>
        <a:srgbClr val="4D3838"/>
      </a:dk1>
      <a:lt1>
        <a:srgbClr val="F7F1E7"/>
      </a:lt1>
      <a:dk2>
        <a:srgbClr val="CAD7CE"/>
      </a:dk2>
      <a:lt2>
        <a:srgbClr val="F0CFC0"/>
      </a:lt2>
      <a:accent1>
        <a:srgbClr val="D0AD7A"/>
      </a:accent1>
      <a:accent2>
        <a:srgbClr val="B6D7A8"/>
      </a:accent2>
      <a:accent3>
        <a:srgbClr val="EEC78B"/>
      </a:accent3>
      <a:accent4>
        <a:srgbClr val="A9B28B"/>
      </a:accent4>
      <a:accent5>
        <a:srgbClr val="DF5E5E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964</Words>
  <Application>Microsoft Office PowerPoint</Application>
  <PresentationFormat>On-screen Show (16:9)</PresentationFormat>
  <Paragraphs>186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Comic Sans MS</vt:lpstr>
      <vt:lpstr>Bebas Neue</vt:lpstr>
      <vt:lpstr>Poppins</vt:lpstr>
      <vt:lpstr>Arial</vt:lpstr>
      <vt:lpstr>Poppins SemiBold</vt:lpstr>
      <vt:lpstr>Poppins Medium</vt:lpstr>
      <vt:lpstr>Early Childhood Education Center by Slidesgo</vt:lpstr>
      <vt:lpstr>Reported Speech</vt:lpstr>
      <vt:lpstr>Learning Objectives</vt:lpstr>
      <vt:lpstr>Warm up</vt:lpstr>
      <vt:lpstr>Warm up</vt:lpstr>
      <vt:lpstr>Changes of pronouns</vt:lpstr>
      <vt:lpstr>Changes of tense </vt:lpstr>
      <vt:lpstr>Example 1</vt:lpstr>
      <vt:lpstr>Example 2</vt:lpstr>
      <vt:lpstr>Example 3</vt:lpstr>
      <vt:lpstr>Summary</vt:lpstr>
      <vt:lpstr>Example 4</vt:lpstr>
      <vt:lpstr>Example 5</vt:lpstr>
      <vt:lpstr>Example 6</vt:lpstr>
      <vt:lpstr>Summary</vt:lpstr>
      <vt:lpstr>Let’s practise</vt:lpstr>
      <vt:lpstr>Let’s practise</vt:lpstr>
      <vt:lpstr>Let’s practise</vt:lpstr>
      <vt:lpstr>Challenge time</vt:lpstr>
      <vt:lpstr>Challenge time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Reported Speech</dc:title>
  <dc:creator>puwy27</dc:creator>
  <cp:lastModifiedBy>CHAN, Chun Leung [CELT]</cp:lastModifiedBy>
  <cp:revision>8</cp:revision>
  <dcterms:modified xsi:type="dcterms:W3CDTF">2023-09-11T02:12:16Z</dcterms:modified>
</cp:coreProperties>
</file>