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</p:sldMasterIdLst>
  <p:notesMasterIdLst>
    <p:notesMasterId r:id="rId24"/>
  </p:notesMasterIdLst>
  <p:sldIdLst>
    <p:sldId id="275" r:id="rId2"/>
    <p:sldId id="296" r:id="rId3"/>
    <p:sldId id="256" r:id="rId4"/>
    <p:sldId id="257" r:id="rId5"/>
    <p:sldId id="273" r:id="rId6"/>
    <p:sldId id="297" r:id="rId7"/>
    <p:sldId id="288" r:id="rId8"/>
    <p:sldId id="258" r:id="rId9"/>
    <p:sldId id="295" r:id="rId10"/>
    <p:sldId id="264" r:id="rId11"/>
    <p:sldId id="276" r:id="rId12"/>
    <p:sldId id="277" r:id="rId13"/>
    <p:sldId id="298" r:id="rId14"/>
    <p:sldId id="278" r:id="rId15"/>
    <p:sldId id="289" r:id="rId16"/>
    <p:sldId id="279" r:id="rId17"/>
    <p:sldId id="290" r:id="rId18"/>
    <p:sldId id="299" r:id="rId19"/>
    <p:sldId id="291" r:id="rId20"/>
    <p:sldId id="300" r:id="rId21"/>
    <p:sldId id="282" r:id="rId22"/>
    <p:sldId id="287" r:id="rId23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25"/>
    </p:embeddedFont>
    <p:embeddedFont>
      <p:font typeface="Book Antiqua" panose="02040602050305030304" pitchFamily="18" charset="0"/>
      <p:regular r:id="rId26"/>
      <p:bold r:id="rId27"/>
      <p:italic r:id="rId28"/>
      <p:boldItalic r:id="rId29"/>
    </p:embeddedFont>
    <p:embeddedFont>
      <p:font typeface="Bookman Old Style" panose="02050604050505020204" pitchFamily="18" charset="0"/>
      <p:regular r:id="rId30"/>
      <p:bold r:id="rId31"/>
      <p:italic r:id="rId32"/>
      <p:boldItalic r:id="rId33"/>
    </p:embeddedFont>
    <p:embeddedFont>
      <p:font typeface="Cantarell" panose="02020500000000000000" charset="0"/>
      <p:regular r:id="rId34"/>
      <p:bold r:id="rId35"/>
      <p:italic r:id="rId36"/>
      <p:boldItalic r:id="rId37"/>
    </p:embeddedFont>
    <p:embeddedFont>
      <p:font typeface="Cinzel" panose="02020500000000000000" charset="0"/>
      <p:regular r:id="rId38"/>
      <p:bold r:id="rId39"/>
    </p:embeddedFont>
    <p:embeddedFont>
      <p:font typeface="Lato" panose="020F0502020204030203" pitchFamily="34" charset="0"/>
      <p:regular r:id="rId40"/>
      <p:bold r:id="rId41"/>
      <p:italic r:id="rId42"/>
      <p:boldItalic r:id="rId43"/>
    </p:embeddedFont>
    <p:embeddedFont>
      <p:font typeface="Nunito Light" pitchFamily="2" charset="0"/>
      <p:regular r:id="rId44"/>
      <p: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00FFFF"/>
    <a:srgbClr val="33CCCC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C5A25B-9942-4F24-8A92-AAD7F6B605DA}" v="29" dt="2023-03-15T15:19:34.186"/>
  </p1510:revLst>
</p1510:revInfo>
</file>

<file path=ppt/tableStyles.xml><?xml version="1.0" encoding="utf-8"?>
<a:tblStyleLst xmlns:a="http://schemas.openxmlformats.org/drawingml/2006/main" def="{9E467E53-BC62-4EDE-A3EE-47B20B7C3210}">
  <a:tblStyle styleId="{9E467E53-BC62-4EDE-A3EE-47B20B7C321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8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5.fntdata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e veronica" userId="42e0ad7c89f0547b" providerId="LiveId" clId="{2AC5A25B-9942-4F24-8A92-AAD7F6B605DA}"/>
    <pc:docChg chg="undo custSel addSld delSld modSld">
      <pc:chgData name="lee veronica" userId="42e0ad7c89f0547b" providerId="LiveId" clId="{2AC5A25B-9942-4F24-8A92-AAD7F6B605DA}" dt="2023-03-15T15:19:56.167" v="197" actId="14100"/>
      <pc:docMkLst>
        <pc:docMk/>
      </pc:docMkLst>
      <pc:sldChg chg="addSp modSp modAnim">
        <pc:chgData name="lee veronica" userId="42e0ad7c89f0547b" providerId="LiveId" clId="{2AC5A25B-9942-4F24-8A92-AAD7F6B605DA}" dt="2023-03-15T14:56:42.233" v="37"/>
        <pc:sldMkLst>
          <pc:docMk/>
          <pc:sldMk cId="0" sldId="256"/>
        </pc:sldMkLst>
        <pc:picChg chg="add mod">
          <ac:chgData name="lee veronica" userId="42e0ad7c89f0547b" providerId="LiveId" clId="{2AC5A25B-9942-4F24-8A92-AAD7F6B605DA}" dt="2023-03-15T14:56:35.832" v="36" actId="1076"/>
          <ac:picMkLst>
            <pc:docMk/>
            <pc:sldMk cId="0" sldId="256"/>
            <ac:picMk id="1028" creationId="{DAB69FBF-B660-1BA6-6153-3F762B9AC59B}"/>
          </ac:picMkLst>
        </pc:picChg>
      </pc:sldChg>
      <pc:sldChg chg="addSp modSp mod modAnim">
        <pc:chgData name="lee veronica" userId="42e0ad7c89f0547b" providerId="LiveId" clId="{2AC5A25B-9942-4F24-8A92-AAD7F6B605DA}" dt="2023-03-15T15:06:10.307" v="45"/>
        <pc:sldMkLst>
          <pc:docMk/>
          <pc:sldMk cId="0" sldId="258"/>
        </pc:sldMkLst>
        <pc:spChg chg="add mod">
          <ac:chgData name="lee veronica" userId="42e0ad7c89f0547b" providerId="LiveId" clId="{2AC5A25B-9942-4F24-8A92-AAD7F6B605DA}" dt="2023-03-15T15:05:20.264" v="40" actId="14100"/>
          <ac:spMkLst>
            <pc:docMk/>
            <pc:sldMk cId="0" sldId="258"/>
            <ac:spMk id="12" creationId="{806B3514-D7D8-24D6-863C-C8DFC066856B}"/>
          </ac:spMkLst>
        </pc:spChg>
        <pc:spChg chg="add mod">
          <ac:chgData name="lee veronica" userId="42e0ad7c89f0547b" providerId="LiveId" clId="{2AC5A25B-9942-4F24-8A92-AAD7F6B605DA}" dt="2023-03-15T15:05:33.707" v="43" actId="14100"/>
          <ac:spMkLst>
            <pc:docMk/>
            <pc:sldMk cId="0" sldId="258"/>
            <ac:spMk id="13" creationId="{39BE225F-0794-A5A7-225E-750D12F2F4B2}"/>
          </ac:spMkLst>
        </pc:spChg>
      </pc:sldChg>
      <pc:sldChg chg="addSp delSp modSp">
        <pc:chgData name="lee veronica" userId="42e0ad7c89f0547b" providerId="LiveId" clId="{2AC5A25B-9942-4F24-8A92-AAD7F6B605DA}" dt="2023-03-15T14:38:41.013" v="5" actId="1076"/>
        <pc:sldMkLst>
          <pc:docMk/>
          <pc:sldMk cId="4117872148" sldId="278"/>
        </pc:sldMkLst>
        <pc:picChg chg="add mod">
          <ac:chgData name="lee veronica" userId="42e0ad7c89f0547b" providerId="LiveId" clId="{2AC5A25B-9942-4F24-8A92-AAD7F6B605DA}" dt="2023-03-15T14:38:41.013" v="5" actId="1076"/>
          <ac:picMkLst>
            <pc:docMk/>
            <pc:sldMk cId="4117872148" sldId="278"/>
            <ac:picMk id="2" creationId="{426E9D0F-441B-3BDB-9ACD-3D708C930D45}"/>
          </ac:picMkLst>
        </pc:picChg>
        <pc:picChg chg="del">
          <ac:chgData name="lee veronica" userId="42e0ad7c89f0547b" providerId="LiveId" clId="{2AC5A25B-9942-4F24-8A92-AAD7F6B605DA}" dt="2023-03-15T14:38:34.687" v="1" actId="478"/>
          <ac:picMkLst>
            <pc:docMk/>
            <pc:sldMk cId="4117872148" sldId="278"/>
            <ac:picMk id="6146" creationId="{3ED3FE0F-618F-3539-D399-2B4FFC8D9C07}"/>
          </ac:picMkLst>
        </pc:picChg>
      </pc:sldChg>
      <pc:sldChg chg="del">
        <pc:chgData name="lee veronica" userId="42e0ad7c89f0547b" providerId="LiveId" clId="{2AC5A25B-9942-4F24-8A92-AAD7F6B605DA}" dt="2023-03-15T14:38:58.554" v="6" actId="47"/>
        <pc:sldMkLst>
          <pc:docMk/>
          <pc:sldMk cId="89815153" sldId="281"/>
        </pc:sldMkLst>
      </pc:sldChg>
      <pc:sldChg chg="delSp modSp mod delAnim modAnim">
        <pc:chgData name="lee veronica" userId="42e0ad7c89f0547b" providerId="LiveId" clId="{2AC5A25B-9942-4F24-8A92-AAD7F6B605DA}" dt="2023-03-15T14:39:25.668" v="16" actId="478"/>
        <pc:sldMkLst>
          <pc:docMk/>
          <pc:sldMk cId="2996892972" sldId="282"/>
        </pc:sldMkLst>
        <pc:spChg chg="mod">
          <ac:chgData name="lee veronica" userId="42e0ad7c89f0547b" providerId="LiveId" clId="{2AC5A25B-9942-4F24-8A92-AAD7F6B605DA}" dt="2023-03-15T14:39:19.842" v="14" actId="20577"/>
          <ac:spMkLst>
            <pc:docMk/>
            <pc:sldMk cId="2996892972" sldId="282"/>
            <ac:spMk id="3" creationId="{E47E19A8-D49A-EBBB-B179-35F2C4670FA6}"/>
          </ac:spMkLst>
        </pc:spChg>
        <pc:spChg chg="del mod">
          <ac:chgData name="lee veronica" userId="42e0ad7c89f0547b" providerId="LiveId" clId="{2AC5A25B-9942-4F24-8A92-AAD7F6B605DA}" dt="2023-03-15T14:39:25.668" v="16" actId="478"/>
          <ac:spMkLst>
            <pc:docMk/>
            <pc:sldMk cId="2996892972" sldId="282"/>
            <ac:spMk id="5" creationId="{590F8A4F-E35C-628C-3CD6-D60CF7CD9E58}"/>
          </ac:spMkLst>
        </pc:spChg>
      </pc:sldChg>
      <pc:sldChg chg="del">
        <pc:chgData name="lee veronica" userId="42e0ad7c89f0547b" providerId="LiveId" clId="{2AC5A25B-9942-4F24-8A92-AAD7F6B605DA}" dt="2023-03-15T14:38:24.544" v="0" actId="47"/>
        <pc:sldMkLst>
          <pc:docMk/>
          <pc:sldMk cId="596048252" sldId="283"/>
        </pc:sldMkLst>
      </pc:sldChg>
      <pc:sldChg chg="del">
        <pc:chgData name="lee veronica" userId="42e0ad7c89f0547b" providerId="LiveId" clId="{2AC5A25B-9942-4F24-8A92-AAD7F6B605DA}" dt="2023-03-15T14:39:05.272" v="9" actId="47"/>
        <pc:sldMkLst>
          <pc:docMk/>
          <pc:sldMk cId="1037696652" sldId="284"/>
        </pc:sldMkLst>
      </pc:sldChg>
      <pc:sldChg chg="del">
        <pc:chgData name="lee veronica" userId="42e0ad7c89f0547b" providerId="LiveId" clId="{2AC5A25B-9942-4F24-8A92-AAD7F6B605DA}" dt="2023-03-15T14:39:06.253" v="10" actId="47"/>
        <pc:sldMkLst>
          <pc:docMk/>
          <pc:sldMk cId="3898425675" sldId="285"/>
        </pc:sldMkLst>
      </pc:sldChg>
      <pc:sldChg chg="del">
        <pc:chgData name="lee veronica" userId="42e0ad7c89f0547b" providerId="LiveId" clId="{2AC5A25B-9942-4F24-8A92-AAD7F6B605DA}" dt="2023-03-15T14:39:02.792" v="8" actId="47"/>
        <pc:sldMkLst>
          <pc:docMk/>
          <pc:sldMk cId="3697173264" sldId="286"/>
        </pc:sldMkLst>
      </pc:sldChg>
      <pc:sldChg chg="modSp mod">
        <pc:chgData name="lee veronica" userId="42e0ad7c89f0547b" providerId="LiveId" clId="{2AC5A25B-9942-4F24-8A92-AAD7F6B605DA}" dt="2023-03-15T14:39:41.461" v="29" actId="20577"/>
        <pc:sldMkLst>
          <pc:docMk/>
          <pc:sldMk cId="2195237164" sldId="287"/>
        </pc:sldMkLst>
        <pc:spChg chg="mod">
          <ac:chgData name="lee veronica" userId="42e0ad7c89f0547b" providerId="LiveId" clId="{2AC5A25B-9942-4F24-8A92-AAD7F6B605DA}" dt="2023-03-15T14:39:41.461" v="29" actId="20577"/>
          <ac:spMkLst>
            <pc:docMk/>
            <pc:sldMk cId="2195237164" sldId="287"/>
            <ac:spMk id="5" creationId="{CE8A10DA-3649-E265-FD4E-F1714EE623EA}"/>
          </ac:spMkLst>
        </pc:spChg>
      </pc:sldChg>
      <pc:sldChg chg="addSp modSp modAnim">
        <pc:chgData name="lee veronica" userId="42e0ad7c89f0547b" providerId="LiveId" clId="{2AC5A25B-9942-4F24-8A92-AAD7F6B605DA}" dt="2023-03-15T15:10:59.938" v="50"/>
        <pc:sldMkLst>
          <pc:docMk/>
          <pc:sldMk cId="622023079" sldId="291"/>
        </pc:sldMkLst>
        <pc:picChg chg="add mod">
          <ac:chgData name="lee veronica" userId="42e0ad7c89f0547b" providerId="LiveId" clId="{2AC5A25B-9942-4F24-8A92-AAD7F6B605DA}" dt="2023-03-15T15:10:57.363" v="49" actId="14100"/>
          <ac:picMkLst>
            <pc:docMk/>
            <pc:sldMk cId="622023079" sldId="291"/>
            <ac:picMk id="2" creationId="{B5E7D7F3-6F72-FC99-3051-AB6290098DAF}"/>
          </ac:picMkLst>
        </pc:picChg>
      </pc:sldChg>
      <pc:sldChg chg="del">
        <pc:chgData name="lee veronica" userId="42e0ad7c89f0547b" providerId="LiveId" clId="{2AC5A25B-9942-4F24-8A92-AAD7F6B605DA}" dt="2023-03-15T14:38:59.912" v="7" actId="47"/>
        <pc:sldMkLst>
          <pc:docMk/>
          <pc:sldMk cId="3244868601" sldId="292"/>
        </pc:sldMkLst>
      </pc:sldChg>
      <pc:sldChg chg="del">
        <pc:chgData name="lee veronica" userId="42e0ad7c89f0547b" providerId="LiveId" clId="{2AC5A25B-9942-4F24-8A92-AAD7F6B605DA}" dt="2023-03-15T14:39:07.091" v="11" actId="47"/>
        <pc:sldMkLst>
          <pc:docMk/>
          <pc:sldMk cId="692058157" sldId="293"/>
        </pc:sldMkLst>
      </pc:sldChg>
      <pc:sldChg chg="modSp">
        <pc:chgData name="lee veronica" userId="42e0ad7c89f0547b" providerId="LiveId" clId="{2AC5A25B-9942-4F24-8A92-AAD7F6B605DA}" dt="2023-03-15T14:54:12.526" v="31" actId="20577"/>
        <pc:sldMkLst>
          <pc:docMk/>
          <pc:sldMk cId="4075581465" sldId="296"/>
        </pc:sldMkLst>
        <pc:spChg chg="mod">
          <ac:chgData name="lee veronica" userId="42e0ad7c89f0547b" providerId="LiveId" clId="{2AC5A25B-9942-4F24-8A92-AAD7F6B605DA}" dt="2023-03-15T14:54:10.741" v="30" actId="20577"/>
          <ac:spMkLst>
            <pc:docMk/>
            <pc:sldMk cId="4075581465" sldId="296"/>
            <ac:spMk id="5" creationId="{759BB8E2-E08E-5ED4-A3A0-78D7865F3A84}"/>
          </ac:spMkLst>
        </pc:spChg>
        <pc:spChg chg="mod">
          <ac:chgData name="lee veronica" userId="42e0ad7c89f0547b" providerId="LiveId" clId="{2AC5A25B-9942-4F24-8A92-AAD7F6B605DA}" dt="2023-03-15T14:54:12.526" v="31" actId="20577"/>
          <ac:spMkLst>
            <pc:docMk/>
            <pc:sldMk cId="4075581465" sldId="296"/>
            <ac:spMk id="8" creationId="{FCAC3741-5320-DC4D-A08B-E509ED53385E}"/>
          </ac:spMkLst>
        </pc:spChg>
      </pc:sldChg>
      <pc:sldChg chg="addSp delSp modSp new mod modAnim">
        <pc:chgData name="lee veronica" userId="42e0ad7c89f0547b" providerId="LiveId" clId="{2AC5A25B-9942-4F24-8A92-AAD7F6B605DA}" dt="2023-03-15T15:19:56.167" v="197" actId="14100"/>
        <pc:sldMkLst>
          <pc:docMk/>
          <pc:sldMk cId="1303233234" sldId="300"/>
        </pc:sldMkLst>
        <pc:spChg chg="del">
          <ac:chgData name="lee veronica" userId="42e0ad7c89f0547b" providerId="LiveId" clId="{2AC5A25B-9942-4F24-8A92-AAD7F6B605DA}" dt="2023-03-15T15:13:31.647" v="52" actId="478"/>
          <ac:spMkLst>
            <pc:docMk/>
            <pc:sldMk cId="1303233234" sldId="300"/>
            <ac:spMk id="2" creationId="{2FF8112E-A247-53A7-B585-BAD04F7D1824}"/>
          </ac:spMkLst>
        </pc:spChg>
        <pc:spChg chg="del">
          <ac:chgData name="lee veronica" userId="42e0ad7c89f0547b" providerId="LiveId" clId="{2AC5A25B-9942-4F24-8A92-AAD7F6B605DA}" dt="2023-03-15T15:13:34.366" v="53" actId="478"/>
          <ac:spMkLst>
            <pc:docMk/>
            <pc:sldMk cId="1303233234" sldId="300"/>
            <ac:spMk id="3" creationId="{7237C94D-E00C-B8C2-CA24-6921084922E5}"/>
          </ac:spMkLst>
        </pc:spChg>
        <pc:spChg chg="add del mod">
          <ac:chgData name="lee veronica" userId="42e0ad7c89f0547b" providerId="LiveId" clId="{2AC5A25B-9942-4F24-8A92-AAD7F6B605DA}" dt="2023-03-15T15:14:49.711" v="61" actId="478"/>
          <ac:spMkLst>
            <pc:docMk/>
            <pc:sldMk cId="1303233234" sldId="300"/>
            <ac:spMk id="4" creationId="{78637D68-D8CC-2227-F89D-56674C346797}"/>
          </ac:spMkLst>
        </pc:spChg>
        <pc:spChg chg="add mod">
          <ac:chgData name="lee veronica" userId="42e0ad7c89f0547b" providerId="LiveId" clId="{2AC5A25B-9942-4F24-8A92-AAD7F6B605DA}" dt="2023-03-15T15:19:49.714" v="195" actId="1076"/>
          <ac:spMkLst>
            <pc:docMk/>
            <pc:sldMk cId="1303233234" sldId="300"/>
            <ac:spMk id="6" creationId="{EFDBA514-018F-CB5F-EC0C-57CC5270AC8E}"/>
          </ac:spMkLst>
        </pc:spChg>
        <pc:spChg chg="add del">
          <ac:chgData name="lee veronica" userId="42e0ad7c89f0547b" providerId="LiveId" clId="{2AC5A25B-9942-4F24-8A92-AAD7F6B605DA}" dt="2023-03-15T15:16:04.484" v="75" actId="478"/>
          <ac:spMkLst>
            <pc:docMk/>
            <pc:sldMk cId="1303233234" sldId="300"/>
            <ac:spMk id="7" creationId="{5DB58E41-2EE0-6D31-B894-0D931AB00C4E}"/>
          </ac:spMkLst>
        </pc:spChg>
        <pc:spChg chg="add mod">
          <ac:chgData name="lee veronica" userId="42e0ad7c89f0547b" providerId="LiveId" clId="{2AC5A25B-9942-4F24-8A92-AAD7F6B605DA}" dt="2023-03-15T15:19:56.167" v="197" actId="14100"/>
          <ac:spMkLst>
            <pc:docMk/>
            <pc:sldMk cId="1303233234" sldId="300"/>
            <ac:spMk id="8" creationId="{6F7394A3-0207-93FD-FCCE-A4100C3595F2}"/>
          </ac:spMkLst>
        </pc:spChg>
        <pc:spChg chg="add mod">
          <ac:chgData name="lee veronica" userId="42e0ad7c89f0547b" providerId="LiveId" clId="{2AC5A25B-9942-4F24-8A92-AAD7F6B605DA}" dt="2023-03-15T15:19:46.836" v="194" actId="255"/>
          <ac:spMkLst>
            <pc:docMk/>
            <pc:sldMk cId="1303233234" sldId="300"/>
            <ac:spMk id="9" creationId="{6FB9D35A-4B19-E45B-25FF-4DDF7C3D2DD2}"/>
          </ac:spMkLst>
        </pc:spChg>
        <pc:graphicFrameChg chg="add del">
          <ac:chgData name="lee veronica" userId="42e0ad7c89f0547b" providerId="LiveId" clId="{2AC5A25B-9942-4F24-8A92-AAD7F6B605DA}" dt="2023-03-15T15:15:18.758" v="63" actId="3680"/>
          <ac:graphicFrameMkLst>
            <pc:docMk/>
            <pc:sldMk cId="1303233234" sldId="300"/>
            <ac:graphicFrameMk id="5" creationId="{F194C42B-6E41-5E77-5898-F9E92600734C}"/>
          </ac:graphicFrameMkLst>
        </pc:graphicFrameChg>
        <pc:picChg chg="add del">
          <ac:chgData name="lee veronica" userId="42e0ad7c89f0547b" providerId="LiveId" clId="{2AC5A25B-9942-4F24-8A92-AAD7F6B605DA}" dt="2023-03-15T15:16:42.041" v="105" actId="478"/>
          <ac:picMkLst>
            <pc:docMk/>
            <pc:sldMk cId="1303233234" sldId="300"/>
            <ac:picMk id="3074" creationId="{7C5A1C51-83B2-89B9-4DD9-B0346F15CB0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g1a0b03d79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Google Shape;729;g1a0b03d79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34469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7" name="Google Shape;757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7229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7" name="Google Shape;757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49295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Google Shape;1301;g1a5a69b129a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2" name="Google Shape;1302;g1a5a69b129a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5398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g1a0cfc04efe_1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4" name="Google Shape;964;g1a0cfc04efe_1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9632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7" name="Google Shape;757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065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7" name="Google Shape;757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8389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Google Shape;1301;g1a5a69b129a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2" name="Google Shape;1302;g1a5a69b129a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28078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g1a0b03d79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Google Shape;729;g1a0b03d79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96052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g1a0b03d79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Google Shape;729;g1a0b03d79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45778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g1a0b03d79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Google Shape;729;g1a0b03d79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2284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g1a0b03d79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Google Shape;729;g1a0b03d79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12e478d9885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" name="Google Shape;748;g12e478d9885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Google Shape;1301;g1a5a69b129a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2" name="Google Shape;1302;g1a5a69b129a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Google Shape;1301;g1a5a69b129a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2" name="Google Shape;1302;g1a5a69b129a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4957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g1a0b03d79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Google Shape;729;g1a0b03d79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4081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7" name="Google Shape;757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7" name="Google Shape;757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23942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g1a0cfc04efe_1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4" name="Google Shape;964;g1a0cfc04efe_1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35175" y="304250"/>
            <a:ext cx="8473800" cy="4535100"/>
          </a:xfrm>
          <a:prstGeom prst="roundRect">
            <a:avLst>
              <a:gd name="adj" fmla="val 13334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096650"/>
            <a:ext cx="3910200" cy="26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000"/>
              <a:buNone/>
              <a:defRPr sz="8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718650"/>
            <a:ext cx="3910200" cy="32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92432" y="73797"/>
            <a:ext cx="1034758" cy="1221157"/>
            <a:chOff x="92432" y="73797"/>
            <a:chExt cx="1034758" cy="1221157"/>
          </a:xfrm>
        </p:grpSpPr>
        <p:sp>
          <p:nvSpPr>
            <p:cNvPr id="13" name="Google Shape;13;p2"/>
            <p:cNvSpPr/>
            <p:nvPr/>
          </p:nvSpPr>
          <p:spPr>
            <a:xfrm>
              <a:off x="223371" y="75527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44358" y="662972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025416" y="89383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42498" y="148689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10794" y="34109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223365" y="86465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92432" y="100428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853908" y="73797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761065" y="204996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88650" y="304238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82694" y="126664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24;p2"/>
          <p:cNvGrpSpPr/>
          <p:nvPr/>
        </p:nvGrpSpPr>
        <p:grpSpPr>
          <a:xfrm>
            <a:off x="8052307" y="73797"/>
            <a:ext cx="1034758" cy="1221157"/>
            <a:chOff x="8052307" y="73797"/>
            <a:chExt cx="1034758" cy="1221157"/>
          </a:xfrm>
        </p:grpSpPr>
        <p:sp>
          <p:nvSpPr>
            <p:cNvPr id="25" name="Google Shape;25;p2"/>
            <p:cNvSpPr/>
            <p:nvPr/>
          </p:nvSpPr>
          <p:spPr>
            <a:xfrm flipH="1">
              <a:off x="8826658" y="75527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 flipH="1">
              <a:off x="8967388" y="662972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 flipH="1">
              <a:off x="8052307" y="89383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 flipH="1">
              <a:off x="8564127" y="148689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 flipH="1">
              <a:off x="9032570" y="34109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 flipH="1">
              <a:off x="8920015" y="86465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flipH="1">
              <a:off x="9014187" y="100428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 flipH="1">
              <a:off x="8257838" y="73797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 flipH="1">
              <a:off x="8382315" y="204996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 flipH="1">
              <a:off x="8678797" y="304238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 flipH="1">
              <a:off x="8960670" y="126664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36;p2"/>
          <p:cNvGrpSpPr/>
          <p:nvPr/>
        </p:nvGrpSpPr>
        <p:grpSpPr>
          <a:xfrm>
            <a:off x="8034532" y="3881847"/>
            <a:ext cx="1034758" cy="1221157"/>
            <a:chOff x="8034532" y="3881847"/>
            <a:chExt cx="1034758" cy="1221157"/>
          </a:xfrm>
        </p:grpSpPr>
        <p:sp>
          <p:nvSpPr>
            <p:cNvPr id="37" name="Google Shape;37;p2"/>
            <p:cNvSpPr/>
            <p:nvPr/>
          </p:nvSpPr>
          <p:spPr>
            <a:xfrm rot="10800000">
              <a:off x="8808883" y="4971805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 rot="10800000">
              <a:off x="8949613" y="4446079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 rot="10800000">
              <a:off x="8034532" y="4985644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 rot="10800000">
              <a:off x="8546352" y="4971802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10800000">
              <a:off x="9014795" y="480739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 rot="10800000">
              <a:off x="8902240" y="4276025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10800000">
              <a:off x="8996412" y="411543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 rot="10800000">
              <a:off x="8240063" y="5035254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10800000">
              <a:off x="8364540" y="493568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 rot="10800000">
              <a:off x="8661022" y="4662813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 rot="10800000">
              <a:off x="8942895" y="388184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48;p2"/>
          <p:cNvGrpSpPr/>
          <p:nvPr/>
        </p:nvGrpSpPr>
        <p:grpSpPr>
          <a:xfrm>
            <a:off x="74657" y="3881847"/>
            <a:ext cx="1034758" cy="1221157"/>
            <a:chOff x="74657" y="3881847"/>
            <a:chExt cx="1034758" cy="1221157"/>
          </a:xfrm>
        </p:grpSpPr>
        <p:sp>
          <p:nvSpPr>
            <p:cNvPr id="49" name="Google Shape;49;p2"/>
            <p:cNvSpPr/>
            <p:nvPr/>
          </p:nvSpPr>
          <p:spPr>
            <a:xfrm rot="10800000" flipH="1">
              <a:off x="205596" y="4971805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 rot="10800000" flipH="1">
              <a:off x="126583" y="4446079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 rot="10800000" flipH="1">
              <a:off x="1007641" y="4985644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 rot="10800000" flipH="1">
              <a:off x="524723" y="4971802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 rot="10800000" flipH="1">
              <a:off x="93019" y="480739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 rot="10800000" flipH="1">
              <a:off x="205590" y="4276025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 rot="10800000" flipH="1">
              <a:off x="74657" y="411543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 rot="10800000" flipH="1">
              <a:off x="836133" y="5035254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 rot="10800000" flipH="1">
              <a:off x="743290" y="493568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 rot="10800000" flipH="1">
              <a:off x="270875" y="4662813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 rot="10800000" flipH="1">
              <a:off x="164919" y="388184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"/>
          <p:cNvSpPr/>
          <p:nvPr/>
        </p:nvSpPr>
        <p:spPr>
          <a:xfrm>
            <a:off x="335175" y="304250"/>
            <a:ext cx="8473800" cy="4535100"/>
          </a:xfrm>
          <a:prstGeom prst="roundRect">
            <a:avLst>
              <a:gd name="adj" fmla="val 13334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body" idx="1"/>
          </p:nvPr>
        </p:nvSpPr>
        <p:spPr>
          <a:xfrm>
            <a:off x="726775" y="918125"/>
            <a:ext cx="7704000" cy="55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940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Font typeface="Nunito Light"/>
              <a:buChar char="●"/>
              <a:defRPr/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117" name="Google Shape;117;p4"/>
          <p:cNvGrpSpPr/>
          <p:nvPr/>
        </p:nvGrpSpPr>
        <p:grpSpPr>
          <a:xfrm>
            <a:off x="92432" y="73797"/>
            <a:ext cx="1034758" cy="1221157"/>
            <a:chOff x="92432" y="73797"/>
            <a:chExt cx="1034758" cy="1221157"/>
          </a:xfrm>
        </p:grpSpPr>
        <p:sp>
          <p:nvSpPr>
            <p:cNvPr id="118" name="Google Shape;118;p4"/>
            <p:cNvSpPr/>
            <p:nvPr/>
          </p:nvSpPr>
          <p:spPr>
            <a:xfrm>
              <a:off x="223371" y="75527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144358" y="662972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1025416" y="89383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4"/>
            <p:cNvSpPr/>
            <p:nvPr/>
          </p:nvSpPr>
          <p:spPr>
            <a:xfrm>
              <a:off x="542498" y="148689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4"/>
            <p:cNvSpPr/>
            <p:nvPr/>
          </p:nvSpPr>
          <p:spPr>
            <a:xfrm>
              <a:off x="110794" y="34109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4"/>
            <p:cNvSpPr/>
            <p:nvPr/>
          </p:nvSpPr>
          <p:spPr>
            <a:xfrm>
              <a:off x="223365" y="86465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4"/>
            <p:cNvSpPr/>
            <p:nvPr/>
          </p:nvSpPr>
          <p:spPr>
            <a:xfrm>
              <a:off x="92432" y="100428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853908" y="73797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4"/>
            <p:cNvSpPr/>
            <p:nvPr/>
          </p:nvSpPr>
          <p:spPr>
            <a:xfrm>
              <a:off x="761065" y="204996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4"/>
            <p:cNvSpPr/>
            <p:nvPr/>
          </p:nvSpPr>
          <p:spPr>
            <a:xfrm>
              <a:off x="288650" y="304238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182694" y="126664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9"/>
          <p:cNvSpPr txBox="1">
            <a:spLocks noGrp="1"/>
          </p:cNvSpPr>
          <p:nvPr>
            <p:ph type="title"/>
          </p:nvPr>
        </p:nvSpPr>
        <p:spPr>
          <a:xfrm>
            <a:off x="2241300" y="1931675"/>
            <a:ext cx="4661400" cy="128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8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9"/>
          <p:cNvSpPr txBox="1">
            <a:spLocks noGrp="1"/>
          </p:cNvSpPr>
          <p:nvPr>
            <p:ph type="subTitle" idx="1"/>
          </p:nvPr>
        </p:nvSpPr>
        <p:spPr>
          <a:xfrm>
            <a:off x="2241300" y="3636225"/>
            <a:ext cx="4661400" cy="7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9"/>
          <p:cNvSpPr>
            <a:spLocks noGrp="1"/>
          </p:cNvSpPr>
          <p:nvPr>
            <p:ph type="pic" idx="2"/>
          </p:nvPr>
        </p:nvSpPr>
        <p:spPr>
          <a:xfrm>
            <a:off x="336675" y="261200"/>
            <a:ext cx="8464500" cy="46257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grpSp>
        <p:nvGrpSpPr>
          <p:cNvPr id="237" name="Google Shape;237;p9"/>
          <p:cNvGrpSpPr/>
          <p:nvPr/>
        </p:nvGrpSpPr>
        <p:grpSpPr>
          <a:xfrm>
            <a:off x="92432" y="73797"/>
            <a:ext cx="1034758" cy="1221157"/>
            <a:chOff x="92432" y="73797"/>
            <a:chExt cx="1034758" cy="1221157"/>
          </a:xfrm>
        </p:grpSpPr>
        <p:sp>
          <p:nvSpPr>
            <p:cNvPr id="238" name="Google Shape;238;p9"/>
            <p:cNvSpPr/>
            <p:nvPr/>
          </p:nvSpPr>
          <p:spPr>
            <a:xfrm>
              <a:off x="223371" y="75527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9"/>
            <p:cNvSpPr/>
            <p:nvPr/>
          </p:nvSpPr>
          <p:spPr>
            <a:xfrm>
              <a:off x="144358" y="662972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9"/>
            <p:cNvSpPr/>
            <p:nvPr/>
          </p:nvSpPr>
          <p:spPr>
            <a:xfrm>
              <a:off x="1025416" y="89383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9"/>
            <p:cNvSpPr/>
            <p:nvPr/>
          </p:nvSpPr>
          <p:spPr>
            <a:xfrm>
              <a:off x="542498" y="148689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9"/>
            <p:cNvSpPr/>
            <p:nvPr/>
          </p:nvSpPr>
          <p:spPr>
            <a:xfrm>
              <a:off x="110794" y="34109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9"/>
            <p:cNvSpPr/>
            <p:nvPr/>
          </p:nvSpPr>
          <p:spPr>
            <a:xfrm>
              <a:off x="223365" y="86465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9"/>
            <p:cNvSpPr/>
            <p:nvPr/>
          </p:nvSpPr>
          <p:spPr>
            <a:xfrm>
              <a:off x="92432" y="100428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9"/>
            <p:cNvSpPr/>
            <p:nvPr/>
          </p:nvSpPr>
          <p:spPr>
            <a:xfrm>
              <a:off x="853908" y="73797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9"/>
            <p:cNvSpPr/>
            <p:nvPr/>
          </p:nvSpPr>
          <p:spPr>
            <a:xfrm>
              <a:off x="761065" y="204996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9"/>
            <p:cNvSpPr/>
            <p:nvPr/>
          </p:nvSpPr>
          <p:spPr>
            <a:xfrm>
              <a:off x="288650" y="304238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9"/>
            <p:cNvSpPr/>
            <p:nvPr/>
          </p:nvSpPr>
          <p:spPr>
            <a:xfrm>
              <a:off x="182694" y="126664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9" name="Google Shape;249;p9"/>
          <p:cNvGrpSpPr/>
          <p:nvPr/>
        </p:nvGrpSpPr>
        <p:grpSpPr>
          <a:xfrm>
            <a:off x="8052307" y="73797"/>
            <a:ext cx="1034758" cy="1221157"/>
            <a:chOff x="8052307" y="73797"/>
            <a:chExt cx="1034758" cy="1221157"/>
          </a:xfrm>
        </p:grpSpPr>
        <p:sp>
          <p:nvSpPr>
            <p:cNvPr id="250" name="Google Shape;250;p9"/>
            <p:cNvSpPr/>
            <p:nvPr/>
          </p:nvSpPr>
          <p:spPr>
            <a:xfrm flipH="1">
              <a:off x="8826658" y="75527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9"/>
            <p:cNvSpPr/>
            <p:nvPr/>
          </p:nvSpPr>
          <p:spPr>
            <a:xfrm flipH="1">
              <a:off x="8967388" y="662972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9"/>
            <p:cNvSpPr/>
            <p:nvPr/>
          </p:nvSpPr>
          <p:spPr>
            <a:xfrm flipH="1">
              <a:off x="8052307" y="89383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9"/>
            <p:cNvSpPr/>
            <p:nvPr/>
          </p:nvSpPr>
          <p:spPr>
            <a:xfrm flipH="1">
              <a:off x="8564127" y="148689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9"/>
            <p:cNvSpPr/>
            <p:nvPr/>
          </p:nvSpPr>
          <p:spPr>
            <a:xfrm flipH="1">
              <a:off x="9032570" y="34109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9"/>
            <p:cNvSpPr/>
            <p:nvPr/>
          </p:nvSpPr>
          <p:spPr>
            <a:xfrm flipH="1">
              <a:off x="8920015" y="86465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9"/>
            <p:cNvSpPr/>
            <p:nvPr/>
          </p:nvSpPr>
          <p:spPr>
            <a:xfrm flipH="1">
              <a:off x="9014187" y="100428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9"/>
            <p:cNvSpPr/>
            <p:nvPr/>
          </p:nvSpPr>
          <p:spPr>
            <a:xfrm flipH="1">
              <a:off x="8257838" y="73797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9"/>
            <p:cNvSpPr/>
            <p:nvPr/>
          </p:nvSpPr>
          <p:spPr>
            <a:xfrm flipH="1">
              <a:off x="8382315" y="204996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9"/>
            <p:cNvSpPr/>
            <p:nvPr/>
          </p:nvSpPr>
          <p:spPr>
            <a:xfrm flipH="1">
              <a:off x="8678797" y="304238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9"/>
            <p:cNvSpPr/>
            <p:nvPr/>
          </p:nvSpPr>
          <p:spPr>
            <a:xfrm flipH="1">
              <a:off x="8960670" y="126664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1" name="Google Shape;261;p9"/>
          <p:cNvGrpSpPr/>
          <p:nvPr/>
        </p:nvGrpSpPr>
        <p:grpSpPr>
          <a:xfrm>
            <a:off x="8034532" y="3881847"/>
            <a:ext cx="1034758" cy="1221157"/>
            <a:chOff x="8034532" y="3881847"/>
            <a:chExt cx="1034758" cy="1221157"/>
          </a:xfrm>
        </p:grpSpPr>
        <p:sp>
          <p:nvSpPr>
            <p:cNvPr id="262" name="Google Shape;262;p9"/>
            <p:cNvSpPr/>
            <p:nvPr/>
          </p:nvSpPr>
          <p:spPr>
            <a:xfrm rot="10800000">
              <a:off x="8808883" y="4971805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9"/>
            <p:cNvSpPr/>
            <p:nvPr/>
          </p:nvSpPr>
          <p:spPr>
            <a:xfrm rot="10800000">
              <a:off x="8949613" y="4446079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9"/>
            <p:cNvSpPr/>
            <p:nvPr/>
          </p:nvSpPr>
          <p:spPr>
            <a:xfrm rot="10800000">
              <a:off x="8034532" y="4985644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9"/>
            <p:cNvSpPr/>
            <p:nvPr/>
          </p:nvSpPr>
          <p:spPr>
            <a:xfrm rot="10800000">
              <a:off x="8546352" y="4971802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9"/>
            <p:cNvSpPr/>
            <p:nvPr/>
          </p:nvSpPr>
          <p:spPr>
            <a:xfrm rot="10800000">
              <a:off x="9014795" y="480739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9"/>
            <p:cNvSpPr/>
            <p:nvPr/>
          </p:nvSpPr>
          <p:spPr>
            <a:xfrm rot="10800000">
              <a:off x="8902240" y="4276025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9"/>
            <p:cNvSpPr/>
            <p:nvPr/>
          </p:nvSpPr>
          <p:spPr>
            <a:xfrm rot="10800000">
              <a:off x="8996412" y="411543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9"/>
            <p:cNvSpPr/>
            <p:nvPr/>
          </p:nvSpPr>
          <p:spPr>
            <a:xfrm rot="10800000">
              <a:off x="8240063" y="5035254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9"/>
            <p:cNvSpPr/>
            <p:nvPr/>
          </p:nvSpPr>
          <p:spPr>
            <a:xfrm rot="10800000">
              <a:off x="8364540" y="493568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9"/>
            <p:cNvSpPr/>
            <p:nvPr/>
          </p:nvSpPr>
          <p:spPr>
            <a:xfrm rot="10800000">
              <a:off x="8661022" y="4662813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9"/>
            <p:cNvSpPr/>
            <p:nvPr/>
          </p:nvSpPr>
          <p:spPr>
            <a:xfrm rot="10800000">
              <a:off x="8942895" y="388184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3" name="Google Shape;273;p9"/>
          <p:cNvGrpSpPr/>
          <p:nvPr/>
        </p:nvGrpSpPr>
        <p:grpSpPr>
          <a:xfrm>
            <a:off x="74657" y="3881847"/>
            <a:ext cx="1034758" cy="1221157"/>
            <a:chOff x="74657" y="3881847"/>
            <a:chExt cx="1034758" cy="1221157"/>
          </a:xfrm>
        </p:grpSpPr>
        <p:sp>
          <p:nvSpPr>
            <p:cNvPr id="274" name="Google Shape;274;p9"/>
            <p:cNvSpPr/>
            <p:nvPr/>
          </p:nvSpPr>
          <p:spPr>
            <a:xfrm rot="10800000" flipH="1">
              <a:off x="205596" y="4971805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9"/>
            <p:cNvSpPr/>
            <p:nvPr/>
          </p:nvSpPr>
          <p:spPr>
            <a:xfrm rot="10800000" flipH="1">
              <a:off x="126583" y="4446079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9"/>
            <p:cNvSpPr/>
            <p:nvPr/>
          </p:nvSpPr>
          <p:spPr>
            <a:xfrm rot="10800000" flipH="1">
              <a:off x="1007641" y="4985644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9"/>
            <p:cNvSpPr/>
            <p:nvPr/>
          </p:nvSpPr>
          <p:spPr>
            <a:xfrm rot="10800000" flipH="1">
              <a:off x="524723" y="4971802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9"/>
            <p:cNvSpPr/>
            <p:nvPr/>
          </p:nvSpPr>
          <p:spPr>
            <a:xfrm rot="10800000" flipH="1">
              <a:off x="93019" y="480739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9"/>
            <p:cNvSpPr/>
            <p:nvPr/>
          </p:nvSpPr>
          <p:spPr>
            <a:xfrm rot="10800000" flipH="1">
              <a:off x="205590" y="4276025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9"/>
            <p:cNvSpPr/>
            <p:nvPr/>
          </p:nvSpPr>
          <p:spPr>
            <a:xfrm rot="10800000" flipH="1">
              <a:off x="74657" y="411543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9"/>
            <p:cNvSpPr/>
            <p:nvPr/>
          </p:nvSpPr>
          <p:spPr>
            <a:xfrm rot="10800000" flipH="1">
              <a:off x="836133" y="5035254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9"/>
            <p:cNvSpPr/>
            <p:nvPr/>
          </p:nvSpPr>
          <p:spPr>
            <a:xfrm rot="10800000" flipH="1">
              <a:off x="743290" y="493568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9"/>
            <p:cNvSpPr/>
            <p:nvPr/>
          </p:nvSpPr>
          <p:spPr>
            <a:xfrm rot="10800000" flipH="1">
              <a:off x="270875" y="4662813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9"/>
            <p:cNvSpPr/>
            <p:nvPr/>
          </p:nvSpPr>
          <p:spPr>
            <a:xfrm rot="10800000" flipH="1">
              <a:off x="164919" y="388184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3"/>
          <p:cNvSpPr/>
          <p:nvPr/>
        </p:nvSpPr>
        <p:spPr>
          <a:xfrm>
            <a:off x="335175" y="304250"/>
            <a:ext cx="8473800" cy="4535100"/>
          </a:xfrm>
          <a:prstGeom prst="roundRect">
            <a:avLst>
              <a:gd name="adj" fmla="val 13334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13"/>
          <p:cNvSpPr txBox="1">
            <a:spLocks noGrp="1"/>
          </p:cNvSpPr>
          <p:nvPr>
            <p:ph type="subTitle" idx="1"/>
          </p:nvPr>
        </p:nvSpPr>
        <p:spPr>
          <a:xfrm>
            <a:off x="1132463" y="2221350"/>
            <a:ext cx="2853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4" name="Google Shape;344;p13"/>
          <p:cNvSpPr txBox="1">
            <a:spLocks noGrp="1"/>
          </p:cNvSpPr>
          <p:nvPr>
            <p:ph type="subTitle" idx="2"/>
          </p:nvPr>
        </p:nvSpPr>
        <p:spPr>
          <a:xfrm>
            <a:off x="1132463" y="4027475"/>
            <a:ext cx="2853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3"/>
          <p:cNvSpPr txBox="1">
            <a:spLocks noGrp="1"/>
          </p:cNvSpPr>
          <p:nvPr>
            <p:ph type="subTitle" idx="3"/>
          </p:nvPr>
        </p:nvSpPr>
        <p:spPr>
          <a:xfrm>
            <a:off x="5166053" y="4027450"/>
            <a:ext cx="28497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6" name="Google Shape;346;p13"/>
          <p:cNvSpPr txBox="1">
            <a:spLocks noGrp="1"/>
          </p:cNvSpPr>
          <p:nvPr>
            <p:ph type="subTitle" idx="4"/>
          </p:nvPr>
        </p:nvSpPr>
        <p:spPr>
          <a:xfrm>
            <a:off x="5169306" y="2221350"/>
            <a:ext cx="28497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13"/>
          <p:cNvSpPr txBox="1">
            <a:spLocks noGrp="1"/>
          </p:cNvSpPr>
          <p:nvPr>
            <p:ph type="title" idx="5" hasCustomPrompt="1"/>
          </p:nvPr>
        </p:nvSpPr>
        <p:spPr>
          <a:xfrm>
            <a:off x="1959563" y="1254069"/>
            <a:ext cx="11988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48" name="Google Shape;348;p13"/>
          <p:cNvSpPr txBox="1">
            <a:spLocks noGrp="1"/>
          </p:cNvSpPr>
          <p:nvPr>
            <p:ph type="title" idx="6" hasCustomPrompt="1"/>
          </p:nvPr>
        </p:nvSpPr>
        <p:spPr>
          <a:xfrm>
            <a:off x="5990563" y="3055664"/>
            <a:ext cx="12039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49" name="Google Shape;349;p13"/>
          <p:cNvSpPr txBox="1">
            <a:spLocks noGrp="1"/>
          </p:cNvSpPr>
          <p:nvPr>
            <p:ph type="title" idx="7" hasCustomPrompt="1"/>
          </p:nvPr>
        </p:nvSpPr>
        <p:spPr>
          <a:xfrm>
            <a:off x="1959563" y="3055666"/>
            <a:ext cx="11988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50" name="Google Shape;350;p13"/>
          <p:cNvSpPr txBox="1">
            <a:spLocks noGrp="1"/>
          </p:cNvSpPr>
          <p:nvPr>
            <p:ph type="title" idx="8" hasCustomPrompt="1"/>
          </p:nvPr>
        </p:nvSpPr>
        <p:spPr>
          <a:xfrm>
            <a:off x="5990563" y="1254069"/>
            <a:ext cx="12039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51" name="Google Shape;351;p13"/>
          <p:cNvSpPr txBox="1">
            <a:spLocks noGrp="1"/>
          </p:cNvSpPr>
          <p:nvPr>
            <p:ph type="subTitle" idx="9"/>
          </p:nvPr>
        </p:nvSpPr>
        <p:spPr>
          <a:xfrm>
            <a:off x="1132463" y="1870325"/>
            <a:ext cx="2853000" cy="539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140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latin typeface="Cinzel"/>
                <a:ea typeface="Cinzel"/>
                <a:cs typeface="Cinzel"/>
                <a:sym typeface="Cinzel"/>
              </a:defRPr>
            </a:lvl1pPr>
            <a:lvl2pPr lvl="1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2" name="Google Shape;352;p13"/>
          <p:cNvSpPr txBox="1">
            <a:spLocks noGrp="1"/>
          </p:cNvSpPr>
          <p:nvPr>
            <p:ph type="subTitle" idx="13"/>
          </p:nvPr>
        </p:nvSpPr>
        <p:spPr>
          <a:xfrm>
            <a:off x="1132463" y="3671930"/>
            <a:ext cx="2853000" cy="539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140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latin typeface="Cinzel"/>
                <a:ea typeface="Cinzel"/>
                <a:cs typeface="Cinzel"/>
                <a:sym typeface="Cinzel"/>
              </a:defRPr>
            </a:lvl1pPr>
            <a:lvl2pPr lvl="1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3" name="Google Shape;353;p13"/>
          <p:cNvSpPr txBox="1">
            <a:spLocks noGrp="1"/>
          </p:cNvSpPr>
          <p:nvPr>
            <p:ph type="subTitle" idx="14"/>
          </p:nvPr>
        </p:nvSpPr>
        <p:spPr>
          <a:xfrm>
            <a:off x="5166050" y="3671325"/>
            <a:ext cx="2849700" cy="539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140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latin typeface="Cinzel"/>
                <a:ea typeface="Cinzel"/>
                <a:cs typeface="Cinzel"/>
                <a:sym typeface="Cinzel"/>
              </a:defRPr>
            </a:lvl1pPr>
            <a:lvl2pPr lvl="1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4" name="Google Shape;354;p13"/>
          <p:cNvSpPr txBox="1">
            <a:spLocks noGrp="1"/>
          </p:cNvSpPr>
          <p:nvPr>
            <p:ph type="subTitle" idx="15"/>
          </p:nvPr>
        </p:nvSpPr>
        <p:spPr>
          <a:xfrm>
            <a:off x="5169304" y="1870325"/>
            <a:ext cx="2849700" cy="539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140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latin typeface="Cinzel"/>
                <a:ea typeface="Cinzel"/>
                <a:cs typeface="Cinzel"/>
                <a:sym typeface="Cinzel"/>
              </a:defRPr>
            </a:lvl1pPr>
            <a:lvl2pPr lvl="1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355" name="Google Shape;355;p13"/>
          <p:cNvGrpSpPr/>
          <p:nvPr/>
        </p:nvGrpSpPr>
        <p:grpSpPr>
          <a:xfrm>
            <a:off x="8034532" y="3881847"/>
            <a:ext cx="1034758" cy="1221157"/>
            <a:chOff x="8034532" y="3881847"/>
            <a:chExt cx="1034758" cy="1221157"/>
          </a:xfrm>
        </p:grpSpPr>
        <p:sp>
          <p:nvSpPr>
            <p:cNvPr id="356" name="Google Shape;356;p13"/>
            <p:cNvSpPr/>
            <p:nvPr/>
          </p:nvSpPr>
          <p:spPr>
            <a:xfrm rot="10800000">
              <a:off x="8808883" y="4971805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13"/>
            <p:cNvSpPr/>
            <p:nvPr/>
          </p:nvSpPr>
          <p:spPr>
            <a:xfrm rot="10800000">
              <a:off x="8949613" y="4446079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3"/>
            <p:cNvSpPr/>
            <p:nvPr/>
          </p:nvSpPr>
          <p:spPr>
            <a:xfrm rot="10800000">
              <a:off x="8034532" y="4985644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13"/>
            <p:cNvSpPr/>
            <p:nvPr/>
          </p:nvSpPr>
          <p:spPr>
            <a:xfrm rot="10800000">
              <a:off x="8546352" y="4971802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13"/>
            <p:cNvSpPr/>
            <p:nvPr/>
          </p:nvSpPr>
          <p:spPr>
            <a:xfrm rot="10800000">
              <a:off x="9014795" y="480739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13"/>
            <p:cNvSpPr/>
            <p:nvPr/>
          </p:nvSpPr>
          <p:spPr>
            <a:xfrm rot="10800000">
              <a:off x="8902240" y="4276025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13"/>
            <p:cNvSpPr/>
            <p:nvPr/>
          </p:nvSpPr>
          <p:spPr>
            <a:xfrm rot="10800000">
              <a:off x="8996412" y="411543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13"/>
            <p:cNvSpPr/>
            <p:nvPr/>
          </p:nvSpPr>
          <p:spPr>
            <a:xfrm rot="10800000">
              <a:off x="8240063" y="5035254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13"/>
            <p:cNvSpPr/>
            <p:nvPr/>
          </p:nvSpPr>
          <p:spPr>
            <a:xfrm rot="10800000">
              <a:off x="8364540" y="493568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13"/>
            <p:cNvSpPr/>
            <p:nvPr/>
          </p:nvSpPr>
          <p:spPr>
            <a:xfrm rot="10800000">
              <a:off x="8661022" y="4662813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13"/>
            <p:cNvSpPr/>
            <p:nvPr/>
          </p:nvSpPr>
          <p:spPr>
            <a:xfrm rot="10800000">
              <a:off x="8942895" y="388184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1_1"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22"/>
          <p:cNvSpPr/>
          <p:nvPr/>
        </p:nvSpPr>
        <p:spPr>
          <a:xfrm>
            <a:off x="335175" y="304250"/>
            <a:ext cx="8473800" cy="4535100"/>
          </a:xfrm>
          <a:prstGeom prst="roundRect">
            <a:avLst>
              <a:gd name="adj" fmla="val 13334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540" name="Google Shape;540;p22"/>
          <p:cNvGrpSpPr/>
          <p:nvPr/>
        </p:nvGrpSpPr>
        <p:grpSpPr>
          <a:xfrm>
            <a:off x="8052307" y="73797"/>
            <a:ext cx="1034758" cy="1221157"/>
            <a:chOff x="8052307" y="73797"/>
            <a:chExt cx="1034758" cy="1221157"/>
          </a:xfrm>
        </p:grpSpPr>
        <p:sp>
          <p:nvSpPr>
            <p:cNvPr id="541" name="Google Shape;541;p22"/>
            <p:cNvSpPr/>
            <p:nvPr/>
          </p:nvSpPr>
          <p:spPr>
            <a:xfrm flipH="1">
              <a:off x="8826658" y="75527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22"/>
            <p:cNvSpPr/>
            <p:nvPr/>
          </p:nvSpPr>
          <p:spPr>
            <a:xfrm flipH="1">
              <a:off x="8967388" y="662972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22"/>
            <p:cNvSpPr/>
            <p:nvPr/>
          </p:nvSpPr>
          <p:spPr>
            <a:xfrm flipH="1">
              <a:off x="8052307" y="89383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22"/>
            <p:cNvSpPr/>
            <p:nvPr/>
          </p:nvSpPr>
          <p:spPr>
            <a:xfrm flipH="1">
              <a:off x="8564127" y="148689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22"/>
            <p:cNvSpPr/>
            <p:nvPr/>
          </p:nvSpPr>
          <p:spPr>
            <a:xfrm flipH="1">
              <a:off x="9032570" y="34109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22"/>
            <p:cNvSpPr/>
            <p:nvPr/>
          </p:nvSpPr>
          <p:spPr>
            <a:xfrm flipH="1">
              <a:off x="8920015" y="86465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22"/>
            <p:cNvSpPr/>
            <p:nvPr/>
          </p:nvSpPr>
          <p:spPr>
            <a:xfrm flipH="1">
              <a:off x="9014187" y="100428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22"/>
            <p:cNvSpPr/>
            <p:nvPr/>
          </p:nvSpPr>
          <p:spPr>
            <a:xfrm flipH="1">
              <a:off x="8257838" y="73797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22"/>
            <p:cNvSpPr/>
            <p:nvPr/>
          </p:nvSpPr>
          <p:spPr>
            <a:xfrm flipH="1">
              <a:off x="8382315" y="204996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22"/>
            <p:cNvSpPr/>
            <p:nvPr/>
          </p:nvSpPr>
          <p:spPr>
            <a:xfrm flipH="1">
              <a:off x="8678797" y="304238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22"/>
            <p:cNvSpPr/>
            <p:nvPr/>
          </p:nvSpPr>
          <p:spPr>
            <a:xfrm flipH="1">
              <a:off x="8960670" y="126664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1_1_1"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23"/>
          <p:cNvSpPr/>
          <p:nvPr/>
        </p:nvSpPr>
        <p:spPr>
          <a:xfrm>
            <a:off x="335175" y="304250"/>
            <a:ext cx="8473800" cy="4535100"/>
          </a:xfrm>
          <a:prstGeom prst="roundRect">
            <a:avLst>
              <a:gd name="adj" fmla="val 13334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4" name="Google Shape;554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555" name="Google Shape;555;p23"/>
          <p:cNvGrpSpPr/>
          <p:nvPr/>
        </p:nvGrpSpPr>
        <p:grpSpPr>
          <a:xfrm>
            <a:off x="74657" y="3881847"/>
            <a:ext cx="1034758" cy="1221157"/>
            <a:chOff x="74657" y="3881847"/>
            <a:chExt cx="1034758" cy="1221157"/>
          </a:xfrm>
        </p:grpSpPr>
        <p:sp>
          <p:nvSpPr>
            <p:cNvPr id="556" name="Google Shape;556;p23"/>
            <p:cNvSpPr/>
            <p:nvPr/>
          </p:nvSpPr>
          <p:spPr>
            <a:xfrm rot="10800000" flipH="1">
              <a:off x="205596" y="4971805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23"/>
            <p:cNvSpPr/>
            <p:nvPr/>
          </p:nvSpPr>
          <p:spPr>
            <a:xfrm rot="10800000" flipH="1">
              <a:off x="126583" y="4446079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23"/>
            <p:cNvSpPr/>
            <p:nvPr/>
          </p:nvSpPr>
          <p:spPr>
            <a:xfrm rot="10800000" flipH="1">
              <a:off x="1007641" y="4985644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23"/>
            <p:cNvSpPr/>
            <p:nvPr/>
          </p:nvSpPr>
          <p:spPr>
            <a:xfrm rot="10800000" flipH="1">
              <a:off x="524723" y="4971802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23"/>
            <p:cNvSpPr/>
            <p:nvPr/>
          </p:nvSpPr>
          <p:spPr>
            <a:xfrm rot="10800000" flipH="1">
              <a:off x="93019" y="480739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23"/>
            <p:cNvSpPr/>
            <p:nvPr/>
          </p:nvSpPr>
          <p:spPr>
            <a:xfrm rot="10800000" flipH="1">
              <a:off x="205590" y="4276025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23"/>
            <p:cNvSpPr/>
            <p:nvPr/>
          </p:nvSpPr>
          <p:spPr>
            <a:xfrm rot="10800000" flipH="1">
              <a:off x="74657" y="411543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23"/>
            <p:cNvSpPr/>
            <p:nvPr/>
          </p:nvSpPr>
          <p:spPr>
            <a:xfrm rot="10800000" flipH="1">
              <a:off x="836133" y="5035254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23"/>
            <p:cNvSpPr/>
            <p:nvPr/>
          </p:nvSpPr>
          <p:spPr>
            <a:xfrm rot="10800000" flipH="1">
              <a:off x="743290" y="493568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23"/>
            <p:cNvSpPr/>
            <p:nvPr/>
          </p:nvSpPr>
          <p:spPr>
            <a:xfrm rot="10800000" flipH="1">
              <a:off x="270875" y="4662813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23"/>
            <p:cNvSpPr/>
            <p:nvPr/>
          </p:nvSpPr>
          <p:spPr>
            <a:xfrm rot="10800000" flipH="1">
              <a:off x="164919" y="388184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7" name="Google Shape;657;p27"/>
          <p:cNvGrpSpPr/>
          <p:nvPr/>
        </p:nvGrpSpPr>
        <p:grpSpPr>
          <a:xfrm>
            <a:off x="92432" y="73797"/>
            <a:ext cx="1034758" cy="1221157"/>
            <a:chOff x="92432" y="73797"/>
            <a:chExt cx="1034758" cy="1221157"/>
          </a:xfrm>
        </p:grpSpPr>
        <p:sp>
          <p:nvSpPr>
            <p:cNvPr id="658" name="Google Shape;658;p27"/>
            <p:cNvSpPr/>
            <p:nvPr/>
          </p:nvSpPr>
          <p:spPr>
            <a:xfrm>
              <a:off x="223371" y="75527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27"/>
            <p:cNvSpPr/>
            <p:nvPr/>
          </p:nvSpPr>
          <p:spPr>
            <a:xfrm>
              <a:off x="144358" y="662972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27"/>
            <p:cNvSpPr/>
            <p:nvPr/>
          </p:nvSpPr>
          <p:spPr>
            <a:xfrm>
              <a:off x="1025416" y="89383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27"/>
            <p:cNvSpPr/>
            <p:nvPr/>
          </p:nvSpPr>
          <p:spPr>
            <a:xfrm>
              <a:off x="542498" y="148689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27"/>
            <p:cNvSpPr/>
            <p:nvPr/>
          </p:nvSpPr>
          <p:spPr>
            <a:xfrm>
              <a:off x="110794" y="34109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27"/>
            <p:cNvSpPr/>
            <p:nvPr/>
          </p:nvSpPr>
          <p:spPr>
            <a:xfrm>
              <a:off x="223365" y="86465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27"/>
            <p:cNvSpPr/>
            <p:nvPr/>
          </p:nvSpPr>
          <p:spPr>
            <a:xfrm>
              <a:off x="92432" y="100428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27"/>
            <p:cNvSpPr/>
            <p:nvPr/>
          </p:nvSpPr>
          <p:spPr>
            <a:xfrm>
              <a:off x="853908" y="73797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27"/>
            <p:cNvSpPr/>
            <p:nvPr/>
          </p:nvSpPr>
          <p:spPr>
            <a:xfrm>
              <a:off x="761065" y="204996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27"/>
            <p:cNvSpPr/>
            <p:nvPr/>
          </p:nvSpPr>
          <p:spPr>
            <a:xfrm>
              <a:off x="288650" y="304238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27"/>
            <p:cNvSpPr/>
            <p:nvPr/>
          </p:nvSpPr>
          <p:spPr>
            <a:xfrm>
              <a:off x="182694" y="126664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9" name="Google Shape;669;p27"/>
          <p:cNvGrpSpPr/>
          <p:nvPr/>
        </p:nvGrpSpPr>
        <p:grpSpPr>
          <a:xfrm>
            <a:off x="8052307" y="73797"/>
            <a:ext cx="1034758" cy="1221157"/>
            <a:chOff x="8052307" y="73797"/>
            <a:chExt cx="1034758" cy="1221157"/>
          </a:xfrm>
        </p:grpSpPr>
        <p:sp>
          <p:nvSpPr>
            <p:cNvPr id="670" name="Google Shape;670;p27"/>
            <p:cNvSpPr/>
            <p:nvPr/>
          </p:nvSpPr>
          <p:spPr>
            <a:xfrm flipH="1">
              <a:off x="8826658" y="75527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27"/>
            <p:cNvSpPr/>
            <p:nvPr/>
          </p:nvSpPr>
          <p:spPr>
            <a:xfrm flipH="1">
              <a:off x="8967388" y="662972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27"/>
            <p:cNvSpPr/>
            <p:nvPr/>
          </p:nvSpPr>
          <p:spPr>
            <a:xfrm flipH="1">
              <a:off x="8052307" y="89383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27"/>
            <p:cNvSpPr/>
            <p:nvPr/>
          </p:nvSpPr>
          <p:spPr>
            <a:xfrm flipH="1">
              <a:off x="8564127" y="148689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27"/>
            <p:cNvSpPr/>
            <p:nvPr/>
          </p:nvSpPr>
          <p:spPr>
            <a:xfrm flipH="1">
              <a:off x="9032570" y="34109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27"/>
            <p:cNvSpPr/>
            <p:nvPr/>
          </p:nvSpPr>
          <p:spPr>
            <a:xfrm flipH="1">
              <a:off x="8920015" y="86465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27"/>
            <p:cNvSpPr/>
            <p:nvPr/>
          </p:nvSpPr>
          <p:spPr>
            <a:xfrm flipH="1">
              <a:off x="9014187" y="100428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27"/>
            <p:cNvSpPr/>
            <p:nvPr/>
          </p:nvSpPr>
          <p:spPr>
            <a:xfrm flipH="1">
              <a:off x="8257838" y="73797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27"/>
            <p:cNvSpPr/>
            <p:nvPr/>
          </p:nvSpPr>
          <p:spPr>
            <a:xfrm flipH="1">
              <a:off x="8382315" y="204996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27"/>
            <p:cNvSpPr/>
            <p:nvPr/>
          </p:nvSpPr>
          <p:spPr>
            <a:xfrm flipH="1">
              <a:off x="8678797" y="304238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27"/>
            <p:cNvSpPr/>
            <p:nvPr/>
          </p:nvSpPr>
          <p:spPr>
            <a:xfrm flipH="1">
              <a:off x="8960670" y="1266645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1" name="Google Shape;681;p27"/>
          <p:cNvGrpSpPr/>
          <p:nvPr/>
        </p:nvGrpSpPr>
        <p:grpSpPr>
          <a:xfrm>
            <a:off x="8034532" y="3881847"/>
            <a:ext cx="1034758" cy="1221157"/>
            <a:chOff x="8034532" y="3881847"/>
            <a:chExt cx="1034758" cy="1221157"/>
          </a:xfrm>
        </p:grpSpPr>
        <p:sp>
          <p:nvSpPr>
            <p:cNvPr id="682" name="Google Shape;682;p27"/>
            <p:cNvSpPr/>
            <p:nvPr/>
          </p:nvSpPr>
          <p:spPr>
            <a:xfrm rot="10800000">
              <a:off x="8808883" y="4971805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27"/>
            <p:cNvSpPr/>
            <p:nvPr/>
          </p:nvSpPr>
          <p:spPr>
            <a:xfrm rot="10800000">
              <a:off x="8949613" y="4446079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27"/>
            <p:cNvSpPr/>
            <p:nvPr/>
          </p:nvSpPr>
          <p:spPr>
            <a:xfrm rot="10800000">
              <a:off x="8034532" y="4985644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27"/>
            <p:cNvSpPr/>
            <p:nvPr/>
          </p:nvSpPr>
          <p:spPr>
            <a:xfrm rot="10800000">
              <a:off x="8546352" y="4971802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27"/>
            <p:cNvSpPr/>
            <p:nvPr/>
          </p:nvSpPr>
          <p:spPr>
            <a:xfrm rot="10800000">
              <a:off x="9014795" y="480739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27"/>
            <p:cNvSpPr/>
            <p:nvPr/>
          </p:nvSpPr>
          <p:spPr>
            <a:xfrm rot="10800000">
              <a:off x="8902240" y="4276025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27"/>
            <p:cNvSpPr/>
            <p:nvPr/>
          </p:nvSpPr>
          <p:spPr>
            <a:xfrm rot="10800000">
              <a:off x="8996412" y="411543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27"/>
            <p:cNvSpPr/>
            <p:nvPr/>
          </p:nvSpPr>
          <p:spPr>
            <a:xfrm rot="10800000">
              <a:off x="8240063" y="5035254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7"/>
            <p:cNvSpPr/>
            <p:nvPr/>
          </p:nvSpPr>
          <p:spPr>
            <a:xfrm rot="10800000">
              <a:off x="8364540" y="493568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7"/>
            <p:cNvSpPr/>
            <p:nvPr/>
          </p:nvSpPr>
          <p:spPr>
            <a:xfrm rot="10800000">
              <a:off x="8661022" y="4662813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27"/>
            <p:cNvSpPr/>
            <p:nvPr/>
          </p:nvSpPr>
          <p:spPr>
            <a:xfrm rot="10800000">
              <a:off x="8942895" y="388184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3" name="Google Shape;693;p27"/>
          <p:cNvGrpSpPr/>
          <p:nvPr/>
        </p:nvGrpSpPr>
        <p:grpSpPr>
          <a:xfrm>
            <a:off x="74657" y="3881847"/>
            <a:ext cx="1034758" cy="1221157"/>
            <a:chOff x="74657" y="3881847"/>
            <a:chExt cx="1034758" cy="1221157"/>
          </a:xfrm>
        </p:grpSpPr>
        <p:sp>
          <p:nvSpPr>
            <p:cNvPr id="694" name="Google Shape;694;p27"/>
            <p:cNvSpPr/>
            <p:nvPr/>
          </p:nvSpPr>
          <p:spPr>
            <a:xfrm rot="10800000" flipH="1">
              <a:off x="205596" y="4971805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27"/>
            <p:cNvSpPr/>
            <p:nvPr/>
          </p:nvSpPr>
          <p:spPr>
            <a:xfrm rot="10800000" flipH="1">
              <a:off x="126583" y="4446079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27"/>
            <p:cNvSpPr/>
            <p:nvPr/>
          </p:nvSpPr>
          <p:spPr>
            <a:xfrm rot="10800000" flipH="1">
              <a:off x="1007641" y="4985644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27"/>
            <p:cNvSpPr/>
            <p:nvPr/>
          </p:nvSpPr>
          <p:spPr>
            <a:xfrm rot="10800000" flipH="1">
              <a:off x="524723" y="4971802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27"/>
            <p:cNvSpPr/>
            <p:nvPr/>
          </p:nvSpPr>
          <p:spPr>
            <a:xfrm rot="10800000" flipH="1">
              <a:off x="93019" y="480739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27"/>
            <p:cNvSpPr/>
            <p:nvPr/>
          </p:nvSpPr>
          <p:spPr>
            <a:xfrm rot="10800000" flipH="1">
              <a:off x="205590" y="4276025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27"/>
            <p:cNvSpPr/>
            <p:nvPr/>
          </p:nvSpPr>
          <p:spPr>
            <a:xfrm rot="10800000" flipH="1">
              <a:off x="74657" y="411543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7"/>
            <p:cNvSpPr/>
            <p:nvPr/>
          </p:nvSpPr>
          <p:spPr>
            <a:xfrm rot="10800000" flipH="1">
              <a:off x="836133" y="5035254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27"/>
            <p:cNvSpPr/>
            <p:nvPr/>
          </p:nvSpPr>
          <p:spPr>
            <a:xfrm rot="10800000" flipH="1">
              <a:off x="743290" y="493568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27"/>
            <p:cNvSpPr/>
            <p:nvPr/>
          </p:nvSpPr>
          <p:spPr>
            <a:xfrm rot="10800000" flipH="1">
              <a:off x="270875" y="4662813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27"/>
            <p:cNvSpPr/>
            <p:nvPr/>
          </p:nvSpPr>
          <p:spPr>
            <a:xfrm rot="10800000" flipH="1">
              <a:off x="164919" y="388184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05" name="Google Shape;705;p27"/>
          <p:cNvSpPr/>
          <p:nvPr/>
        </p:nvSpPr>
        <p:spPr>
          <a:xfrm>
            <a:off x="335175" y="304250"/>
            <a:ext cx="8473800" cy="4535100"/>
          </a:xfrm>
          <a:prstGeom prst="roundRect">
            <a:avLst>
              <a:gd name="adj" fmla="val 13334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28"/>
          <p:cNvSpPr/>
          <p:nvPr/>
        </p:nvSpPr>
        <p:spPr>
          <a:xfrm>
            <a:off x="-327050" y="-34350"/>
            <a:ext cx="2403900" cy="5212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8" name="Google Shape;708;p28"/>
          <p:cNvSpPr/>
          <p:nvPr/>
        </p:nvSpPr>
        <p:spPr>
          <a:xfrm>
            <a:off x="335175" y="304250"/>
            <a:ext cx="8473800" cy="4535100"/>
          </a:xfrm>
          <a:prstGeom prst="roundRect">
            <a:avLst>
              <a:gd name="adj" fmla="val 13334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09" name="Google Shape;709;p28"/>
          <p:cNvGrpSpPr/>
          <p:nvPr/>
        </p:nvGrpSpPr>
        <p:grpSpPr>
          <a:xfrm>
            <a:off x="8034532" y="3881847"/>
            <a:ext cx="1034758" cy="1221157"/>
            <a:chOff x="8034532" y="3881847"/>
            <a:chExt cx="1034758" cy="1221157"/>
          </a:xfrm>
        </p:grpSpPr>
        <p:sp>
          <p:nvSpPr>
            <p:cNvPr id="710" name="Google Shape;710;p28"/>
            <p:cNvSpPr/>
            <p:nvPr/>
          </p:nvSpPr>
          <p:spPr>
            <a:xfrm rot="10800000">
              <a:off x="8808883" y="4971805"/>
              <a:ext cx="129468" cy="129468"/>
            </a:xfrm>
            <a:custGeom>
              <a:avLst/>
              <a:gdLst/>
              <a:ahLst/>
              <a:cxnLst/>
              <a:rect l="l" t="t" r="r" b="b"/>
              <a:pathLst>
                <a:path w="13071" h="13071" extrusionOk="0">
                  <a:moveTo>
                    <a:pt x="13071" y="6536"/>
                  </a:moveTo>
                  <a:cubicBezTo>
                    <a:pt x="13071" y="10122"/>
                    <a:pt x="10122" y="13071"/>
                    <a:pt x="6536" y="13071"/>
                  </a:cubicBezTo>
                  <a:cubicBezTo>
                    <a:pt x="2918" y="13071"/>
                    <a:pt x="0" y="10122"/>
                    <a:pt x="0" y="6536"/>
                  </a:cubicBezTo>
                  <a:cubicBezTo>
                    <a:pt x="0" y="2919"/>
                    <a:pt x="2918" y="1"/>
                    <a:pt x="6536" y="1"/>
                  </a:cubicBezTo>
                  <a:cubicBezTo>
                    <a:pt x="10122" y="1"/>
                    <a:pt x="13071" y="2919"/>
                    <a:pt x="13071" y="65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8"/>
            <p:cNvSpPr/>
            <p:nvPr/>
          </p:nvSpPr>
          <p:spPr>
            <a:xfrm rot="10800000">
              <a:off x="8949613" y="4446079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8"/>
            <p:cNvSpPr/>
            <p:nvPr/>
          </p:nvSpPr>
          <p:spPr>
            <a:xfrm rot="10800000">
              <a:off x="8034532" y="4985644"/>
              <a:ext cx="101774" cy="101774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8"/>
            <p:cNvSpPr/>
            <p:nvPr/>
          </p:nvSpPr>
          <p:spPr>
            <a:xfrm rot="10800000">
              <a:off x="8546352" y="4971802"/>
              <a:ext cx="72871" cy="56310"/>
            </a:xfrm>
            <a:custGeom>
              <a:avLst/>
              <a:gdLst/>
              <a:ahLst/>
              <a:cxnLst/>
              <a:rect l="l" t="t" r="r" b="b"/>
              <a:pathLst>
                <a:path w="7357" h="5685" extrusionOk="0">
                  <a:moveTo>
                    <a:pt x="3678" y="1"/>
                  </a:moveTo>
                  <a:cubicBezTo>
                    <a:pt x="0" y="1"/>
                    <a:pt x="0" y="5685"/>
                    <a:pt x="3678" y="5685"/>
                  </a:cubicBezTo>
                  <a:cubicBezTo>
                    <a:pt x="7356" y="5685"/>
                    <a:pt x="7356" y="1"/>
                    <a:pt x="367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8"/>
            <p:cNvSpPr/>
            <p:nvPr/>
          </p:nvSpPr>
          <p:spPr>
            <a:xfrm rot="10800000">
              <a:off x="9014795" y="480739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8"/>
            <p:cNvSpPr/>
            <p:nvPr/>
          </p:nvSpPr>
          <p:spPr>
            <a:xfrm rot="10800000">
              <a:off x="8902240" y="4276025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8"/>
            <p:cNvSpPr/>
            <p:nvPr/>
          </p:nvSpPr>
          <p:spPr>
            <a:xfrm rot="10800000">
              <a:off x="8996412" y="4115431"/>
              <a:ext cx="72878" cy="57089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28"/>
            <p:cNvSpPr/>
            <p:nvPr/>
          </p:nvSpPr>
          <p:spPr>
            <a:xfrm rot="10800000">
              <a:off x="8240063" y="5035254"/>
              <a:ext cx="67750" cy="67750"/>
            </a:xfrm>
            <a:custGeom>
              <a:avLst/>
              <a:gdLst/>
              <a:ahLst/>
              <a:cxnLst/>
              <a:rect l="l" t="t" r="r" b="b"/>
              <a:pathLst>
                <a:path w="6840" h="6840" extrusionOk="0">
                  <a:moveTo>
                    <a:pt x="6840" y="3404"/>
                  </a:moveTo>
                  <a:cubicBezTo>
                    <a:pt x="6840" y="5319"/>
                    <a:pt x="5320" y="6839"/>
                    <a:pt x="3405" y="6839"/>
                  </a:cubicBezTo>
                  <a:cubicBezTo>
                    <a:pt x="1521" y="6839"/>
                    <a:pt x="1" y="5319"/>
                    <a:pt x="1" y="3404"/>
                  </a:cubicBezTo>
                  <a:cubicBezTo>
                    <a:pt x="1" y="1520"/>
                    <a:pt x="1521" y="0"/>
                    <a:pt x="3405" y="0"/>
                  </a:cubicBezTo>
                  <a:cubicBezTo>
                    <a:pt x="5320" y="0"/>
                    <a:pt x="6840" y="1520"/>
                    <a:pt x="6840" y="34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28"/>
            <p:cNvSpPr/>
            <p:nvPr/>
          </p:nvSpPr>
          <p:spPr>
            <a:xfrm rot="10800000">
              <a:off x="8364540" y="4935688"/>
              <a:ext cx="36117" cy="36117"/>
            </a:xfrm>
            <a:custGeom>
              <a:avLst/>
              <a:gdLst/>
              <a:ahLst/>
              <a:cxnLst/>
              <a:rect l="l" t="t" r="r" b="b"/>
              <a:pathLst>
                <a:path w="10275" h="10275" fill="none" extrusionOk="0">
                  <a:moveTo>
                    <a:pt x="10274" y="5137"/>
                  </a:moveTo>
                  <a:cubicBezTo>
                    <a:pt x="10274" y="7964"/>
                    <a:pt x="7995" y="10274"/>
                    <a:pt x="5138" y="10274"/>
                  </a:cubicBezTo>
                  <a:cubicBezTo>
                    <a:pt x="2341" y="10274"/>
                    <a:pt x="1" y="7995"/>
                    <a:pt x="1" y="5137"/>
                  </a:cubicBezTo>
                  <a:cubicBezTo>
                    <a:pt x="1" y="2341"/>
                    <a:pt x="2280" y="1"/>
                    <a:pt x="5138" y="1"/>
                  </a:cubicBezTo>
                  <a:cubicBezTo>
                    <a:pt x="7934" y="1"/>
                    <a:pt x="10274" y="2311"/>
                    <a:pt x="10274" y="51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8"/>
            <p:cNvSpPr/>
            <p:nvPr/>
          </p:nvSpPr>
          <p:spPr>
            <a:xfrm rot="10800000">
              <a:off x="8661022" y="4662813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39" y="1"/>
                  </a:moveTo>
                  <a:cubicBezTo>
                    <a:pt x="3648" y="1"/>
                    <a:pt x="3618" y="31"/>
                    <a:pt x="3587" y="61"/>
                  </a:cubicBezTo>
                  <a:cubicBezTo>
                    <a:pt x="3496" y="365"/>
                    <a:pt x="3375" y="669"/>
                    <a:pt x="3283" y="943"/>
                  </a:cubicBezTo>
                  <a:lnTo>
                    <a:pt x="3040" y="213"/>
                  </a:lnTo>
                  <a:cubicBezTo>
                    <a:pt x="3019" y="170"/>
                    <a:pt x="2997" y="127"/>
                    <a:pt x="2954" y="127"/>
                  </a:cubicBezTo>
                  <a:cubicBezTo>
                    <a:pt x="2936" y="127"/>
                    <a:pt x="2915" y="135"/>
                    <a:pt x="2888" y="153"/>
                  </a:cubicBezTo>
                  <a:cubicBezTo>
                    <a:pt x="2827" y="183"/>
                    <a:pt x="2767" y="213"/>
                    <a:pt x="2827" y="304"/>
                  </a:cubicBezTo>
                  <a:lnTo>
                    <a:pt x="3040" y="973"/>
                  </a:lnTo>
                  <a:lnTo>
                    <a:pt x="2250" y="487"/>
                  </a:lnTo>
                  <a:cubicBezTo>
                    <a:pt x="2223" y="478"/>
                    <a:pt x="2202" y="474"/>
                    <a:pt x="2184" y="474"/>
                  </a:cubicBezTo>
                  <a:cubicBezTo>
                    <a:pt x="2141" y="474"/>
                    <a:pt x="2119" y="496"/>
                    <a:pt x="2098" y="517"/>
                  </a:cubicBezTo>
                  <a:cubicBezTo>
                    <a:pt x="2068" y="548"/>
                    <a:pt x="2098" y="639"/>
                    <a:pt x="2128" y="669"/>
                  </a:cubicBezTo>
                  <a:lnTo>
                    <a:pt x="3192" y="1277"/>
                  </a:lnTo>
                  <a:lnTo>
                    <a:pt x="3314" y="1581"/>
                  </a:lnTo>
                  <a:cubicBezTo>
                    <a:pt x="3162" y="1520"/>
                    <a:pt x="3040" y="1460"/>
                    <a:pt x="2888" y="1399"/>
                  </a:cubicBezTo>
                  <a:cubicBezTo>
                    <a:pt x="2870" y="1390"/>
                    <a:pt x="2853" y="1386"/>
                    <a:pt x="2836" y="1386"/>
                  </a:cubicBezTo>
                  <a:cubicBezTo>
                    <a:pt x="2794" y="1386"/>
                    <a:pt x="2758" y="1408"/>
                    <a:pt x="2736" y="1429"/>
                  </a:cubicBezTo>
                  <a:cubicBezTo>
                    <a:pt x="2706" y="1460"/>
                    <a:pt x="2736" y="1551"/>
                    <a:pt x="2767" y="1581"/>
                  </a:cubicBezTo>
                  <a:lnTo>
                    <a:pt x="2827" y="1581"/>
                  </a:lnTo>
                  <a:cubicBezTo>
                    <a:pt x="3010" y="1703"/>
                    <a:pt x="3223" y="1824"/>
                    <a:pt x="3466" y="1885"/>
                  </a:cubicBezTo>
                  <a:lnTo>
                    <a:pt x="3527" y="2159"/>
                  </a:lnTo>
                  <a:cubicBezTo>
                    <a:pt x="3162" y="2007"/>
                    <a:pt x="2767" y="1824"/>
                    <a:pt x="2402" y="1581"/>
                  </a:cubicBezTo>
                  <a:cubicBezTo>
                    <a:pt x="2375" y="1572"/>
                    <a:pt x="2354" y="1569"/>
                    <a:pt x="2336" y="1569"/>
                  </a:cubicBezTo>
                  <a:cubicBezTo>
                    <a:pt x="2293" y="1569"/>
                    <a:pt x="2271" y="1590"/>
                    <a:pt x="2250" y="1611"/>
                  </a:cubicBezTo>
                  <a:cubicBezTo>
                    <a:pt x="2220" y="1672"/>
                    <a:pt x="2250" y="1733"/>
                    <a:pt x="2280" y="1763"/>
                  </a:cubicBezTo>
                  <a:lnTo>
                    <a:pt x="2311" y="1763"/>
                  </a:lnTo>
                  <a:cubicBezTo>
                    <a:pt x="2736" y="2037"/>
                    <a:pt x="3192" y="2219"/>
                    <a:pt x="3679" y="2432"/>
                  </a:cubicBezTo>
                  <a:lnTo>
                    <a:pt x="4195" y="3952"/>
                  </a:lnTo>
                  <a:lnTo>
                    <a:pt x="2675" y="3648"/>
                  </a:lnTo>
                  <a:cubicBezTo>
                    <a:pt x="2372" y="3131"/>
                    <a:pt x="1976" y="2675"/>
                    <a:pt x="1551" y="2280"/>
                  </a:cubicBezTo>
                  <a:cubicBezTo>
                    <a:pt x="1536" y="2250"/>
                    <a:pt x="1513" y="2235"/>
                    <a:pt x="1482" y="2235"/>
                  </a:cubicBezTo>
                  <a:cubicBezTo>
                    <a:pt x="1452" y="2235"/>
                    <a:pt x="1414" y="2250"/>
                    <a:pt x="1368" y="2280"/>
                  </a:cubicBezTo>
                  <a:cubicBezTo>
                    <a:pt x="1338" y="2311"/>
                    <a:pt x="1338" y="2371"/>
                    <a:pt x="1368" y="2463"/>
                  </a:cubicBezTo>
                  <a:cubicBezTo>
                    <a:pt x="1703" y="2797"/>
                    <a:pt x="2007" y="3192"/>
                    <a:pt x="2280" y="3557"/>
                  </a:cubicBezTo>
                  <a:lnTo>
                    <a:pt x="2068" y="3526"/>
                  </a:lnTo>
                  <a:cubicBezTo>
                    <a:pt x="1976" y="3344"/>
                    <a:pt x="1824" y="3192"/>
                    <a:pt x="1672" y="3040"/>
                  </a:cubicBezTo>
                  <a:cubicBezTo>
                    <a:pt x="1657" y="3010"/>
                    <a:pt x="1627" y="2994"/>
                    <a:pt x="1596" y="2994"/>
                  </a:cubicBezTo>
                  <a:cubicBezTo>
                    <a:pt x="1566" y="2994"/>
                    <a:pt x="1536" y="3010"/>
                    <a:pt x="1520" y="3040"/>
                  </a:cubicBezTo>
                  <a:cubicBezTo>
                    <a:pt x="1490" y="3070"/>
                    <a:pt x="1490" y="3131"/>
                    <a:pt x="1520" y="3222"/>
                  </a:cubicBezTo>
                  <a:lnTo>
                    <a:pt x="1764" y="3435"/>
                  </a:lnTo>
                  <a:lnTo>
                    <a:pt x="1764" y="3435"/>
                  </a:lnTo>
                  <a:lnTo>
                    <a:pt x="1399" y="3374"/>
                  </a:lnTo>
                  <a:cubicBezTo>
                    <a:pt x="1186" y="3040"/>
                    <a:pt x="913" y="2675"/>
                    <a:pt x="609" y="2432"/>
                  </a:cubicBezTo>
                  <a:cubicBezTo>
                    <a:pt x="593" y="2402"/>
                    <a:pt x="563" y="2387"/>
                    <a:pt x="529" y="2387"/>
                  </a:cubicBezTo>
                  <a:cubicBezTo>
                    <a:pt x="495" y="2387"/>
                    <a:pt x="457" y="2402"/>
                    <a:pt x="426" y="2432"/>
                  </a:cubicBezTo>
                  <a:cubicBezTo>
                    <a:pt x="396" y="2463"/>
                    <a:pt x="396" y="2523"/>
                    <a:pt x="426" y="2615"/>
                  </a:cubicBezTo>
                  <a:cubicBezTo>
                    <a:pt x="639" y="282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183" y="3192"/>
                    <a:pt x="153" y="3222"/>
                    <a:pt x="122" y="3253"/>
                  </a:cubicBezTo>
                  <a:cubicBezTo>
                    <a:pt x="122" y="3283"/>
                    <a:pt x="122" y="3344"/>
                    <a:pt x="153" y="3374"/>
                  </a:cubicBezTo>
                  <a:lnTo>
                    <a:pt x="183" y="3405"/>
                  </a:lnTo>
                  <a:lnTo>
                    <a:pt x="913" y="3557"/>
                  </a:lnTo>
                  <a:lnTo>
                    <a:pt x="92" y="4013"/>
                  </a:lnTo>
                  <a:cubicBezTo>
                    <a:pt x="1" y="4043"/>
                    <a:pt x="1" y="4134"/>
                    <a:pt x="31" y="4165"/>
                  </a:cubicBezTo>
                  <a:cubicBezTo>
                    <a:pt x="31" y="4165"/>
                    <a:pt x="31" y="4195"/>
                    <a:pt x="92" y="4195"/>
                  </a:cubicBezTo>
                  <a:cubicBezTo>
                    <a:pt x="107" y="4226"/>
                    <a:pt x="122" y="4241"/>
                    <a:pt x="145" y="4241"/>
                  </a:cubicBezTo>
                  <a:cubicBezTo>
                    <a:pt x="168" y="4241"/>
                    <a:pt x="198" y="4226"/>
                    <a:pt x="244" y="4195"/>
                  </a:cubicBezTo>
                  <a:lnTo>
                    <a:pt x="1308" y="3587"/>
                  </a:lnTo>
                  <a:lnTo>
                    <a:pt x="1612" y="3678"/>
                  </a:lnTo>
                  <a:cubicBezTo>
                    <a:pt x="1490" y="3739"/>
                    <a:pt x="1338" y="3861"/>
                    <a:pt x="1216" y="3922"/>
                  </a:cubicBezTo>
                  <a:cubicBezTo>
                    <a:pt x="1156" y="3982"/>
                    <a:pt x="1156" y="4043"/>
                    <a:pt x="1186" y="4104"/>
                  </a:cubicBezTo>
                  <a:cubicBezTo>
                    <a:pt x="1186" y="4104"/>
                    <a:pt x="1186" y="4134"/>
                    <a:pt x="1216" y="4134"/>
                  </a:cubicBezTo>
                  <a:cubicBezTo>
                    <a:pt x="1232" y="4150"/>
                    <a:pt x="1254" y="4157"/>
                    <a:pt x="1281" y="4157"/>
                  </a:cubicBezTo>
                  <a:cubicBezTo>
                    <a:pt x="1308" y="4157"/>
                    <a:pt x="1338" y="4150"/>
                    <a:pt x="1368" y="4134"/>
                  </a:cubicBezTo>
                  <a:cubicBezTo>
                    <a:pt x="1551" y="4013"/>
                    <a:pt x="1764" y="3861"/>
                    <a:pt x="1946" y="3709"/>
                  </a:cubicBezTo>
                  <a:lnTo>
                    <a:pt x="2220" y="3739"/>
                  </a:lnTo>
                  <a:cubicBezTo>
                    <a:pt x="1855" y="4013"/>
                    <a:pt x="1520" y="4256"/>
                    <a:pt x="1156" y="4469"/>
                  </a:cubicBezTo>
                  <a:cubicBezTo>
                    <a:pt x="1065" y="4499"/>
                    <a:pt x="1065" y="4590"/>
                    <a:pt x="1095" y="4621"/>
                  </a:cubicBezTo>
                  <a:cubicBezTo>
                    <a:pt x="1095" y="4621"/>
                    <a:pt x="1095" y="4651"/>
                    <a:pt x="1156" y="4651"/>
                  </a:cubicBezTo>
                  <a:cubicBezTo>
                    <a:pt x="1171" y="4666"/>
                    <a:pt x="1186" y="4674"/>
                    <a:pt x="1209" y="4674"/>
                  </a:cubicBezTo>
                  <a:cubicBezTo>
                    <a:pt x="1232" y="4674"/>
                    <a:pt x="1262" y="4666"/>
                    <a:pt x="1308" y="4651"/>
                  </a:cubicBezTo>
                  <a:cubicBezTo>
                    <a:pt x="1703" y="4408"/>
                    <a:pt x="2159" y="4134"/>
                    <a:pt x="2554" y="3830"/>
                  </a:cubicBezTo>
                  <a:lnTo>
                    <a:pt x="4104" y="4165"/>
                  </a:lnTo>
                  <a:lnTo>
                    <a:pt x="3040" y="5350"/>
                  </a:lnTo>
                  <a:cubicBezTo>
                    <a:pt x="2432" y="5381"/>
                    <a:pt x="1824" y="5472"/>
                    <a:pt x="1338" y="5624"/>
                  </a:cubicBezTo>
                  <a:cubicBezTo>
                    <a:pt x="1247" y="5624"/>
                    <a:pt x="1216" y="5685"/>
                    <a:pt x="1247" y="5776"/>
                  </a:cubicBezTo>
                  <a:cubicBezTo>
                    <a:pt x="1247" y="5806"/>
                    <a:pt x="1308" y="5806"/>
                    <a:pt x="1308" y="5836"/>
                  </a:cubicBezTo>
                  <a:cubicBezTo>
                    <a:pt x="1338" y="5867"/>
                    <a:pt x="1368" y="5867"/>
                    <a:pt x="1399" y="5867"/>
                  </a:cubicBezTo>
                  <a:cubicBezTo>
                    <a:pt x="1824" y="5745"/>
                    <a:pt x="2311" y="5685"/>
                    <a:pt x="2858" y="5654"/>
                  </a:cubicBezTo>
                  <a:lnTo>
                    <a:pt x="2858" y="5654"/>
                  </a:lnTo>
                  <a:lnTo>
                    <a:pt x="2706" y="5836"/>
                  </a:lnTo>
                  <a:cubicBezTo>
                    <a:pt x="2584" y="5836"/>
                    <a:pt x="2523" y="5836"/>
                    <a:pt x="2402" y="5867"/>
                  </a:cubicBezTo>
                  <a:cubicBezTo>
                    <a:pt x="2311" y="5867"/>
                    <a:pt x="2250" y="5867"/>
                    <a:pt x="2128" y="5897"/>
                  </a:cubicBezTo>
                  <a:cubicBezTo>
                    <a:pt x="2068" y="5897"/>
                    <a:pt x="2007" y="5988"/>
                    <a:pt x="2007" y="6019"/>
                  </a:cubicBezTo>
                  <a:cubicBezTo>
                    <a:pt x="2007" y="6049"/>
                    <a:pt x="2007" y="6110"/>
                    <a:pt x="2068" y="6110"/>
                  </a:cubicBezTo>
                  <a:cubicBezTo>
                    <a:pt x="2098" y="6140"/>
                    <a:pt x="2098" y="6140"/>
                    <a:pt x="2128" y="6140"/>
                  </a:cubicBezTo>
                  <a:cubicBezTo>
                    <a:pt x="2250" y="6140"/>
                    <a:pt x="2311" y="6140"/>
                    <a:pt x="2402" y="6110"/>
                  </a:cubicBezTo>
                  <a:lnTo>
                    <a:pt x="2432" y="6110"/>
                  </a:lnTo>
                  <a:lnTo>
                    <a:pt x="2250" y="6323"/>
                  </a:lnTo>
                  <a:cubicBezTo>
                    <a:pt x="1824" y="6323"/>
                    <a:pt x="1399" y="6414"/>
                    <a:pt x="1004" y="6505"/>
                  </a:cubicBezTo>
                  <a:cubicBezTo>
                    <a:pt x="913" y="6566"/>
                    <a:pt x="882" y="6596"/>
                    <a:pt x="913" y="6657"/>
                  </a:cubicBezTo>
                  <a:cubicBezTo>
                    <a:pt x="913" y="6718"/>
                    <a:pt x="943" y="6718"/>
                    <a:pt x="943" y="6718"/>
                  </a:cubicBezTo>
                  <a:cubicBezTo>
                    <a:pt x="1004" y="6748"/>
                    <a:pt x="1034" y="6748"/>
                    <a:pt x="1065" y="6748"/>
                  </a:cubicBezTo>
                  <a:cubicBezTo>
                    <a:pt x="1368" y="6657"/>
                    <a:pt x="1672" y="6596"/>
                    <a:pt x="2007" y="6566"/>
                  </a:cubicBezTo>
                  <a:lnTo>
                    <a:pt x="2007" y="6566"/>
                  </a:lnTo>
                  <a:lnTo>
                    <a:pt x="1490" y="7113"/>
                  </a:lnTo>
                  <a:cubicBezTo>
                    <a:pt x="1460" y="7174"/>
                    <a:pt x="1460" y="7235"/>
                    <a:pt x="1490" y="7326"/>
                  </a:cubicBezTo>
                  <a:cubicBezTo>
                    <a:pt x="1505" y="7341"/>
                    <a:pt x="1536" y="7349"/>
                    <a:pt x="1566" y="7349"/>
                  </a:cubicBezTo>
                  <a:cubicBezTo>
                    <a:pt x="1596" y="7349"/>
                    <a:pt x="1627" y="7341"/>
                    <a:pt x="1642" y="7326"/>
                  </a:cubicBezTo>
                  <a:lnTo>
                    <a:pt x="2128" y="6779"/>
                  </a:lnTo>
                  <a:lnTo>
                    <a:pt x="2128" y="7691"/>
                  </a:lnTo>
                  <a:cubicBezTo>
                    <a:pt x="2128" y="7721"/>
                    <a:pt x="2128" y="7782"/>
                    <a:pt x="2159" y="7782"/>
                  </a:cubicBezTo>
                  <a:cubicBezTo>
                    <a:pt x="2220" y="7782"/>
                    <a:pt x="2220" y="7812"/>
                    <a:pt x="2250" y="7812"/>
                  </a:cubicBezTo>
                  <a:cubicBezTo>
                    <a:pt x="2311" y="7812"/>
                    <a:pt x="2372" y="7782"/>
                    <a:pt x="2372" y="7691"/>
                  </a:cubicBezTo>
                  <a:lnTo>
                    <a:pt x="2372" y="6475"/>
                  </a:lnTo>
                  <a:lnTo>
                    <a:pt x="2584" y="6262"/>
                  </a:lnTo>
                  <a:cubicBezTo>
                    <a:pt x="2584" y="6414"/>
                    <a:pt x="2615" y="6566"/>
                    <a:pt x="2615" y="6718"/>
                  </a:cubicBezTo>
                  <a:cubicBezTo>
                    <a:pt x="2615" y="6748"/>
                    <a:pt x="2615" y="6779"/>
                    <a:pt x="2675" y="6779"/>
                  </a:cubicBezTo>
                  <a:cubicBezTo>
                    <a:pt x="2706" y="6779"/>
                    <a:pt x="2706" y="6809"/>
                    <a:pt x="2736" y="6809"/>
                  </a:cubicBezTo>
                  <a:cubicBezTo>
                    <a:pt x="2827" y="6809"/>
                    <a:pt x="2858" y="6779"/>
                    <a:pt x="2858" y="6718"/>
                  </a:cubicBezTo>
                  <a:cubicBezTo>
                    <a:pt x="2858" y="6475"/>
                    <a:pt x="2827" y="6262"/>
                    <a:pt x="2767" y="6019"/>
                  </a:cubicBezTo>
                  <a:lnTo>
                    <a:pt x="2919" y="5836"/>
                  </a:lnTo>
                  <a:cubicBezTo>
                    <a:pt x="2979" y="6262"/>
                    <a:pt x="3010" y="6657"/>
                    <a:pt x="3010" y="7083"/>
                  </a:cubicBezTo>
                  <a:cubicBezTo>
                    <a:pt x="3010" y="7113"/>
                    <a:pt x="3010" y="7174"/>
                    <a:pt x="3040" y="7174"/>
                  </a:cubicBezTo>
                  <a:cubicBezTo>
                    <a:pt x="3071" y="7174"/>
                    <a:pt x="3071" y="7204"/>
                    <a:pt x="3131" y="7204"/>
                  </a:cubicBezTo>
                  <a:cubicBezTo>
                    <a:pt x="3192" y="7204"/>
                    <a:pt x="3223" y="7174"/>
                    <a:pt x="3223" y="7083"/>
                  </a:cubicBezTo>
                  <a:cubicBezTo>
                    <a:pt x="3223" y="6596"/>
                    <a:pt x="3192" y="6110"/>
                    <a:pt x="3131" y="5593"/>
                  </a:cubicBezTo>
                  <a:lnTo>
                    <a:pt x="4226" y="4377"/>
                  </a:lnTo>
                  <a:lnTo>
                    <a:pt x="4712" y="5897"/>
                  </a:lnTo>
                  <a:cubicBezTo>
                    <a:pt x="4408" y="6475"/>
                    <a:pt x="4226" y="7022"/>
                    <a:pt x="4074" y="7539"/>
                  </a:cubicBezTo>
                  <a:cubicBezTo>
                    <a:pt x="4074" y="7569"/>
                    <a:pt x="4074" y="7630"/>
                    <a:pt x="4104" y="7660"/>
                  </a:cubicBezTo>
                  <a:lnTo>
                    <a:pt x="4134" y="7691"/>
                  </a:lnTo>
                  <a:cubicBezTo>
                    <a:pt x="4226" y="7691"/>
                    <a:pt x="4256" y="7660"/>
                    <a:pt x="4286" y="7630"/>
                  </a:cubicBezTo>
                  <a:cubicBezTo>
                    <a:pt x="4408" y="7174"/>
                    <a:pt x="4590" y="6748"/>
                    <a:pt x="4834" y="6262"/>
                  </a:cubicBezTo>
                  <a:lnTo>
                    <a:pt x="4894" y="6475"/>
                  </a:lnTo>
                  <a:cubicBezTo>
                    <a:pt x="4864" y="6596"/>
                    <a:pt x="4834" y="6657"/>
                    <a:pt x="4803" y="6748"/>
                  </a:cubicBezTo>
                  <a:lnTo>
                    <a:pt x="4682" y="6961"/>
                  </a:lnTo>
                  <a:cubicBezTo>
                    <a:pt x="4651" y="7022"/>
                    <a:pt x="4682" y="7083"/>
                    <a:pt x="4712" y="7113"/>
                  </a:cubicBezTo>
                  <a:lnTo>
                    <a:pt x="4742" y="7113"/>
                  </a:lnTo>
                  <a:cubicBezTo>
                    <a:pt x="4771" y="7132"/>
                    <a:pt x="4796" y="7139"/>
                    <a:pt x="4818" y="7139"/>
                  </a:cubicBezTo>
                  <a:cubicBezTo>
                    <a:pt x="4865" y="7139"/>
                    <a:pt x="4894" y="7104"/>
                    <a:pt x="4894" y="7083"/>
                  </a:cubicBezTo>
                  <a:cubicBezTo>
                    <a:pt x="4955" y="7022"/>
                    <a:pt x="4986" y="6900"/>
                    <a:pt x="5016" y="6809"/>
                  </a:cubicBezTo>
                  <a:lnTo>
                    <a:pt x="5016" y="6779"/>
                  </a:lnTo>
                  <a:lnTo>
                    <a:pt x="5107" y="7052"/>
                  </a:lnTo>
                  <a:cubicBezTo>
                    <a:pt x="4894" y="7417"/>
                    <a:pt x="4742" y="7812"/>
                    <a:pt x="4651" y="8238"/>
                  </a:cubicBezTo>
                  <a:cubicBezTo>
                    <a:pt x="4651" y="8268"/>
                    <a:pt x="4651" y="8299"/>
                    <a:pt x="4682" y="8329"/>
                  </a:cubicBezTo>
                  <a:lnTo>
                    <a:pt x="4712" y="8390"/>
                  </a:lnTo>
                  <a:cubicBezTo>
                    <a:pt x="4803" y="8390"/>
                    <a:pt x="4834" y="8329"/>
                    <a:pt x="4864" y="8299"/>
                  </a:cubicBezTo>
                  <a:cubicBezTo>
                    <a:pt x="4955" y="7995"/>
                    <a:pt x="5046" y="7691"/>
                    <a:pt x="5168" y="7387"/>
                  </a:cubicBezTo>
                  <a:lnTo>
                    <a:pt x="5411" y="8147"/>
                  </a:lnTo>
                  <a:cubicBezTo>
                    <a:pt x="5411" y="8177"/>
                    <a:pt x="5441" y="8177"/>
                    <a:pt x="5441" y="8177"/>
                  </a:cubicBezTo>
                  <a:cubicBezTo>
                    <a:pt x="5472" y="8238"/>
                    <a:pt x="5502" y="8238"/>
                    <a:pt x="5563" y="8238"/>
                  </a:cubicBezTo>
                  <a:cubicBezTo>
                    <a:pt x="5624" y="8177"/>
                    <a:pt x="5654" y="8147"/>
                    <a:pt x="5624" y="8086"/>
                  </a:cubicBezTo>
                  <a:lnTo>
                    <a:pt x="5411" y="7387"/>
                  </a:lnTo>
                  <a:lnTo>
                    <a:pt x="6201" y="7843"/>
                  </a:lnTo>
                  <a:cubicBezTo>
                    <a:pt x="6219" y="7851"/>
                    <a:pt x="6237" y="7855"/>
                    <a:pt x="6254" y="7855"/>
                  </a:cubicBezTo>
                  <a:cubicBezTo>
                    <a:pt x="6295" y="7855"/>
                    <a:pt x="6332" y="7834"/>
                    <a:pt x="6353" y="7812"/>
                  </a:cubicBezTo>
                  <a:cubicBezTo>
                    <a:pt x="6384" y="7721"/>
                    <a:pt x="6353" y="7691"/>
                    <a:pt x="6323" y="7660"/>
                  </a:cubicBezTo>
                  <a:lnTo>
                    <a:pt x="5290" y="7052"/>
                  </a:lnTo>
                  <a:lnTo>
                    <a:pt x="5168" y="6748"/>
                  </a:lnTo>
                  <a:lnTo>
                    <a:pt x="5168" y="6748"/>
                  </a:lnTo>
                  <a:cubicBezTo>
                    <a:pt x="5320" y="6809"/>
                    <a:pt x="5441" y="6870"/>
                    <a:pt x="5593" y="6931"/>
                  </a:cubicBezTo>
                  <a:cubicBezTo>
                    <a:pt x="5611" y="6940"/>
                    <a:pt x="5629" y="6943"/>
                    <a:pt x="5646" y="6943"/>
                  </a:cubicBezTo>
                  <a:cubicBezTo>
                    <a:pt x="5687" y="6943"/>
                    <a:pt x="5724" y="6922"/>
                    <a:pt x="5745" y="6900"/>
                  </a:cubicBezTo>
                  <a:cubicBezTo>
                    <a:pt x="5776" y="6809"/>
                    <a:pt x="5745" y="6779"/>
                    <a:pt x="5715" y="6748"/>
                  </a:cubicBezTo>
                  <a:cubicBezTo>
                    <a:pt x="5502" y="6627"/>
                    <a:pt x="5290" y="6505"/>
                    <a:pt x="5107" y="6444"/>
                  </a:cubicBezTo>
                  <a:lnTo>
                    <a:pt x="5016" y="6171"/>
                  </a:lnTo>
                  <a:lnTo>
                    <a:pt x="5016" y="6171"/>
                  </a:lnTo>
                  <a:cubicBezTo>
                    <a:pt x="5411" y="6323"/>
                    <a:pt x="5776" y="6505"/>
                    <a:pt x="6171" y="6748"/>
                  </a:cubicBezTo>
                  <a:cubicBezTo>
                    <a:pt x="6189" y="6757"/>
                    <a:pt x="6204" y="6761"/>
                    <a:pt x="6218" y="6761"/>
                  </a:cubicBezTo>
                  <a:cubicBezTo>
                    <a:pt x="6252" y="6761"/>
                    <a:pt x="6280" y="6739"/>
                    <a:pt x="6323" y="6718"/>
                  </a:cubicBezTo>
                  <a:cubicBezTo>
                    <a:pt x="6353" y="6627"/>
                    <a:pt x="6323" y="6566"/>
                    <a:pt x="6262" y="6566"/>
                  </a:cubicBezTo>
                  <a:cubicBezTo>
                    <a:pt x="5867" y="6292"/>
                    <a:pt x="5411" y="6110"/>
                    <a:pt x="4955" y="5897"/>
                  </a:cubicBezTo>
                  <a:lnTo>
                    <a:pt x="4438" y="4347"/>
                  </a:lnTo>
                  <a:lnTo>
                    <a:pt x="6019" y="4681"/>
                  </a:lnTo>
                  <a:cubicBezTo>
                    <a:pt x="6353" y="5229"/>
                    <a:pt x="6688" y="5685"/>
                    <a:pt x="7083" y="6049"/>
                  </a:cubicBezTo>
                  <a:cubicBezTo>
                    <a:pt x="7098" y="6080"/>
                    <a:pt x="7121" y="6095"/>
                    <a:pt x="7147" y="6095"/>
                  </a:cubicBezTo>
                  <a:cubicBezTo>
                    <a:pt x="7174" y="6095"/>
                    <a:pt x="7204" y="6080"/>
                    <a:pt x="7235" y="6049"/>
                  </a:cubicBezTo>
                  <a:cubicBezTo>
                    <a:pt x="7265" y="6019"/>
                    <a:pt x="7265" y="5958"/>
                    <a:pt x="7235" y="5867"/>
                  </a:cubicBezTo>
                  <a:cubicBezTo>
                    <a:pt x="6931" y="556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773"/>
                  </a:lnTo>
                  <a:cubicBezTo>
                    <a:pt x="6627" y="4833"/>
                    <a:pt x="6657" y="4925"/>
                    <a:pt x="6718" y="5046"/>
                  </a:cubicBezTo>
                  <a:cubicBezTo>
                    <a:pt x="6779" y="5107"/>
                    <a:pt x="6840" y="5198"/>
                    <a:pt x="6870" y="5259"/>
                  </a:cubicBezTo>
                  <a:lnTo>
                    <a:pt x="6931" y="5289"/>
                  </a:lnTo>
                  <a:cubicBezTo>
                    <a:pt x="6946" y="5320"/>
                    <a:pt x="6969" y="5335"/>
                    <a:pt x="6995" y="5335"/>
                  </a:cubicBezTo>
                  <a:cubicBezTo>
                    <a:pt x="7022" y="5335"/>
                    <a:pt x="7052" y="5320"/>
                    <a:pt x="7083" y="5289"/>
                  </a:cubicBezTo>
                  <a:cubicBezTo>
                    <a:pt x="7113" y="5259"/>
                    <a:pt x="7144" y="5198"/>
                    <a:pt x="7113" y="5137"/>
                  </a:cubicBezTo>
                  <a:cubicBezTo>
                    <a:pt x="7022" y="5077"/>
                    <a:pt x="6992" y="4985"/>
                    <a:pt x="6961" y="4925"/>
                  </a:cubicBezTo>
                  <a:cubicBezTo>
                    <a:pt x="6961" y="4925"/>
                    <a:pt x="6961" y="4907"/>
                    <a:pt x="6948" y="4898"/>
                  </a:cubicBezTo>
                  <a:lnTo>
                    <a:pt x="6948" y="4898"/>
                  </a:lnTo>
                  <a:lnTo>
                    <a:pt x="7174" y="4955"/>
                  </a:lnTo>
                  <a:cubicBezTo>
                    <a:pt x="7356" y="5320"/>
                    <a:pt x="7600" y="5654"/>
                    <a:pt x="7904" y="5928"/>
                  </a:cubicBezTo>
                  <a:cubicBezTo>
                    <a:pt x="7934" y="5943"/>
                    <a:pt x="7964" y="5950"/>
                    <a:pt x="7999" y="5950"/>
                  </a:cubicBezTo>
                  <a:cubicBezTo>
                    <a:pt x="8033" y="5950"/>
                    <a:pt x="8071" y="5943"/>
                    <a:pt x="8116" y="5928"/>
                  </a:cubicBezTo>
                  <a:cubicBezTo>
                    <a:pt x="8147" y="5867"/>
                    <a:pt x="8147" y="5806"/>
                    <a:pt x="8116" y="5715"/>
                  </a:cubicBezTo>
                  <a:cubicBezTo>
                    <a:pt x="7873" y="5502"/>
                    <a:pt x="7660" y="5259"/>
                    <a:pt x="7508" y="5016"/>
                  </a:cubicBezTo>
                  <a:lnTo>
                    <a:pt x="7508" y="5016"/>
                  </a:lnTo>
                  <a:lnTo>
                    <a:pt x="8268" y="5168"/>
                  </a:lnTo>
                  <a:cubicBezTo>
                    <a:pt x="8329" y="5168"/>
                    <a:pt x="8359" y="5107"/>
                    <a:pt x="8420" y="5077"/>
                  </a:cubicBezTo>
                  <a:cubicBezTo>
                    <a:pt x="8420" y="5016"/>
                    <a:pt x="8359" y="4955"/>
                    <a:pt x="8329" y="4925"/>
                  </a:cubicBezTo>
                  <a:lnTo>
                    <a:pt x="7600" y="4773"/>
                  </a:lnTo>
                  <a:lnTo>
                    <a:pt x="8420" y="4317"/>
                  </a:lnTo>
                  <a:cubicBezTo>
                    <a:pt x="8481" y="4286"/>
                    <a:pt x="8481" y="4195"/>
                    <a:pt x="8451" y="4165"/>
                  </a:cubicBezTo>
                  <a:cubicBezTo>
                    <a:pt x="8433" y="4129"/>
                    <a:pt x="8394" y="4114"/>
                    <a:pt x="8359" y="4114"/>
                  </a:cubicBezTo>
                  <a:cubicBezTo>
                    <a:pt x="8334" y="4114"/>
                    <a:pt x="8311" y="4122"/>
                    <a:pt x="8299" y="4134"/>
                  </a:cubicBezTo>
                  <a:lnTo>
                    <a:pt x="7265" y="4742"/>
                  </a:lnTo>
                  <a:lnTo>
                    <a:pt x="6961" y="4651"/>
                  </a:lnTo>
                  <a:cubicBezTo>
                    <a:pt x="7083" y="4590"/>
                    <a:pt x="7204" y="4469"/>
                    <a:pt x="7356" y="4408"/>
                  </a:cubicBezTo>
                  <a:cubicBezTo>
                    <a:pt x="7417" y="4347"/>
                    <a:pt x="7417" y="4286"/>
                    <a:pt x="7387" y="4256"/>
                  </a:cubicBezTo>
                  <a:cubicBezTo>
                    <a:pt x="7368" y="4198"/>
                    <a:pt x="7324" y="4177"/>
                    <a:pt x="7287" y="4177"/>
                  </a:cubicBezTo>
                  <a:cubicBezTo>
                    <a:pt x="7265" y="4177"/>
                    <a:pt x="7246" y="4184"/>
                    <a:pt x="7235" y="4195"/>
                  </a:cubicBezTo>
                  <a:cubicBezTo>
                    <a:pt x="7022" y="4317"/>
                    <a:pt x="6840" y="4469"/>
                    <a:pt x="6657" y="4590"/>
                  </a:cubicBezTo>
                  <a:lnTo>
                    <a:pt x="6384" y="4560"/>
                  </a:lnTo>
                  <a:cubicBezTo>
                    <a:pt x="6749" y="4286"/>
                    <a:pt x="7083" y="4043"/>
                    <a:pt x="7448" y="3861"/>
                  </a:cubicBezTo>
                  <a:cubicBezTo>
                    <a:pt x="7539" y="3830"/>
                    <a:pt x="7539" y="3739"/>
                    <a:pt x="7508" y="3709"/>
                  </a:cubicBezTo>
                  <a:cubicBezTo>
                    <a:pt x="7473" y="3673"/>
                    <a:pt x="7437" y="3658"/>
                    <a:pt x="7408" y="3658"/>
                  </a:cubicBezTo>
                  <a:cubicBezTo>
                    <a:pt x="7387" y="3658"/>
                    <a:pt x="7369" y="3666"/>
                    <a:pt x="7356" y="3678"/>
                  </a:cubicBezTo>
                  <a:cubicBezTo>
                    <a:pt x="6931" y="3952"/>
                    <a:pt x="6505" y="4195"/>
                    <a:pt x="6080" y="4499"/>
                  </a:cubicBezTo>
                  <a:lnTo>
                    <a:pt x="4499" y="4165"/>
                  </a:lnTo>
                  <a:lnTo>
                    <a:pt x="5502" y="2979"/>
                  </a:lnTo>
                  <a:cubicBezTo>
                    <a:pt x="6080" y="2949"/>
                    <a:pt x="6688" y="2888"/>
                    <a:pt x="7235" y="2736"/>
                  </a:cubicBezTo>
                  <a:cubicBezTo>
                    <a:pt x="7296" y="2736"/>
                    <a:pt x="7356" y="2645"/>
                    <a:pt x="7296" y="2584"/>
                  </a:cubicBezTo>
                  <a:cubicBezTo>
                    <a:pt x="7296" y="2516"/>
                    <a:pt x="7261" y="2482"/>
                    <a:pt x="7206" y="2482"/>
                  </a:cubicBezTo>
                  <a:cubicBezTo>
                    <a:pt x="7187" y="2482"/>
                    <a:pt x="7166" y="2485"/>
                    <a:pt x="7144" y="2493"/>
                  </a:cubicBezTo>
                  <a:cubicBezTo>
                    <a:pt x="6688" y="2615"/>
                    <a:pt x="6201" y="2675"/>
                    <a:pt x="5715" y="2736"/>
                  </a:cubicBezTo>
                  <a:lnTo>
                    <a:pt x="5867" y="2584"/>
                  </a:lnTo>
                  <a:cubicBezTo>
                    <a:pt x="6049" y="2584"/>
                    <a:pt x="6262" y="2584"/>
                    <a:pt x="6475" y="2493"/>
                  </a:cubicBezTo>
                  <a:cubicBezTo>
                    <a:pt x="6536" y="2463"/>
                    <a:pt x="6536" y="2432"/>
                    <a:pt x="6536" y="2341"/>
                  </a:cubicBezTo>
                  <a:cubicBezTo>
                    <a:pt x="6505" y="2280"/>
                    <a:pt x="6475" y="2280"/>
                    <a:pt x="6384" y="2280"/>
                  </a:cubicBezTo>
                  <a:cubicBezTo>
                    <a:pt x="6262" y="2311"/>
                    <a:pt x="6201" y="2341"/>
                    <a:pt x="6080" y="2341"/>
                  </a:cubicBezTo>
                  <a:lnTo>
                    <a:pt x="6323" y="2067"/>
                  </a:lnTo>
                  <a:cubicBezTo>
                    <a:pt x="6718" y="2067"/>
                    <a:pt x="7144" y="2007"/>
                    <a:pt x="7539" y="1885"/>
                  </a:cubicBezTo>
                  <a:cubicBezTo>
                    <a:pt x="7600" y="1855"/>
                    <a:pt x="7630" y="1824"/>
                    <a:pt x="7600" y="1733"/>
                  </a:cubicBezTo>
                  <a:cubicBezTo>
                    <a:pt x="7578" y="1690"/>
                    <a:pt x="7557" y="1647"/>
                    <a:pt x="7514" y="1647"/>
                  </a:cubicBezTo>
                  <a:cubicBezTo>
                    <a:pt x="7496" y="1647"/>
                    <a:pt x="7474" y="1654"/>
                    <a:pt x="7448" y="1672"/>
                  </a:cubicBezTo>
                  <a:cubicBezTo>
                    <a:pt x="7144" y="1733"/>
                    <a:pt x="6840" y="1824"/>
                    <a:pt x="6536" y="1855"/>
                  </a:cubicBezTo>
                  <a:lnTo>
                    <a:pt x="7022" y="1277"/>
                  </a:lnTo>
                  <a:cubicBezTo>
                    <a:pt x="7083" y="1247"/>
                    <a:pt x="7083" y="1156"/>
                    <a:pt x="7022" y="1095"/>
                  </a:cubicBezTo>
                  <a:cubicBezTo>
                    <a:pt x="7007" y="1080"/>
                    <a:pt x="6984" y="1072"/>
                    <a:pt x="6954" y="1072"/>
                  </a:cubicBezTo>
                  <a:cubicBezTo>
                    <a:pt x="6923" y="1072"/>
                    <a:pt x="6885" y="1080"/>
                    <a:pt x="6840" y="1095"/>
                  </a:cubicBezTo>
                  <a:lnTo>
                    <a:pt x="6353" y="1611"/>
                  </a:lnTo>
                  <a:lnTo>
                    <a:pt x="6353" y="669"/>
                  </a:lnTo>
                  <a:cubicBezTo>
                    <a:pt x="6353" y="608"/>
                    <a:pt x="6323" y="548"/>
                    <a:pt x="6232" y="548"/>
                  </a:cubicBezTo>
                  <a:cubicBezTo>
                    <a:pt x="6171" y="548"/>
                    <a:pt x="6110" y="608"/>
                    <a:pt x="6110" y="669"/>
                  </a:cubicBezTo>
                  <a:lnTo>
                    <a:pt x="6110" y="1885"/>
                  </a:lnTo>
                  <a:lnTo>
                    <a:pt x="5897" y="2128"/>
                  </a:lnTo>
                  <a:cubicBezTo>
                    <a:pt x="5897" y="1976"/>
                    <a:pt x="5867" y="1824"/>
                    <a:pt x="5867" y="1672"/>
                  </a:cubicBezTo>
                  <a:cubicBezTo>
                    <a:pt x="5867" y="1581"/>
                    <a:pt x="5806" y="1551"/>
                    <a:pt x="5745" y="1551"/>
                  </a:cubicBezTo>
                  <a:cubicBezTo>
                    <a:pt x="5654" y="1551"/>
                    <a:pt x="5624" y="1581"/>
                    <a:pt x="5624" y="1672"/>
                  </a:cubicBezTo>
                  <a:cubicBezTo>
                    <a:pt x="5624" y="1885"/>
                    <a:pt x="5654" y="2128"/>
                    <a:pt x="5715" y="2341"/>
                  </a:cubicBezTo>
                  <a:lnTo>
                    <a:pt x="5563" y="2523"/>
                  </a:lnTo>
                  <a:cubicBezTo>
                    <a:pt x="5502" y="2128"/>
                    <a:pt x="5472" y="1703"/>
                    <a:pt x="5472" y="1277"/>
                  </a:cubicBezTo>
                  <a:cubicBezTo>
                    <a:pt x="5472" y="1216"/>
                    <a:pt x="5441" y="1156"/>
                    <a:pt x="5350" y="1156"/>
                  </a:cubicBezTo>
                  <a:cubicBezTo>
                    <a:pt x="5290" y="1156"/>
                    <a:pt x="5259" y="1216"/>
                    <a:pt x="5259" y="1277"/>
                  </a:cubicBezTo>
                  <a:cubicBezTo>
                    <a:pt x="5259" y="1763"/>
                    <a:pt x="5290" y="2311"/>
                    <a:pt x="5350" y="2797"/>
                  </a:cubicBezTo>
                  <a:lnTo>
                    <a:pt x="4286" y="3982"/>
                  </a:lnTo>
                  <a:lnTo>
                    <a:pt x="3800" y="2493"/>
                  </a:lnTo>
                  <a:cubicBezTo>
                    <a:pt x="4074" y="1976"/>
                    <a:pt x="4286" y="1429"/>
                    <a:pt x="4438" y="852"/>
                  </a:cubicBezTo>
                  <a:cubicBezTo>
                    <a:pt x="4438" y="791"/>
                    <a:pt x="4408" y="760"/>
                    <a:pt x="4378" y="700"/>
                  </a:cubicBezTo>
                  <a:cubicBezTo>
                    <a:pt x="4286" y="700"/>
                    <a:pt x="4256" y="760"/>
                    <a:pt x="4226" y="791"/>
                  </a:cubicBezTo>
                  <a:cubicBezTo>
                    <a:pt x="4104" y="1247"/>
                    <a:pt x="3922" y="1703"/>
                    <a:pt x="3739" y="2159"/>
                  </a:cubicBezTo>
                  <a:lnTo>
                    <a:pt x="3648" y="1915"/>
                  </a:lnTo>
                  <a:cubicBezTo>
                    <a:pt x="3770" y="1733"/>
                    <a:pt x="3831" y="1551"/>
                    <a:pt x="3891" y="1368"/>
                  </a:cubicBezTo>
                  <a:cubicBezTo>
                    <a:pt x="3891" y="1277"/>
                    <a:pt x="3831" y="1247"/>
                    <a:pt x="3770" y="1216"/>
                  </a:cubicBezTo>
                  <a:cubicBezTo>
                    <a:pt x="3679" y="1216"/>
                    <a:pt x="3648" y="1247"/>
                    <a:pt x="3618" y="1308"/>
                  </a:cubicBezTo>
                  <a:cubicBezTo>
                    <a:pt x="3618" y="1429"/>
                    <a:pt x="3587" y="1520"/>
                    <a:pt x="3496" y="1611"/>
                  </a:cubicBezTo>
                  <a:lnTo>
                    <a:pt x="3375" y="1277"/>
                  </a:lnTo>
                  <a:cubicBezTo>
                    <a:pt x="3587" y="912"/>
                    <a:pt x="3739" y="517"/>
                    <a:pt x="3800" y="153"/>
                  </a:cubicBezTo>
                  <a:cubicBezTo>
                    <a:pt x="3800" y="61"/>
                    <a:pt x="3770" y="31"/>
                    <a:pt x="3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8"/>
            <p:cNvSpPr/>
            <p:nvPr/>
          </p:nvSpPr>
          <p:spPr>
            <a:xfrm rot="10800000">
              <a:off x="8942895" y="3881847"/>
              <a:ext cx="36133" cy="28308"/>
            </a:xfrm>
            <a:custGeom>
              <a:avLst/>
              <a:gdLst/>
              <a:ahLst/>
              <a:cxnLst/>
              <a:rect l="l" t="t" r="r" b="b"/>
              <a:pathLst>
                <a:path w="3648" h="2858" extrusionOk="0">
                  <a:moveTo>
                    <a:pt x="1824" y="0"/>
                  </a:moveTo>
                  <a:cubicBezTo>
                    <a:pt x="0" y="0"/>
                    <a:pt x="0" y="2857"/>
                    <a:pt x="1824" y="2857"/>
                  </a:cubicBezTo>
                  <a:cubicBezTo>
                    <a:pt x="3648" y="2857"/>
                    <a:pt x="3648" y="0"/>
                    <a:pt x="1824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inzel"/>
              <a:buNone/>
              <a:defRPr sz="3000" b="1">
                <a:solidFill>
                  <a:schemeClr val="dk1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●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○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■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●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○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■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●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ntarell"/>
              <a:buChar char="○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ntarell"/>
              <a:buChar char="■"/>
              <a:defRPr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5" r:id="rId3"/>
    <p:sldLayoutId id="2147483659" r:id="rId4"/>
    <p:sldLayoutId id="2147483668" r:id="rId5"/>
    <p:sldLayoutId id="2147483669" r:id="rId6"/>
    <p:sldLayoutId id="2147483673" r:id="rId7"/>
    <p:sldLayoutId id="2147483674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8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32"/>
          <p:cNvSpPr/>
          <p:nvPr/>
        </p:nvSpPr>
        <p:spPr>
          <a:xfrm>
            <a:off x="6033550" y="2581125"/>
            <a:ext cx="316150" cy="328275"/>
          </a:xfrm>
          <a:custGeom>
            <a:avLst/>
            <a:gdLst/>
            <a:ahLst/>
            <a:cxnLst/>
            <a:rect l="l" t="t" r="r" b="b"/>
            <a:pathLst>
              <a:path w="12646" h="13131" extrusionOk="0">
                <a:moveTo>
                  <a:pt x="6384" y="0"/>
                </a:moveTo>
                <a:cubicBezTo>
                  <a:pt x="6262" y="0"/>
                  <a:pt x="6202" y="61"/>
                  <a:pt x="6202" y="182"/>
                </a:cubicBezTo>
                <a:lnTo>
                  <a:pt x="6202" y="1337"/>
                </a:lnTo>
                <a:lnTo>
                  <a:pt x="5259" y="213"/>
                </a:lnTo>
                <a:cubicBezTo>
                  <a:pt x="5206" y="177"/>
                  <a:pt x="5142" y="162"/>
                  <a:pt x="5086" y="162"/>
                </a:cubicBezTo>
                <a:cubicBezTo>
                  <a:pt x="5047" y="162"/>
                  <a:pt x="5011" y="170"/>
                  <a:pt x="4986" y="182"/>
                </a:cubicBezTo>
                <a:cubicBezTo>
                  <a:pt x="4895" y="274"/>
                  <a:pt x="4895" y="365"/>
                  <a:pt x="4955" y="456"/>
                </a:cubicBezTo>
                <a:lnTo>
                  <a:pt x="6202" y="1885"/>
                </a:lnTo>
                <a:lnTo>
                  <a:pt x="6202" y="2401"/>
                </a:lnTo>
                <a:cubicBezTo>
                  <a:pt x="6019" y="2249"/>
                  <a:pt x="5867" y="2037"/>
                  <a:pt x="5715" y="1885"/>
                </a:cubicBezTo>
                <a:cubicBezTo>
                  <a:pt x="5670" y="1854"/>
                  <a:pt x="5617" y="1839"/>
                  <a:pt x="5567" y="1839"/>
                </a:cubicBezTo>
                <a:cubicBezTo>
                  <a:pt x="5518" y="1839"/>
                  <a:pt x="5472" y="1854"/>
                  <a:pt x="5442" y="1885"/>
                </a:cubicBezTo>
                <a:cubicBezTo>
                  <a:pt x="5351" y="1976"/>
                  <a:pt x="5351" y="2097"/>
                  <a:pt x="5442" y="2158"/>
                </a:cubicBezTo>
                <a:cubicBezTo>
                  <a:pt x="5655" y="2432"/>
                  <a:pt x="5928" y="2705"/>
                  <a:pt x="6232" y="2918"/>
                </a:cubicBezTo>
                <a:lnTo>
                  <a:pt x="6232" y="3313"/>
                </a:lnTo>
                <a:cubicBezTo>
                  <a:pt x="5746" y="2857"/>
                  <a:pt x="5290" y="2401"/>
                  <a:pt x="4834" y="1885"/>
                </a:cubicBezTo>
                <a:cubicBezTo>
                  <a:pt x="4788" y="1854"/>
                  <a:pt x="4743" y="1839"/>
                  <a:pt x="4697" y="1839"/>
                </a:cubicBezTo>
                <a:cubicBezTo>
                  <a:pt x="4651" y="1839"/>
                  <a:pt x="4606" y="1854"/>
                  <a:pt x="4560" y="1885"/>
                </a:cubicBezTo>
                <a:cubicBezTo>
                  <a:pt x="4499" y="1976"/>
                  <a:pt x="4499" y="2097"/>
                  <a:pt x="4560" y="2158"/>
                </a:cubicBezTo>
                <a:cubicBezTo>
                  <a:pt x="5107" y="2766"/>
                  <a:pt x="5624" y="3313"/>
                  <a:pt x="6232" y="3830"/>
                </a:cubicBezTo>
                <a:lnTo>
                  <a:pt x="6202" y="6292"/>
                </a:lnTo>
                <a:lnTo>
                  <a:pt x="4104" y="5046"/>
                </a:lnTo>
                <a:cubicBezTo>
                  <a:pt x="3892" y="4164"/>
                  <a:pt x="3588" y="3313"/>
                  <a:pt x="3192" y="2493"/>
                </a:cubicBezTo>
                <a:cubicBezTo>
                  <a:pt x="3170" y="2448"/>
                  <a:pt x="3099" y="2420"/>
                  <a:pt x="3015" y="2420"/>
                </a:cubicBezTo>
                <a:cubicBezTo>
                  <a:pt x="2984" y="2420"/>
                  <a:pt x="2951" y="2424"/>
                  <a:pt x="2919" y="2432"/>
                </a:cubicBezTo>
                <a:cubicBezTo>
                  <a:pt x="2858" y="2462"/>
                  <a:pt x="2828" y="2584"/>
                  <a:pt x="2858" y="2705"/>
                </a:cubicBezTo>
                <a:cubicBezTo>
                  <a:pt x="3192" y="3374"/>
                  <a:pt x="3466" y="4103"/>
                  <a:pt x="3648" y="4833"/>
                </a:cubicBezTo>
                <a:lnTo>
                  <a:pt x="3344" y="4620"/>
                </a:lnTo>
                <a:cubicBezTo>
                  <a:pt x="3314" y="4286"/>
                  <a:pt x="3192" y="3982"/>
                  <a:pt x="3040" y="3708"/>
                </a:cubicBezTo>
                <a:cubicBezTo>
                  <a:pt x="3018" y="3664"/>
                  <a:pt x="2931" y="3636"/>
                  <a:pt x="2850" y="3636"/>
                </a:cubicBezTo>
                <a:cubicBezTo>
                  <a:pt x="2820" y="3636"/>
                  <a:pt x="2791" y="3639"/>
                  <a:pt x="2767" y="3648"/>
                </a:cubicBezTo>
                <a:cubicBezTo>
                  <a:pt x="2706" y="3678"/>
                  <a:pt x="2676" y="3830"/>
                  <a:pt x="2706" y="3921"/>
                </a:cubicBezTo>
                <a:cubicBezTo>
                  <a:pt x="2767" y="4073"/>
                  <a:pt x="2858" y="4225"/>
                  <a:pt x="2889" y="4377"/>
                </a:cubicBezTo>
                <a:lnTo>
                  <a:pt x="2433" y="4103"/>
                </a:lnTo>
                <a:cubicBezTo>
                  <a:pt x="2281" y="3465"/>
                  <a:pt x="2068" y="2857"/>
                  <a:pt x="1764" y="2280"/>
                </a:cubicBezTo>
                <a:cubicBezTo>
                  <a:pt x="1718" y="2211"/>
                  <a:pt x="1656" y="2177"/>
                  <a:pt x="1576" y="2177"/>
                </a:cubicBezTo>
                <a:cubicBezTo>
                  <a:pt x="1549" y="2177"/>
                  <a:pt x="1521" y="2181"/>
                  <a:pt x="1490" y="2189"/>
                </a:cubicBezTo>
                <a:cubicBezTo>
                  <a:pt x="1399" y="2249"/>
                  <a:pt x="1369" y="2341"/>
                  <a:pt x="1399" y="2462"/>
                </a:cubicBezTo>
                <a:cubicBezTo>
                  <a:pt x="1642" y="2888"/>
                  <a:pt x="1825" y="3344"/>
                  <a:pt x="1946" y="3830"/>
                </a:cubicBezTo>
                <a:lnTo>
                  <a:pt x="913" y="3222"/>
                </a:lnTo>
                <a:cubicBezTo>
                  <a:pt x="893" y="3212"/>
                  <a:pt x="866" y="3205"/>
                  <a:pt x="835" y="3205"/>
                </a:cubicBezTo>
                <a:cubicBezTo>
                  <a:pt x="774" y="3205"/>
                  <a:pt x="700" y="3232"/>
                  <a:pt x="639" y="3313"/>
                </a:cubicBezTo>
                <a:cubicBezTo>
                  <a:pt x="609" y="3374"/>
                  <a:pt x="609" y="3496"/>
                  <a:pt x="730" y="3556"/>
                </a:cubicBezTo>
                <a:lnTo>
                  <a:pt x="1703" y="4134"/>
                </a:lnTo>
                <a:lnTo>
                  <a:pt x="274" y="4407"/>
                </a:lnTo>
                <a:cubicBezTo>
                  <a:pt x="153" y="4438"/>
                  <a:pt x="122" y="4529"/>
                  <a:pt x="122" y="4620"/>
                </a:cubicBezTo>
                <a:cubicBezTo>
                  <a:pt x="122" y="4711"/>
                  <a:pt x="244" y="4772"/>
                  <a:pt x="305" y="4772"/>
                </a:cubicBezTo>
                <a:lnTo>
                  <a:pt x="335" y="4772"/>
                </a:lnTo>
                <a:lnTo>
                  <a:pt x="2220" y="4438"/>
                </a:lnTo>
                <a:lnTo>
                  <a:pt x="2676" y="4711"/>
                </a:lnTo>
                <a:cubicBezTo>
                  <a:pt x="2433" y="4772"/>
                  <a:pt x="2220" y="4863"/>
                  <a:pt x="1977" y="4894"/>
                </a:cubicBezTo>
                <a:cubicBezTo>
                  <a:pt x="1855" y="4924"/>
                  <a:pt x="1825" y="5015"/>
                  <a:pt x="1825" y="5137"/>
                </a:cubicBezTo>
                <a:cubicBezTo>
                  <a:pt x="1825" y="5198"/>
                  <a:pt x="1946" y="5289"/>
                  <a:pt x="2007" y="5289"/>
                </a:cubicBezTo>
                <a:lnTo>
                  <a:pt x="2068" y="5289"/>
                </a:lnTo>
                <a:cubicBezTo>
                  <a:pt x="2402" y="5198"/>
                  <a:pt x="2767" y="5076"/>
                  <a:pt x="3132" y="4985"/>
                </a:cubicBezTo>
                <a:lnTo>
                  <a:pt x="3466" y="5198"/>
                </a:lnTo>
                <a:cubicBezTo>
                  <a:pt x="2828" y="5380"/>
                  <a:pt x="2220" y="5593"/>
                  <a:pt x="1521" y="5684"/>
                </a:cubicBezTo>
                <a:cubicBezTo>
                  <a:pt x="1399" y="5745"/>
                  <a:pt x="1369" y="5806"/>
                  <a:pt x="1369" y="5927"/>
                </a:cubicBezTo>
                <a:cubicBezTo>
                  <a:pt x="1369" y="5988"/>
                  <a:pt x="1490" y="6079"/>
                  <a:pt x="1551" y="6079"/>
                </a:cubicBezTo>
                <a:lnTo>
                  <a:pt x="1612" y="6079"/>
                </a:lnTo>
                <a:cubicBezTo>
                  <a:pt x="2372" y="5927"/>
                  <a:pt x="3132" y="5684"/>
                  <a:pt x="3892" y="5471"/>
                </a:cubicBezTo>
                <a:lnTo>
                  <a:pt x="6019" y="6717"/>
                </a:lnTo>
                <a:lnTo>
                  <a:pt x="3800" y="7721"/>
                </a:lnTo>
                <a:cubicBezTo>
                  <a:pt x="2919" y="7447"/>
                  <a:pt x="2007" y="7295"/>
                  <a:pt x="1095" y="7204"/>
                </a:cubicBezTo>
                <a:cubicBezTo>
                  <a:pt x="1004" y="7204"/>
                  <a:pt x="913" y="7295"/>
                  <a:pt x="913" y="7417"/>
                </a:cubicBezTo>
                <a:cubicBezTo>
                  <a:pt x="913" y="7508"/>
                  <a:pt x="1004" y="7599"/>
                  <a:pt x="1095" y="7599"/>
                </a:cubicBezTo>
                <a:cubicBezTo>
                  <a:pt x="1855" y="7629"/>
                  <a:pt x="2615" y="7781"/>
                  <a:pt x="3344" y="7964"/>
                </a:cubicBezTo>
                <a:lnTo>
                  <a:pt x="3040" y="8116"/>
                </a:lnTo>
                <a:cubicBezTo>
                  <a:pt x="2737" y="7994"/>
                  <a:pt x="2433" y="7933"/>
                  <a:pt x="2098" y="7933"/>
                </a:cubicBezTo>
                <a:cubicBezTo>
                  <a:pt x="1977" y="7933"/>
                  <a:pt x="1916" y="7994"/>
                  <a:pt x="1916" y="8116"/>
                </a:cubicBezTo>
                <a:cubicBezTo>
                  <a:pt x="1916" y="8237"/>
                  <a:pt x="1977" y="8298"/>
                  <a:pt x="2098" y="8298"/>
                </a:cubicBezTo>
                <a:cubicBezTo>
                  <a:pt x="2250" y="8298"/>
                  <a:pt x="2433" y="8298"/>
                  <a:pt x="2585" y="8359"/>
                </a:cubicBezTo>
                <a:lnTo>
                  <a:pt x="2098" y="8602"/>
                </a:lnTo>
                <a:cubicBezTo>
                  <a:pt x="1490" y="8420"/>
                  <a:pt x="822" y="8298"/>
                  <a:pt x="183" y="8298"/>
                </a:cubicBezTo>
                <a:cubicBezTo>
                  <a:pt x="62" y="8298"/>
                  <a:pt x="1" y="8389"/>
                  <a:pt x="1" y="8511"/>
                </a:cubicBezTo>
                <a:cubicBezTo>
                  <a:pt x="1" y="8602"/>
                  <a:pt x="62" y="8693"/>
                  <a:pt x="183" y="8693"/>
                </a:cubicBezTo>
                <a:cubicBezTo>
                  <a:pt x="700" y="8693"/>
                  <a:pt x="1186" y="8754"/>
                  <a:pt x="1642" y="8876"/>
                </a:cubicBezTo>
                <a:lnTo>
                  <a:pt x="609" y="9453"/>
                </a:lnTo>
                <a:cubicBezTo>
                  <a:pt x="548" y="9483"/>
                  <a:pt x="487" y="9605"/>
                  <a:pt x="548" y="9727"/>
                </a:cubicBezTo>
                <a:cubicBezTo>
                  <a:pt x="578" y="9787"/>
                  <a:pt x="639" y="9818"/>
                  <a:pt x="700" y="9818"/>
                </a:cubicBezTo>
                <a:cubicBezTo>
                  <a:pt x="730" y="9818"/>
                  <a:pt x="761" y="9818"/>
                  <a:pt x="761" y="9787"/>
                </a:cubicBezTo>
                <a:lnTo>
                  <a:pt x="1764" y="9210"/>
                </a:lnTo>
                <a:lnTo>
                  <a:pt x="1764" y="9210"/>
                </a:lnTo>
                <a:lnTo>
                  <a:pt x="1247" y="10639"/>
                </a:lnTo>
                <a:cubicBezTo>
                  <a:pt x="1217" y="10730"/>
                  <a:pt x="1247" y="10821"/>
                  <a:pt x="1369" y="10851"/>
                </a:cubicBezTo>
                <a:lnTo>
                  <a:pt x="1460" y="10851"/>
                </a:lnTo>
                <a:cubicBezTo>
                  <a:pt x="1521" y="10851"/>
                  <a:pt x="1612" y="10821"/>
                  <a:pt x="1642" y="10730"/>
                </a:cubicBezTo>
                <a:lnTo>
                  <a:pt x="2250" y="8967"/>
                </a:lnTo>
                <a:lnTo>
                  <a:pt x="2706" y="8693"/>
                </a:lnTo>
                <a:lnTo>
                  <a:pt x="2706" y="8693"/>
                </a:lnTo>
                <a:cubicBezTo>
                  <a:pt x="2676" y="8936"/>
                  <a:pt x="2585" y="9149"/>
                  <a:pt x="2524" y="9362"/>
                </a:cubicBezTo>
                <a:cubicBezTo>
                  <a:pt x="2463" y="9483"/>
                  <a:pt x="2554" y="9575"/>
                  <a:pt x="2615" y="9605"/>
                </a:cubicBezTo>
                <a:lnTo>
                  <a:pt x="2706" y="9605"/>
                </a:lnTo>
                <a:cubicBezTo>
                  <a:pt x="2767" y="9605"/>
                  <a:pt x="2858" y="9575"/>
                  <a:pt x="2889" y="9483"/>
                </a:cubicBezTo>
                <a:cubicBezTo>
                  <a:pt x="3010" y="9149"/>
                  <a:pt x="3071" y="8815"/>
                  <a:pt x="3162" y="8420"/>
                </a:cubicBezTo>
                <a:lnTo>
                  <a:pt x="3496" y="8237"/>
                </a:lnTo>
                <a:lnTo>
                  <a:pt x="3496" y="8237"/>
                </a:lnTo>
                <a:cubicBezTo>
                  <a:pt x="3344" y="8876"/>
                  <a:pt x="3192" y="9514"/>
                  <a:pt x="2949" y="10122"/>
                </a:cubicBezTo>
                <a:cubicBezTo>
                  <a:pt x="2919" y="10243"/>
                  <a:pt x="2949" y="10335"/>
                  <a:pt x="3071" y="10365"/>
                </a:cubicBezTo>
                <a:lnTo>
                  <a:pt x="3162" y="10365"/>
                </a:lnTo>
                <a:cubicBezTo>
                  <a:pt x="3223" y="10365"/>
                  <a:pt x="3314" y="10335"/>
                  <a:pt x="3344" y="10243"/>
                </a:cubicBezTo>
                <a:cubicBezTo>
                  <a:pt x="3618" y="9483"/>
                  <a:pt x="3800" y="8724"/>
                  <a:pt x="3952" y="7964"/>
                </a:cubicBezTo>
                <a:lnTo>
                  <a:pt x="6110" y="6748"/>
                </a:lnTo>
                <a:lnTo>
                  <a:pt x="6080" y="9240"/>
                </a:lnTo>
                <a:cubicBezTo>
                  <a:pt x="5351" y="9909"/>
                  <a:pt x="4773" y="10608"/>
                  <a:pt x="4287" y="11277"/>
                </a:cubicBezTo>
                <a:cubicBezTo>
                  <a:pt x="4226" y="11338"/>
                  <a:pt x="4256" y="11459"/>
                  <a:pt x="4317" y="11550"/>
                </a:cubicBezTo>
                <a:cubicBezTo>
                  <a:pt x="4378" y="11581"/>
                  <a:pt x="4408" y="11581"/>
                  <a:pt x="4439" y="11581"/>
                </a:cubicBezTo>
                <a:cubicBezTo>
                  <a:pt x="4530" y="11581"/>
                  <a:pt x="4560" y="11550"/>
                  <a:pt x="4591" y="11520"/>
                </a:cubicBezTo>
                <a:cubicBezTo>
                  <a:pt x="4986" y="10942"/>
                  <a:pt x="5472" y="10335"/>
                  <a:pt x="6050" y="9757"/>
                </a:cubicBezTo>
                <a:lnTo>
                  <a:pt x="6050" y="10122"/>
                </a:lnTo>
                <a:lnTo>
                  <a:pt x="5715" y="10487"/>
                </a:lnTo>
                <a:lnTo>
                  <a:pt x="5381" y="10791"/>
                </a:lnTo>
                <a:cubicBezTo>
                  <a:pt x="5320" y="10851"/>
                  <a:pt x="5320" y="10973"/>
                  <a:pt x="5381" y="11034"/>
                </a:cubicBezTo>
                <a:cubicBezTo>
                  <a:pt x="5442" y="11094"/>
                  <a:pt x="5472" y="11094"/>
                  <a:pt x="5563" y="11094"/>
                </a:cubicBezTo>
                <a:cubicBezTo>
                  <a:pt x="5594" y="11094"/>
                  <a:pt x="5655" y="11094"/>
                  <a:pt x="5715" y="11034"/>
                </a:cubicBezTo>
                <a:cubicBezTo>
                  <a:pt x="5806" y="10942"/>
                  <a:pt x="5898" y="10821"/>
                  <a:pt x="6019" y="10730"/>
                </a:cubicBezTo>
                <a:lnTo>
                  <a:pt x="6050" y="10699"/>
                </a:lnTo>
                <a:lnTo>
                  <a:pt x="6050" y="11155"/>
                </a:lnTo>
                <a:cubicBezTo>
                  <a:pt x="5563" y="11611"/>
                  <a:pt x="5138" y="12098"/>
                  <a:pt x="4803" y="12675"/>
                </a:cubicBezTo>
                <a:cubicBezTo>
                  <a:pt x="4743" y="12766"/>
                  <a:pt x="4743" y="12857"/>
                  <a:pt x="4864" y="12949"/>
                </a:cubicBezTo>
                <a:cubicBezTo>
                  <a:pt x="4895" y="12949"/>
                  <a:pt x="4925" y="12979"/>
                  <a:pt x="4986" y="12979"/>
                </a:cubicBezTo>
                <a:cubicBezTo>
                  <a:pt x="5047" y="12979"/>
                  <a:pt x="5107" y="12949"/>
                  <a:pt x="5138" y="12918"/>
                </a:cubicBezTo>
                <a:cubicBezTo>
                  <a:pt x="5381" y="12493"/>
                  <a:pt x="5715" y="12098"/>
                  <a:pt x="6050" y="11733"/>
                </a:cubicBezTo>
                <a:lnTo>
                  <a:pt x="6050" y="12949"/>
                </a:lnTo>
                <a:cubicBezTo>
                  <a:pt x="6050" y="13070"/>
                  <a:pt x="6110" y="13131"/>
                  <a:pt x="6232" y="13131"/>
                </a:cubicBezTo>
                <a:cubicBezTo>
                  <a:pt x="6354" y="13131"/>
                  <a:pt x="6414" y="13070"/>
                  <a:pt x="6414" y="12949"/>
                </a:cubicBezTo>
                <a:lnTo>
                  <a:pt x="6414" y="11794"/>
                </a:lnTo>
                <a:lnTo>
                  <a:pt x="7387" y="12918"/>
                </a:lnTo>
                <a:cubicBezTo>
                  <a:pt x="7417" y="12949"/>
                  <a:pt x="7448" y="12979"/>
                  <a:pt x="7539" y="12979"/>
                </a:cubicBezTo>
                <a:cubicBezTo>
                  <a:pt x="7569" y="12979"/>
                  <a:pt x="7600" y="12979"/>
                  <a:pt x="7630" y="12949"/>
                </a:cubicBezTo>
                <a:cubicBezTo>
                  <a:pt x="7721" y="12857"/>
                  <a:pt x="7721" y="12766"/>
                  <a:pt x="7691" y="12675"/>
                </a:cubicBezTo>
                <a:lnTo>
                  <a:pt x="6475" y="11277"/>
                </a:lnTo>
                <a:lnTo>
                  <a:pt x="6475" y="10730"/>
                </a:lnTo>
                <a:cubicBezTo>
                  <a:pt x="6658" y="10882"/>
                  <a:pt x="6810" y="11034"/>
                  <a:pt x="6962" y="11246"/>
                </a:cubicBezTo>
                <a:cubicBezTo>
                  <a:pt x="6992" y="11277"/>
                  <a:pt x="7022" y="11307"/>
                  <a:pt x="7114" y="11307"/>
                </a:cubicBezTo>
                <a:cubicBezTo>
                  <a:pt x="7144" y="11307"/>
                  <a:pt x="7174" y="11307"/>
                  <a:pt x="7235" y="11277"/>
                </a:cubicBezTo>
                <a:cubicBezTo>
                  <a:pt x="7296" y="11186"/>
                  <a:pt x="7296" y="11094"/>
                  <a:pt x="7235" y="11003"/>
                </a:cubicBezTo>
                <a:cubicBezTo>
                  <a:pt x="6992" y="10730"/>
                  <a:pt x="6718" y="10487"/>
                  <a:pt x="6475" y="10243"/>
                </a:cubicBezTo>
                <a:lnTo>
                  <a:pt x="6475" y="9879"/>
                </a:lnTo>
                <a:cubicBezTo>
                  <a:pt x="6962" y="10274"/>
                  <a:pt x="7417" y="10791"/>
                  <a:pt x="7843" y="11246"/>
                </a:cubicBezTo>
                <a:cubicBezTo>
                  <a:pt x="7873" y="11277"/>
                  <a:pt x="7904" y="11307"/>
                  <a:pt x="7995" y="11307"/>
                </a:cubicBezTo>
                <a:cubicBezTo>
                  <a:pt x="8025" y="11307"/>
                  <a:pt x="8056" y="11307"/>
                  <a:pt x="8086" y="11277"/>
                </a:cubicBezTo>
                <a:cubicBezTo>
                  <a:pt x="8177" y="11186"/>
                  <a:pt x="8177" y="11094"/>
                  <a:pt x="8086" y="11003"/>
                </a:cubicBezTo>
                <a:cubicBezTo>
                  <a:pt x="7600" y="10426"/>
                  <a:pt x="7022" y="9879"/>
                  <a:pt x="6414" y="9362"/>
                </a:cubicBezTo>
                <a:lnTo>
                  <a:pt x="6475" y="6839"/>
                </a:lnTo>
                <a:lnTo>
                  <a:pt x="8603" y="8085"/>
                </a:lnTo>
                <a:cubicBezTo>
                  <a:pt x="8816" y="9028"/>
                  <a:pt x="9120" y="9909"/>
                  <a:pt x="9515" y="10669"/>
                </a:cubicBezTo>
                <a:cubicBezTo>
                  <a:pt x="9545" y="10730"/>
                  <a:pt x="9606" y="10791"/>
                  <a:pt x="9667" y="10791"/>
                </a:cubicBezTo>
                <a:cubicBezTo>
                  <a:pt x="9697" y="10791"/>
                  <a:pt x="9728" y="10791"/>
                  <a:pt x="9728" y="10730"/>
                </a:cubicBezTo>
                <a:cubicBezTo>
                  <a:pt x="9819" y="10699"/>
                  <a:pt x="9849" y="10578"/>
                  <a:pt x="9819" y="10487"/>
                </a:cubicBezTo>
                <a:cubicBezTo>
                  <a:pt x="9515" y="9818"/>
                  <a:pt x="9241" y="9149"/>
                  <a:pt x="8998" y="8359"/>
                </a:cubicBezTo>
                <a:lnTo>
                  <a:pt x="8998" y="8359"/>
                </a:lnTo>
                <a:lnTo>
                  <a:pt x="9302" y="8541"/>
                </a:lnTo>
                <a:cubicBezTo>
                  <a:pt x="9363" y="8693"/>
                  <a:pt x="9393" y="8845"/>
                  <a:pt x="9454" y="8997"/>
                </a:cubicBezTo>
                <a:cubicBezTo>
                  <a:pt x="9515" y="9119"/>
                  <a:pt x="9545" y="9271"/>
                  <a:pt x="9576" y="9362"/>
                </a:cubicBezTo>
                <a:cubicBezTo>
                  <a:pt x="9606" y="9453"/>
                  <a:pt x="9697" y="9514"/>
                  <a:pt x="9758" y="9514"/>
                </a:cubicBezTo>
                <a:lnTo>
                  <a:pt x="9819" y="9514"/>
                </a:lnTo>
                <a:cubicBezTo>
                  <a:pt x="9910" y="9483"/>
                  <a:pt x="9971" y="9423"/>
                  <a:pt x="9971" y="9301"/>
                </a:cubicBezTo>
                <a:cubicBezTo>
                  <a:pt x="9910" y="9149"/>
                  <a:pt x="9880" y="9028"/>
                  <a:pt x="9849" y="8876"/>
                </a:cubicBezTo>
                <a:cubicBezTo>
                  <a:pt x="9849" y="8845"/>
                  <a:pt x="9849" y="8845"/>
                  <a:pt x="9819" y="8815"/>
                </a:cubicBezTo>
                <a:lnTo>
                  <a:pt x="9819" y="8815"/>
                </a:lnTo>
                <a:lnTo>
                  <a:pt x="10183" y="9028"/>
                </a:lnTo>
                <a:cubicBezTo>
                  <a:pt x="10335" y="9666"/>
                  <a:pt x="10579" y="10274"/>
                  <a:pt x="10883" y="10851"/>
                </a:cubicBezTo>
                <a:cubicBezTo>
                  <a:pt x="10913" y="10942"/>
                  <a:pt x="10974" y="10973"/>
                  <a:pt x="11035" y="10973"/>
                </a:cubicBezTo>
                <a:cubicBezTo>
                  <a:pt x="11065" y="10973"/>
                  <a:pt x="11095" y="10973"/>
                  <a:pt x="11095" y="10942"/>
                </a:cubicBezTo>
                <a:cubicBezTo>
                  <a:pt x="11187" y="10882"/>
                  <a:pt x="11217" y="10791"/>
                  <a:pt x="11187" y="10669"/>
                </a:cubicBezTo>
                <a:cubicBezTo>
                  <a:pt x="10943" y="10213"/>
                  <a:pt x="10761" y="9757"/>
                  <a:pt x="10609" y="9301"/>
                </a:cubicBezTo>
                <a:lnTo>
                  <a:pt x="10609" y="9301"/>
                </a:lnTo>
                <a:lnTo>
                  <a:pt x="11673" y="9909"/>
                </a:lnTo>
                <a:cubicBezTo>
                  <a:pt x="11703" y="9909"/>
                  <a:pt x="11734" y="9939"/>
                  <a:pt x="11794" y="9939"/>
                </a:cubicBezTo>
                <a:cubicBezTo>
                  <a:pt x="11855" y="9939"/>
                  <a:pt x="11886" y="9909"/>
                  <a:pt x="11946" y="9879"/>
                </a:cubicBezTo>
                <a:cubicBezTo>
                  <a:pt x="11977" y="9787"/>
                  <a:pt x="11977" y="9666"/>
                  <a:pt x="11855" y="9605"/>
                </a:cubicBezTo>
                <a:lnTo>
                  <a:pt x="10883" y="9028"/>
                </a:lnTo>
                <a:lnTo>
                  <a:pt x="12281" y="8754"/>
                </a:lnTo>
                <a:cubicBezTo>
                  <a:pt x="12402" y="8724"/>
                  <a:pt x="12433" y="8663"/>
                  <a:pt x="12433" y="8541"/>
                </a:cubicBezTo>
                <a:cubicBezTo>
                  <a:pt x="12402" y="8420"/>
                  <a:pt x="12311" y="8389"/>
                  <a:pt x="12190" y="8389"/>
                </a:cubicBezTo>
                <a:lnTo>
                  <a:pt x="10335" y="8724"/>
                </a:lnTo>
                <a:lnTo>
                  <a:pt x="9880" y="8450"/>
                </a:lnTo>
                <a:cubicBezTo>
                  <a:pt x="10123" y="8389"/>
                  <a:pt x="10335" y="8298"/>
                  <a:pt x="10579" y="8268"/>
                </a:cubicBezTo>
                <a:cubicBezTo>
                  <a:pt x="10670" y="8237"/>
                  <a:pt x="10731" y="8146"/>
                  <a:pt x="10731" y="8055"/>
                </a:cubicBezTo>
                <a:cubicBezTo>
                  <a:pt x="10670" y="7933"/>
                  <a:pt x="10609" y="7903"/>
                  <a:pt x="10487" y="7903"/>
                </a:cubicBezTo>
                <a:cubicBezTo>
                  <a:pt x="10153" y="7964"/>
                  <a:pt x="9819" y="8085"/>
                  <a:pt x="9454" y="8207"/>
                </a:cubicBezTo>
                <a:lnTo>
                  <a:pt x="9120" y="7964"/>
                </a:lnTo>
                <a:cubicBezTo>
                  <a:pt x="9728" y="7781"/>
                  <a:pt x="10366" y="7599"/>
                  <a:pt x="11035" y="7477"/>
                </a:cubicBezTo>
                <a:cubicBezTo>
                  <a:pt x="11126" y="7447"/>
                  <a:pt x="11187" y="7356"/>
                  <a:pt x="11187" y="7234"/>
                </a:cubicBezTo>
                <a:cubicBezTo>
                  <a:pt x="11134" y="7155"/>
                  <a:pt x="11081" y="7076"/>
                  <a:pt x="10989" y="7076"/>
                </a:cubicBezTo>
                <a:cubicBezTo>
                  <a:pt x="10975" y="7076"/>
                  <a:pt x="10960" y="7078"/>
                  <a:pt x="10943" y="7082"/>
                </a:cubicBezTo>
                <a:cubicBezTo>
                  <a:pt x="10183" y="7234"/>
                  <a:pt x="9424" y="7447"/>
                  <a:pt x="8694" y="7690"/>
                </a:cubicBezTo>
                <a:lnTo>
                  <a:pt x="6536" y="6414"/>
                </a:lnTo>
                <a:lnTo>
                  <a:pt x="8694" y="5198"/>
                </a:lnTo>
                <a:cubicBezTo>
                  <a:pt x="9667" y="5471"/>
                  <a:pt x="10518" y="5654"/>
                  <a:pt x="11369" y="5684"/>
                </a:cubicBezTo>
                <a:cubicBezTo>
                  <a:pt x="11490" y="5684"/>
                  <a:pt x="11551" y="5623"/>
                  <a:pt x="11551" y="5502"/>
                </a:cubicBezTo>
                <a:cubicBezTo>
                  <a:pt x="11551" y="5380"/>
                  <a:pt x="11490" y="5319"/>
                  <a:pt x="11369" y="5319"/>
                </a:cubicBezTo>
                <a:cubicBezTo>
                  <a:pt x="10639" y="5259"/>
                  <a:pt x="9910" y="5107"/>
                  <a:pt x="9120" y="4924"/>
                </a:cubicBezTo>
                <a:lnTo>
                  <a:pt x="9454" y="4742"/>
                </a:lnTo>
                <a:lnTo>
                  <a:pt x="9910" y="4863"/>
                </a:lnTo>
                <a:cubicBezTo>
                  <a:pt x="10031" y="4894"/>
                  <a:pt x="10183" y="4894"/>
                  <a:pt x="10335" y="4924"/>
                </a:cubicBezTo>
                <a:lnTo>
                  <a:pt x="10366" y="4924"/>
                </a:lnTo>
                <a:cubicBezTo>
                  <a:pt x="10457" y="4924"/>
                  <a:pt x="10518" y="4894"/>
                  <a:pt x="10579" y="4772"/>
                </a:cubicBezTo>
                <a:cubicBezTo>
                  <a:pt x="10609" y="4651"/>
                  <a:pt x="10518" y="4590"/>
                  <a:pt x="10427" y="4559"/>
                </a:cubicBezTo>
                <a:cubicBezTo>
                  <a:pt x="10275" y="4499"/>
                  <a:pt x="10123" y="4468"/>
                  <a:pt x="10001" y="4438"/>
                </a:cubicBezTo>
                <a:lnTo>
                  <a:pt x="9910" y="4438"/>
                </a:lnTo>
                <a:lnTo>
                  <a:pt x="10305" y="4195"/>
                </a:lnTo>
                <a:cubicBezTo>
                  <a:pt x="11187" y="4559"/>
                  <a:pt x="11825" y="4681"/>
                  <a:pt x="12463" y="4711"/>
                </a:cubicBezTo>
                <a:cubicBezTo>
                  <a:pt x="12585" y="4711"/>
                  <a:pt x="12646" y="4620"/>
                  <a:pt x="12646" y="4529"/>
                </a:cubicBezTo>
                <a:cubicBezTo>
                  <a:pt x="12646" y="4407"/>
                  <a:pt x="12585" y="4316"/>
                  <a:pt x="12463" y="4316"/>
                </a:cubicBezTo>
                <a:cubicBezTo>
                  <a:pt x="11977" y="4316"/>
                  <a:pt x="11490" y="4255"/>
                  <a:pt x="10974" y="4134"/>
                </a:cubicBezTo>
                <a:lnTo>
                  <a:pt x="12038" y="3526"/>
                </a:lnTo>
                <a:cubicBezTo>
                  <a:pt x="12129" y="3496"/>
                  <a:pt x="12159" y="3374"/>
                  <a:pt x="12129" y="3252"/>
                </a:cubicBezTo>
                <a:cubicBezTo>
                  <a:pt x="12107" y="3208"/>
                  <a:pt x="12035" y="3180"/>
                  <a:pt x="11951" y="3180"/>
                </a:cubicBezTo>
                <a:cubicBezTo>
                  <a:pt x="11920" y="3180"/>
                  <a:pt x="11888" y="3183"/>
                  <a:pt x="11855" y="3192"/>
                </a:cubicBezTo>
                <a:lnTo>
                  <a:pt x="10883" y="3769"/>
                </a:lnTo>
                <a:lnTo>
                  <a:pt x="10883" y="3769"/>
                </a:lnTo>
                <a:lnTo>
                  <a:pt x="11369" y="2401"/>
                </a:lnTo>
                <a:cubicBezTo>
                  <a:pt x="11399" y="2280"/>
                  <a:pt x="11369" y="2189"/>
                  <a:pt x="11247" y="2158"/>
                </a:cubicBezTo>
                <a:cubicBezTo>
                  <a:pt x="11219" y="2151"/>
                  <a:pt x="11193" y="2147"/>
                  <a:pt x="11171" y="2147"/>
                </a:cubicBezTo>
                <a:cubicBezTo>
                  <a:pt x="11099" y="2147"/>
                  <a:pt x="11058" y="2187"/>
                  <a:pt x="11035" y="2280"/>
                </a:cubicBezTo>
                <a:lnTo>
                  <a:pt x="10427" y="4043"/>
                </a:lnTo>
                <a:lnTo>
                  <a:pt x="9971" y="4316"/>
                </a:lnTo>
                <a:cubicBezTo>
                  <a:pt x="10001" y="4103"/>
                  <a:pt x="10062" y="3860"/>
                  <a:pt x="10153" y="3648"/>
                </a:cubicBezTo>
                <a:cubicBezTo>
                  <a:pt x="10183" y="3526"/>
                  <a:pt x="10123" y="3435"/>
                  <a:pt x="10031" y="3404"/>
                </a:cubicBezTo>
                <a:cubicBezTo>
                  <a:pt x="10010" y="3399"/>
                  <a:pt x="9990" y="3396"/>
                  <a:pt x="9972" y="3396"/>
                </a:cubicBezTo>
                <a:cubicBezTo>
                  <a:pt x="9889" y="3396"/>
                  <a:pt x="9844" y="3451"/>
                  <a:pt x="9819" y="3526"/>
                </a:cubicBezTo>
                <a:cubicBezTo>
                  <a:pt x="9697" y="3860"/>
                  <a:pt x="9606" y="4195"/>
                  <a:pt x="9545" y="4559"/>
                </a:cubicBezTo>
                <a:lnTo>
                  <a:pt x="9211" y="4742"/>
                </a:lnTo>
                <a:cubicBezTo>
                  <a:pt x="9363" y="4103"/>
                  <a:pt x="9515" y="3435"/>
                  <a:pt x="9728" y="2827"/>
                </a:cubicBezTo>
                <a:cubicBezTo>
                  <a:pt x="9758" y="2736"/>
                  <a:pt x="9728" y="2644"/>
                  <a:pt x="9606" y="2614"/>
                </a:cubicBezTo>
                <a:cubicBezTo>
                  <a:pt x="9584" y="2607"/>
                  <a:pt x="9563" y="2603"/>
                  <a:pt x="9542" y="2603"/>
                </a:cubicBezTo>
                <a:cubicBezTo>
                  <a:pt x="9475" y="2603"/>
                  <a:pt x="9416" y="2643"/>
                  <a:pt x="9393" y="2736"/>
                </a:cubicBezTo>
                <a:cubicBezTo>
                  <a:pt x="9120" y="3435"/>
                  <a:pt x="8937" y="4195"/>
                  <a:pt x="8785" y="5015"/>
                </a:cubicBezTo>
                <a:lnTo>
                  <a:pt x="6566" y="6262"/>
                </a:lnTo>
                <a:lnTo>
                  <a:pt x="6627" y="3830"/>
                </a:lnTo>
                <a:cubicBezTo>
                  <a:pt x="7265" y="3222"/>
                  <a:pt x="7873" y="2493"/>
                  <a:pt x="8360" y="1733"/>
                </a:cubicBezTo>
                <a:cubicBezTo>
                  <a:pt x="8451" y="1672"/>
                  <a:pt x="8390" y="1550"/>
                  <a:pt x="8329" y="1459"/>
                </a:cubicBezTo>
                <a:cubicBezTo>
                  <a:pt x="8297" y="1438"/>
                  <a:pt x="8265" y="1427"/>
                  <a:pt x="8232" y="1427"/>
                </a:cubicBezTo>
                <a:cubicBezTo>
                  <a:pt x="8174" y="1427"/>
                  <a:pt x="8115" y="1461"/>
                  <a:pt x="8056" y="1520"/>
                </a:cubicBezTo>
                <a:cubicBezTo>
                  <a:pt x="7630" y="2158"/>
                  <a:pt x="7144" y="2736"/>
                  <a:pt x="6627" y="3252"/>
                </a:cubicBezTo>
                <a:lnTo>
                  <a:pt x="6627" y="2918"/>
                </a:lnTo>
                <a:cubicBezTo>
                  <a:pt x="6870" y="2736"/>
                  <a:pt x="7114" y="2462"/>
                  <a:pt x="7265" y="2189"/>
                </a:cubicBezTo>
                <a:cubicBezTo>
                  <a:pt x="7296" y="2128"/>
                  <a:pt x="7265" y="2006"/>
                  <a:pt x="7174" y="1945"/>
                </a:cubicBezTo>
                <a:cubicBezTo>
                  <a:pt x="7156" y="1928"/>
                  <a:pt x="7133" y="1920"/>
                  <a:pt x="7108" y="1920"/>
                </a:cubicBezTo>
                <a:cubicBezTo>
                  <a:pt x="7048" y="1920"/>
                  <a:pt x="6974" y="1963"/>
                  <a:pt x="6931" y="2006"/>
                </a:cubicBezTo>
                <a:cubicBezTo>
                  <a:pt x="6840" y="2158"/>
                  <a:pt x="6718" y="2280"/>
                  <a:pt x="6627" y="2432"/>
                </a:cubicBezTo>
                <a:lnTo>
                  <a:pt x="6627" y="1885"/>
                </a:lnTo>
                <a:cubicBezTo>
                  <a:pt x="7083" y="1429"/>
                  <a:pt x="7478" y="942"/>
                  <a:pt x="7843" y="426"/>
                </a:cubicBezTo>
                <a:cubicBezTo>
                  <a:pt x="7873" y="334"/>
                  <a:pt x="7873" y="213"/>
                  <a:pt x="7752" y="152"/>
                </a:cubicBezTo>
                <a:cubicBezTo>
                  <a:pt x="7730" y="141"/>
                  <a:pt x="7699" y="134"/>
                  <a:pt x="7665" y="134"/>
                </a:cubicBezTo>
                <a:cubicBezTo>
                  <a:pt x="7606" y="134"/>
                  <a:pt x="7536" y="155"/>
                  <a:pt x="7478" y="213"/>
                </a:cubicBezTo>
                <a:cubicBezTo>
                  <a:pt x="7235" y="638"/>
                  <a:pt x="6931" y="1034"/>
                  <a:pt x="6566" y="1368"/>
                </a:cubicBezTo>
                <a:lnTo>
                  <a:pt x="6566" y="182"/>
                </a:lnTo>
                <a:cubicBezTo>
                  <a:pt x="6566" y="61"/>
                  <a:pt x="6506" y="0"/>
                  <a:pt x="63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p32"/>
          <p:cNvSpPr/>
          <p:nvPr/>
        </p:nvSpPr>
        <p:spPr>
          <a:xfrm>
            <a:off x="5467400" y="3094225"/>
            <a:ext cx="212050" cy="209750"/>
          </a:xfrm>
          <a:custGeom>
            <a:avLst/>
            <a:gdLst/>
            <a:ahLst/>
            <a:cxnLst/>
            <a:rect l="l" t="t" r="r" b="b"/>
            <a:pathLst>
              <a:path w="8482" h="8390" extrusionOk="0">
                <a:moveTo>
                  <a:pt x="3739" y="1"/>
                </a:moveTo>
                <a:cubicBezTo>
                  <a:pt x="3648" y="1"/>
                  <a:pt x="3618" y="31"/>
                  <a:pt x="3587" y="61"/>
                </a:cubicBezTo>
                <a:cubicBezTo>
                  <a:pt x="3496" y="365"/>
                  <a:pt x="3375" y="669"/>
                  <a:pt x="3283" y="943"/>
                </a:cubicBezTo>
                <a:lnTo>
                  <a:pt x="3040" y="213"/>
                </a:lnTo>
                <a:cubicBezTo>
                  <a:pt x="3019" y="170"/>
                  <a:pt x="2997" y="127"/>
                  <a:pt x="2954" y="127"/>
                </a:cubicBezTo>
                <a:cubicBezTo>
                  <a:pt x="2936" y="127"/>
                  <a:pt x="2915" y="135"/>
                  <a:pt x="2888" y="153"/>
                </a:cubicBezTo>
                <a:cubicBezTo>
                  <a:pt x="2827" y="183"/>
                  <a:pt x="2767" y="213"/>
                  <a:pt x="2827" y="304"/>
                </a:cubicBezTo>
                <a:lnTo>
                  <a:pt x="3040" y="973"/>
                </a:lnTo>
                <a:lnTo>
                  <a:pt x="2250" y="487"/>
                </a:lnTo>
                <a:cubicBezTo>
                  <a:pt x="2223" y="478"/>
                  <a:pt x="2202" y="474"/>
                  <a:pt x="2184" y="474"/>
                </a:cubicBezTo>
                <a:cubicBezTo>
                  <a:pt x="2141" y="474"/>
                  <a:pt x="2119" y="496"/>
                  <a:pt x="2098" y="517"/>
                </a:cubicBezTo>
                <a:cubicBezTo>
                  <a:pt x="2068" y="548"/>
                  <a:pt x="2098" y="639"/>
                  <a:pt x="2128" y="669"/>
                </a:cubicBezTo>
                <a:lnTo>
                  <a:pt x="3192" y="1277"/>
                </a:lnTo>
                <a:lnTo>
                  <a:pt x="3314" y="1581"/>
                </a:lnTo>
                <a:cubicBezTo>
                  <a:pt x="3162" y="1520"/>
                  <a:pt x="3040" y="1460"/>
                  <a:pt x="2888" y="1399"/>
                </a:cubicBezTo>
                <a:cubicBezTo>
                  <a:pt x="2870" y="1390"/>
                  <a:pt x="2853" y="1386"/>
                  <a:pt x="2836" y="1386"/>
                </a:cubicBezTo>
                <a:cubicBezTo>
                  <a:pt x="2794" y="1386"/>
                  <a:pt x="2758" y="1408"/>
                  <a:pt x="2736" y="1429"/>
                </a:cubicBezTo>
                <a:cubicBezTo>
                  <a:pt x="2706" y="1460"/>
                  <a:pt x="2736" y="1551"/>
                  <a:pt x="2767" y="1581"/>
                </a:cubicBezTo>
                <a:lnTo>
                  <a:pt x="2827" y="1581"/>
                </a:lnTo>
                <a:cubicBezTo>
                  <a:pt x="3010" y="1703"/>
                  <a:pt x="3223" y="1824"/>
                  <a:pt x="3466" y="1885"/>
                </a:cubicBezTo>
                <a:lnTo>
                  <a:pt x="3527" y="2159"/>
                </a:lnTo>
                <a:cubicBezTo>
                  <a:pt x="3162" y="2007"/>
                  <a:pt x="2767" y="1824"/>
                  <a:pt x="2402" y="1581"/>
                </a:cubicBezTo>
                <a:cubicBezTo>
                  <a:pt x="2375" y="1572"/>
                  <a:pt x="2354" y="1569"/>
                  <a:pt x="2336" y="1569"/>
                </a:cubicBezTo>
                <a:cubicBezTo>
                  <a:pt x="2293" y="1569"/>
                  <a:pt x="2271" y="1590"/>
                  <a:pt x="2250" y="1611"/>
                </a:cubicBezTo>
                <a:cubicBezTo>
                  <a:pt x="2220" y="1672"/>
                  <a:pt x="2250" y="1733"/>
                  <a:pt x="2280" y="1763"/>
                </a:cubicBezTo>
                <a:lnTo>
                  <a:pt x="2311" y="1763"/>
                </a:lnTo>
                <a:cubicBezTo>
                  <a:pt x="2736" y="2037"/>
                  <a:pt x="3192" y="2219"/>
                  <a:pt x="3679" y="2432"/>
                </a:cubicBezTo>
                <a:lnTo>
                  <a:pt x="4195" y="3952"/>
                </a:lnTo>
                <a:lnTo>
                  <a:pt x="2675" y="3648"/>
                </a:lnTo>
                <a:cubicBezTo>
                  <a:pt x="2372" y="3131"/>
                  <a:pt x="1976" y="2675"/>
                  <a:pt x="1551" y="2280"/>
                </a:cubicBezTo>
                <a:cubicBezTo>
                  <a:pt x="1536" y="2250"/>
                  <a:pt x="1513" y="2235"/>
                  <a:pt x="1482" y="2235"/>
                </a:cubicBezTo>
                <a:cubicBezTo>
                  <a:pt x="1452" y="2235"/>
                  <a:pt x="1414" y="2250"/>
                  <a:pt x="1368" y="2280"/>
                </a:cubicBezTo>
                <a:cubicBezTo>
                  <a:pt x="1338" y="2311"/>
                  <a:pt x="1338" y="2371"/>
                  <a:pt x="1368" y="2463"/>
                </a:cubicBezTo>
                <a:cubicBezTo>
                  <a:pt x="1703" y="2797"/>
                  <a:pt x="2007" y="3192"/>
                  <a:pt x="2280" y="3557"/>
                </a:cubicBezTo>
                <a:lnTo>
                  <a:pt x="2068" y="3526"/>
                </a:lnTo>
                <a:cubicBezTo>
                  <a:pt x="1976" y="3344"/>
                  <a:pt x="1824" y="3192"/>
                  <a:pt x="1672" y="3040"/>
                </a:cubicBezTo>
                <a:cubicBezTo>
                  <a:pt x="1657" y="3010"/>
                  <a:pt x="1627" y="2994"/>
                  <a:pt x="1596" y="2994"/>
                </a:cubicBezTo>
                <a:cubicBezTo>
                  <a:pt x="1566" y="2994"/>
                  <a:pt x="1536" y="3010"/>
                  <a:pt x="1520" y="3040"/>
                </a:cubicBezTo>
                <a:cubicBezTo>
                  <a:pt x="1490" y="3070"/>
                  <a:pt x="1490" y="3131"/>
                  <a:pt x="1520" y="3222"/>
                </a:cubicBezTo>
                <a:lnTo>
                  <a:pt x="1764" y="3435"/>
                </a:lnTo>
                <a:lnTo>
                  <a:pt x="1764" y="3435"/>
                </a:lnTo>
                <a:lnTo>
                  <a:pt x="1399" y="3374"/>
                </a:lnTo>
                <a:cubicBezTo>
                  <a:pt x="1186" y="3040"/>
                  <a:pt x="913" y="2675"/>
                  <a:pt x="609" y="2432"/>
                </a:cubicBezTo>
                <a:cubicBezTo>
                  <a:pt x="593" y="2402"/>
                  <a:pt x="563" y="2387"/>
                  <a:pt x="529" y="2387"/>
                </a:cubicBezTo>
                <a:cubicBezTo>
                  <a:pt x="495" y="2387"/>
                  <a:pt x="457" y="2402"/>
                  <a:pt x="426" y="2432"/>
                </a:cubicBezTo>
                <a:cubicBezTo>
                  <a:pt x="396" y="2463"/>
                  <a:pt x="396" y="2523"/>
                  <a:pt x="426" y="2615"/>
                </a:cubicBezTo>
                <a:cubicBezTo>
                  <a:pt x="639" y="2827"/>
                  <a:pt x="852" y="3070"/>
                  <a:pt x="1034" y="3344"/>
                </a:cubicBezTo>
                <a:lnTo>
                  <a:pt x="274" y="3192"/>
                </a:lnTo>
                <a:cubicBezTo>
                  <a:pt x="183" y="3192"/>
                  <a:pt x="153" y="3222"/>
                  <a:pt x="122" y="3253"/>
                </a:cubicBezTo>
                <a:cubicBezTo>
                  <a:pt x="122" y="3283"/>
                  <a:pt x="122" y="3344"/>
                  <a:pt x="153" y="3374"/>
                </a:cubicBezTo>
                <a:lnTo>
                  <a:pt x="183" y="3405"/>
                </a:lnTo>
                <a:lnTo>
                  <a:pt x="913" y="3557"/>
                </a:lnTo>
                <a:lnTo>
                  <a:pt x="92" y="4013"/>
                </a:lnTo>
                <a:cubicBezTo>
                  <a:pt x="1" y="4043"/>
                  <a:pt x="1" y="4134"/>
                  <a:pt x="31" y="4165"/>
                </a:cubicBezTo>
                <a:cubicBezTo>
                  <a:pt x="31" y="4165"/>
                  <a:pt x="31" y="4195"/>
                  <a:pt x="92" y="4195"/>
                </a:cubicBezTo>
                <a:cubicBezTo>
                  <a:pt x="107" y="4226"/>
                  <a:pt x="122" y="4241"/>
                  <a:pt x="145" y="4241"/>
                </a:cubicBezTo>
                <a:cubicBezTo>
                  <a:pt x="168" y="4241"/>
                  <a:pt x="198" y="4226"/>
                  <a:pt x="244" y="4195"/>
                </a:cubicBezTo>
                <a:lnTo>
                  <a:pt x="1308" y="3587"/>
                </a:lnTo>
                <a:lnTo>
                  <a:pt x="1612" y="3678"/>
                </a:lnTo>
                <a:cubicBezTo>
                  <a:pt x="1490" y="3739"/>
                  <a:pt x="1338" y="3861"/>
                  <a:pt x="1216" y="3922"/>
                </a:cubicBezTo>
                <a:cubicBezTo>
                  <a:pt x="1156" y="3982"/>
                  <a:pt x="1156" y="4043"/>
                  <a:pt x="1186" y="4104"/>
                </a:cubicBezTo>
                <a:cubicBezTo>
                  <a:pt x="1186" y="4104"/>
                  <a:pt x="1186" y="4134"/>
                  <a:pt x="1216" y="4134"/>
                </a:cubicBezTo>
                <a:cubicBezTo>
                  <a:pt x="1232" y="4150"/>
                  <a:pt x="1254" y="4157"/>
                  <a:pt x="1281" y="4157"/>
                </a:cubicBezTo>
                <a:cubicBezTo>
                  <a:pt x="1308" y="4157"/>
                  <a:pt x="1338" y="4150"/>
                  <a:pt x="1368" y="4134"/>
                </a:cubicBezTo>
                <a:cubicBezTo>
                  <a:pt x="1551" y="4013"/>
                  <a:pt x="1764" y="3861"/>
                  <a:pt x="1946" y="3709"/>
                </a:cubicBezTo>
                <a:lnTo>
                  <a:pt x="2220" y="3739"/>
                </a:lnTo>
                <a:cubicBezTo>
                  <a:pt x="1855" y="4013"/>
                  <a:pt x="1520" y="4256"/>
                  <a:pt x="1156" y="4469"/>
                </a:cubicBezTo>
                <a:cubicBezTo>
                  <a:pt x="1065" y="4499"/>
                  <a:pt x="1065" y="4590"/>
                  <a:pt x="1095" y="4621"/>
                </a:cubicBezTo>
                <a:cubicBezTo>
                  <a:pt x="1095" y="4621"/>
                  <a:pt x="1095" y="4651"/>
                  <a:pt x="1156" y="4651"/>
                </a:cubicBezTo>
                <a:cubicBezTo>
                  <a:pt x="1171" y="4666"/>
                  <a:pt x="1186" y="4674"/>
                  <a:pt x="1209" y="4674"/>
                </a:cubicBezTo>
                <a:cubicBezTo>
                  <a:pt x="1232" y="4674"/>
                  <a:pt x="1262" y="4666"/>
                  <a:pt x="1308" y="4651"/>
                </a:cubicBezTo>
                <a:cubicBezTo>
                  <a:pt x="1703" y="4408"/>
                  <a:pt x="2159" y="4134"/>
                  <a:pt x="2554" y="3830"/>
                </a:cubicBezTo>
                <a:lnTo>
                  <a:pt x="4104" y="4165"/>
                </a:lnTo>
                <a:lnTo>
                  <a:pt x="3040" y="5350"/>
                </a:lnTo>
                <a:cubicBezTo>
                  <a:pt x="2432" y="5381"/>
                  <a:pt x="1824" y="5472"/>
                  <a:pt x="1338" y="5624"/>
                </a:cubicBezTo>
                <a:cubicBezTo>
                  <a:pt x="1247" y="5624"/>
                  <a:pt x="1216" y="5685"/>
                  <a:pt x="1247" y="5776"/>
                </a:cubicBezTo>
                <a:cubicBezTo>
                  <a:pt x="1247" y="5806"/>
                  <a:pt x="1308" y="5806"/>
                  <a:pt x="1308" y="5836"/>
                </a:cubicBezTo>
                <a:cubicBezTo>
                  <a:pt x="1338" y="5867"/>
                  <a:pt x="1368" y="5867"/>
                  <a:pt x="1399" y="5867"/>
                </a:cubicBezTo>
                <a:cubicBezTo>
                  <a:pt x="1824" y="5745"/>
                  <a:pt x="2311" y="5685"/>
                  <a:pt x="2858" y="5654"/>
                </a:cubicBezTo>
                <a:lnTo>
                  <a:pt x="2858" y="5654"/>
                </a:lnTo>
                <a:lnTo>
                  <a:pt x="2706" y="5836"/>
                </a:lnTo>
                <a:cubicBezTo>
                  <a:pt x="2584" y="5836"/>
                  <a:pt x="2523" y="5836"/>
                  <a:pt x="2402" y="5867"/>
                </a:cubicBezTo>
                <a:cubicBezTo>
                  <a:pt x="2311" y="5867"/>
                  <a:pt x="2250" y="5867"/>
                  <a:pt x="2128" y="5897"/>
                </a:cubicBezTo>
                <a:cubicBezTo>
                  <a:pt x="2068" y="5897"/>
                  <a:pt x="2007" y="5988"/>
                  <a:pt x="2007" y="6019"/>
                </a:cubicBezTo>
                <a:cubicBezTo>
                  <a:pt x="2007" y="6049"/>
                  <a:pt x="2007" y="6110"/>
                  <a:pt x="2068" y="6110"/>
                </a:cubicBezTo>
                <a:cubicBezTo>
                  <a:pt x="2098" y="6140"/>
                  <a:pt x="2098" y="6140"/>
                  <a:pt x="2128" y="6140"/>
                </a:cubicBezTo>
                <a:cubicBezTo>
                  <a:pt x="2250" y="6140"/>
                  <a:pt x="2311" y="6140"/>
                  <a:pt x="2402" y="6110"/>
                </a:cubicBezTo>
                <a:lnTo>
                  <a:pt x="2432" y="6110"/>
                </a:lnTo>
                <a:lnTo>
                  <a:pt x="2250" y="6323"/>
                </a:lnTo>
                <a:cubicBezTo>
                  <a:pt x="1824" y="6323"/>
                  <a:pt x="1399" y="6414"/>
                  <a:pt x="1004" y="6505"/>
                </a:cubicBezTo>
                <a:cubicBezTo>
                  <a:pt x="913" y="6566"/>
                  <a:pt x="882" y="6596"/>
                  <a:pt x="913" y="6657"/>
                </a:cubicBezTo>
                <a:cubicBezTo>
                  <a:pt x="913" y="6718"/>
                  <a:pt x="943" y="6718"/>
                  <a:pt x="943" y="6718"/>
                </a:cubicBezTo>
                <a:cubicBezTo>
                  <a:pt x="1004" y="6748"/>
                  <a:pt x="1034" y="6748"/>
                  <a:pt x="1065" y="6748"/>
                </a:cubicBezTo>
                <a:cubicBezTo>
                  <a:pt x="1368" y="6657"/>
                  <a:pt x="1672" y="6596"/>
                  <a:pt x="2007" y="6566"/>
                </a:cubicBezTo>
                <a:lnTo>
                  <a:pt x="2007" y="6566"/>
                </a:lnTo>
                <a:lnTo>
                  <a:pt x="1490" y="7113"/>
                </a:lnTo>
                <a:cubicBezTo>
                  <a:pt x="1460" y="7174"/>
                  <a:pt x="1460" y="7235"/>
                  <a:pt x="1490" y="7326"/>
                </a:cubicBezTo>
                <a:cubicBezTo>
                  <a:pt x="1505" y="7341"/>
                  <a:pt x="1536" y="7349"/>
                  <a:pt x="1566" y="7349"/>
                </a:cubicBezTo>
                <a:cubicBezTo>
                  <a:pt x="1596" y="7349"/>
                  <a:pt x="1627" y="7341"/>
                  <a:pt x="1642" y="7326"/>
                </a:cubicBezTo>
                <a:lnTo>
                  <a:pt x="2128" y="6779"/>
                </a:lnTo>
                <a:lnTo>
                  <a:pt x="2128" y="7691"/>
                </a:lnTo>
                <a:cubicBezTo>
                  <a:pt x="2128" y="7721"/>
                  <a:pt x="2128" y="7782"/>
                  <a:pt x="2159" y="7782"/>
                </a:cubicBezTo>
                <a:cubicBezTo>
                  <a:pt x="2220" y="7782"/>
                  <a:pt x="2220" y="7812"/>
                  <a:pt x="2250" y="7812"/>
                </a:cubicBezTo>
                <a:cubicBezTo>
                  <a:pt x="2311" y="7812"/>
                  <a:pt x="2372" y="7782"/>
                  <a:pt x="2372" y="7691"/>
                </a:cubicBezTo>
                <a:lnTo>
                  <a:pt x="2372" y="6475"/>
                </a:lnTo>
                <a:lnTo>
                  <a:pt x="2584" y="6262"/>
                </a:lnTo>
                <a:cubicBezTo>
                  <a:pt x="2584" y="6414"/>
                  <a:pt x="2615" y="6566"/>
                  <a:pt x="2615" y="6718"/>
                </a:cubicBezTo>
                <a:cubicBezTo>
                  <a:pt x="2615" y="6748"/>
                  <a:pt x="2615" y="6779"/>
                  <a:pt x="2675" y="6779"/>
                </a:cubicBezTo>
                <a:cubicBezTo>
                  <a:pt x="2706" y="6779"/>
                  <a:pt x="2706" y="6809"/>
                  <a:pt x="2736" y="6809"/>
                </a:cubicBezTo>
                <a:cubicBezTo>
                  <a:pt x="2827" y="6809"/>
                  <a:pt x="2858" y="6779"/>
                  <a:pt x="2858" y="6718"/>
                </a:cubicBezTo>
                <a:cubicBezTo>
                  <a:pt x="2858" y="6475"/>
                  <a:pt x="2827" y="6262"/>
                  <a:pt x="2767" y="6019"/>
                </a:cubicBezTo>
                <a:lnTo>
                  <a:pt x="2919" y="5836"/>
                </a:lnTo>
                <a:cubicBezTo>
                  <a:pt x="2979" y="6262"/>
                  <a:pt x="3010" y="6657"/>
                  <a:pt x="3010" y="7083"/>
                </a:cubicBezTo>
                <a:cubicBezTo>
                  <a:pt x="3010" y="7113"/>
                  <a:pt x="3010" y="7174"/>
                  <a:pt x="3040" y="7174"/>
                </a:cubicBezTo>
                <a:cubicBezTo>
                  <a:pt x="3071" y="7174"/>
                  <a:pt x="3071" y="7204"/>
                  <a:pt x="3131" y="7204"/>
                </a:cubicBezTo>
                <a:cubicBezTo>
                  <a:pt x="3192" y="7204"/>
                  <a:pt x="3223" y="7174"/>
                  <a:pt x="3223" y="7083"/>
                </a:cubicBezTo>
                <a:cubicBezTo>
                  <a:pt x="3223" y="6596"/>
                  <a:pt x="3192" y="6110"/>
                  <a:pt x="3131" y="5593"/>
                </a:cubicBezTo>
                <a:lnTo>
                  <a:pt x="4226" y="4377"/>
                </a:lnTo>
                <a:lnTo>
                  <a:pt x="4712" y="5897"/>
                </a:lnTo>
                <a:cubicBezTo>
                  <a:pt x="4408" y="6475"/>
                  <a:pt x="4226" y="7022"/>
                  <a:pt x="4074" y="7539"/>
                </a:cubicBezTo>
                <a:cubicBezTo>
                  <a:pt x="4074" y="7569"/>
                  <a:pt x="4074" y="7630"/>
                  <a:pt x="4104" y="7660"/>
                </a:cubicBezTo>
                <a:lnTo>
                  <a:pt x="4134" y="7691"/>
                </a:lnTo>
                <a:cubicBezTo>
                  <a:pt x="4226" y="7691"/>
                  <a:pt x="4256" y="7660"/>
                  <a:pt x="4286" y="7630"/>
                </a:cubicBezTo>
                <a:cubicBezTo>
                  <a:pt x="4408" y="7174"/>
                  <a:pt x="4590" y="6748"/>
                  <a:pt x="4834" y="6262"/>
                </a:cubicBezTo>
                <a:lnTo>
                  <a:pt x="4894" y="6475"/>
                </a:lnTo>
                <a:cubicBezTo>
                  <a:pt x="4864" y="6596"/>
                  <a:pt x="4834" y="6657"/>
                  <a:pt x="4803" y="6748"/>
                </a:cubicBezTo>
                <a:lnTo>
                  <a:pt x="4682" y="6961"/>
                </a:lnTo>
                <a:cubicBezTo>
                  <a:pt x="4651" y="7022"/>
                  <a:pt x="4682" y="7083"/>
                  <a:pt x="4712" y="7113"/>
                </a:cubicBezTo>
                <a:lnTo>
                  <a:pt x="4742" y="7113"/>
                </a:lnTo>
                <a:cubicBezTo>
                  <a:pt x="4771" y="7132"/>
                  <a:pt x="4796" y="7139"/>
                  <a:pt x="4818" y="7139"/>
                </a:cubicBezTo>
                <a:cubicBezTo>
                  <a:pt x="4865" y="7139"/>
                  <a:pt x="4894" y="7104"/>
                  <a:pt x="4894" y="7083"/>
                </a:cubicBezTo>
                <a:cubicBezTo>
                  <a:pt x="4955" y="7022"/>
                  <a:pt x="4986" y="6900"/>
                  <a:pt x="5016" y="6809"/>
                </a:cubicBezTo>
                <a:lnTo>
                  <a:pt x="5016" y="6779"/>
                </a:lnTo>
                <a:lnTo>
                  <a:pt x="5107" y="7052"/>
                </a:lnTo>
                <a:cubicBezTo>
                  <a:pt x="4894" y="7417"/>
                  <a:pt x="4742" y="7812"/>
                  <a:pt x="4651" y="8238"/>
                </a:cubicBezTo>
                <a:cubicBezTo>
                  <a:pt x="4651" y="8268"/>
                  <a:pt x="4651" y="8299"/>
                  <a:pt x="4682" y="8329"/>
                </a:cubicBezTo>
                <a:lnTo>
                  <a:pt x="4712" y="8390"/>
                </a:lnTo>
                <a:cubicBezTo>
                  <a:pt x="4803" y="8390"/>
                  <a:pt x="4834" y="8329"/>
                  <a:pt x="4864" y="8299"/>
                </a:cubicBezTo>
                <a:cubicBezTo>
                  <a:pt x="4955" y="7995"/>
                  <a:pt x="5046" y="7691"/>
                  <a:pt x="5168" y="7387"/>
                </a:cubicBezTo>
                <a:lnTo>
                  <a:pt x="5411" y="8147"/>
                </a:lnTo>
                <a:cubicBezTo>
                  <a:pt x="5411" y="8177"/>
                  <a:pt x="5441" y="8177"/>
                  <a:pt x="5441" y="8177"/>
                </a:cubicBezTo>
                <a:cubicBezTo>
                  <a:pt x="5472" y="8238"/>
                  <a:pt x="5502" y="8238"/>
                  <a:pt x="5563" y="8238"/>
                </a:cubicBezTo>
                <a:cubicBezTo>
                  <a:pt x="5624" y="8177"/>
                  <a:pt x="5654" y="8147"/>
                  <a:pt x="5624" y="8086"/>
                </a:cubicBezTo>
                <a:lnTo>
                  <a:pt x="5411" y="7387"/>
                </a:lnTo>
                <a:lnTo>
                  <a:pt x="6201" y="7843"/>
                </a:lnTo>
                <a:cubicBezTo>
                  <a:pt x="6219" y="7851"/>
                  <a:pt x="6237" y="7855"/>
                  <a:pt x="6254" y="7855"/>
                </a:cubicBezTo>
                <a:cubicBezTo>
                  <a:pt x="6295" y="7855"/>
                  <a:pt x="6332" y="7834"/>
                  <a:pt x="6353" y="7812"/>
                </a:cubicBezTo>
                <a:cubicBezTo>
                  <a:pt x="6384" y="7721"/>
                  <a:pt x="6353" y="7691"/>
                  <a:pt x="6323" y="7660"/>
                </a:cubicBezTo>
                <a:lnTo>
                  <a:pt x="5290" y="7052"/>
                </a:lnTo>
                <a:lnTo>
                  <a:pt x="5168" y="6748"/>
                </a:lnTo>
                <a:lnTo>
                  <a:pt x="5168" y="6748"/>
                </a:lnTo>
                <a:cubicBezTo>
                  <a:pt x="5320" y="6809"/>
                  <a:pt x="5441" y="6870"/>
                  <a:pt x="5593" y="6931"/>
                </a:cubicBezTo>
                <a:cubicBezTo>
                  <a:pt x="5611" y="6940"/>
                  <a:pt x="5629" y="6943"/>
                  <a:pt x="5646" y="6943"/>
                </a:cubicBezTo>
                <a:cubicBezTo>
                  <a:pt x="5687" y="6943"/>
                  <a:pt x="5724" y="6922"/>
                  <a:pt x="5745" y="6900"/>
                </a:cubicBezTo>
                <a:cubicBezTo>
                  <a:pt x="5776" y="6809"/>
                  <a:pt x="5745" y="6779"/>
                  <a:pt x="5715" y="6748"/>
                </a:cubicBezTo>
                <a:cubicBezTo>
                  <a:pt x="5502" y="6627"/>
                  <a:pt x="5290" y="6505"/>
                  <a:pt x="5107" y="6444"/>
                </a:cubicBezTo>
                <a:lnTo>
                  <a:pt x="5016" y="6171"/>
                </a:lnTo>
                <a:lnTo>
                  <a:pt x="5016" y="6171"/>
                </a:lnTo>
                <a:cubicBezTo>
                  <a:pt x="5411" y="6323"/>
                  <a:pt x="5776" y="6505"/>
                  <a:pt x="6171" y="6748"/>
                </a:cubicBezTo>
                <a:cubicBezTo>
                  <a:pt x="6189" y="6757"/>
                  <a:pt x="6204" y="6761"/>
                  <a:pt x="6218" y="6761"/>
                </a:cubicBezTo>
                <a:cubicBezTo>
                  <a:pt x="6252" y="6761"/>
                  <a:pt x="6280" y="6739"/>
                  <a:pt x="6323" y="6718"/>
                </a:cubicBezTo>
                <a:cubicBezTo>
                  <a:pt x="6353" y="6627"/>
                  <a:pt x="6323" y="6566"/>
                  <a:pt x="6262" y="6566"/>
                </a:cubicBezTo>
                <a:cubicBezTo>
                  <a:pt x="5867" y="6292"/>
                  <a:pt x="5411" y="6110"/>
                  <a:pt x="4955" y="5897"/>
                </a:cubicBezTo>
                <a:lnTo>
                  <a:pt x="4438" y="4347"/>
                </a:lnTo>
                <a:lnTo>
                  <a:pt x="6019" y="4681"/>
                </a:lnTo>
                <a:cubicBezTo>
                  <a:pt x="6353" y="5229"/>
                  <a:pt x="6688" y="5685"/>
                  <a:pt x="7083" y="6049"/>
                </a:cubicBezTo>
                <a:cubicBezTo>
                  <a:pt x="7098" y="6080"/>
                  <a:pt x="7121" y="6095"/>
                  <a:pt x="7147" y="6095"/>
                </a:cubicBezTo>
                <a:cubicBezTo>
                  <a:pt x="7174" y="6095"/>
                  <a:pt x="7204" y="6080"/>
                  <a:pt x="7235" y="6049"/>
                </a:cubicBezTo>
                <a:cubicBezTo>
                  <a:pt x="7265" y="6019"/>
                  <a:pt x="7265" y="5958"/>
                  <a:pt x="7235" y="5867"/>
                </a:cubicBezTo>
                <a:cubicBezTo>
                  <a:pt x="6931" y="5563"/>
                  <a:pt x="6627" y="5198"/>
                  <a:pt x="6323" y="4742"/>
                </a:cubicBezTo>
                <a:lnTo>
                  <a:pt x="6323" y="4742"/>
                </a:lnTo>
                <a:lnTo>
                  <a:pt x="6536" y="4773"/>
                </a:lnTo>
                <a:cubicBezTo>
                  <a:pt x="6627" y="4833"/>
                  <a:pt x="6657" y="4925"/>
                  <a:pt x="6718" y="5046"/>
                </a:cubicBezTo>
                <a:cubicBezTo>
                  <a:pt x="6779" y="5107"/>
                  <a:pt x="6840" y="5198"/>
                  <a:pt x="6870" y="5259"/>
                </a:cubicBezTo>
                <a:lnTo>
                  <a:pt x="6931" y="5289"/>
                </a:lnTo>
                <a:cubicBezTo>
                  <a:pt x="6946" y="5320"/>
                  <a:pt x="6969" y="5335"/>
                  <a:pt x="6995" y="5335"/>
                </a:cubicBezTo>
                <a:cubicBezTo>
                  <a:pt x="7022" y="5335"/>
                  <a:pt x="7052" y="5320"/>
                  <a:pt x="7083" y="5289"/>
                </a:cubicBezTo>
                <a:cubicBezTo>
                  <a:pt x="7113" y="5259"/>
                  <a:pt x="7144" y="5198"/>
                  <a:pt x="7113" y="5137"/>
                </a:cubicBezTo>
                <a:cubicBezTo>
                  <a:pt x="7022" y="5077"/>
                  <a:pt x="6992" y="4985"/>
                  <a:pt x="6961" y="4925"/>
                </a:cubicBezTo>
                <a:cubicBezTo>
                  <a:pt x="6961" y="4925"/>
                  <a:pt x="6961" y="4907"/>
                  <a:pt x="6948" y="4898"/>
                </a:cubicBezTo>
                <a:lnTo>
                  <a:pt x="6948" y="4898"/>
                </a:lnTo>
                <a:lnTo>
                  <a:pt x="7174" y="4955"/>
                </a:lnTo>
                <a:cubicBezTo>
                  <a:pt x="7356" y="5320"/>
                  <a:pt x="7600" y="5654"/>
                  <a:pt x="7904" y="5928"/>
                </a:cubicBezTo>
                <a:cubicBezTo>
                  <a:pt x="7934" y="5943"/>
                  <a:pt x="7964" y="5950"/>
                  <a:pt x="7999" y="5950"/>
                </a:cubicBezTo>
                <a:cubicBezTo>
                  <a:pt x="8033" y="5950"/>
                  <a:pt x="8071" y="5943"/>
                  <a:pt x="8116" y="5928"/>
                </a:cubicBezTo>
                <a:cubicBezTo>
                  <a:pt x="8147" y="5867"/>
                  <a:pt x="8147" y="5806"/>
                  <a:pt x="8116" y="5715"/>
                </a:cubicBezTo>
                <a:cubicBezTo>
                  <a:pt x="7873" y="5502"/>
                  <a:pt x="7660" y="5259"/>
                  <a:pt x="7508" y="5016"/>
                </a:cubicBezTo>
                <a:lnTo>
                  <a:pt x="7508" y="5016"/>
                </a:lnTo>
                <a:lnTo>
                  <a:pt x="8268" y="5168"/>
                </a:lnTo>
                <a:cubicBezTo>
                  <a:pt x="8329" y="5168"/>
                  <a:pt x="8359" y="5107"/>
                  <a:pt x="8420" y="5077"/>
                </a:cubicBezTo>
                <a:cubicBezTo>
                  <a:pt x="8420" y="5016"/>
                  <a:pt x="8359" y="4955"/>
                  <a:pt x="8329" y="4925"/>
                </a:cubicBezTo>
                <a:lnTo>
                  <a:pt x="7600" y="4773"/>
                </a:lnTo>
                <a:lnTo>
                  <a:pt x="8420" y="4317"/>
                </a:lnTo>
                <a:cubicBezTo>
                  <a:pt x="8481" y="4286"/>
                  <a:pt x="8481" y="4195"/>
                  <a:pt x="8451" y="4165"/>
                </a:cubicBezTo>
                <a:cubicBezTo>
                  <a:pt x="8433" y="4129"/>
                  <a:pt x="8394" y="4114"/>
                  <a:pt x="8359" y="4114"/>
                </a:cubicBezTo>
                <a:cubicBezTo>
                  <a:pt x="8334" y="4114"/>
                  <a:pt x="8311" y="4122"/>
                  <a:pt x="8299" y="4134"/>
                </a:cubicBezTo>
                <a:lnTo>
                  <a:pt x="7265" y="4742"/>
                </a:lnTo>
                <a:lnTo>
                  <a:pt x="6961" y="4651"/>
                </a:lnTo>
                <a:cubicBezTo>
                  <a:pt x="7083" y="4590"/>
                  <a:pt x="7204" y="4469"/>
                  <a:pt x="7356" y="4408"/>
                </a:cubicBezTo>
                <a:cubicBezTo>
                  <a:pt x="7417" y="4347"/>
                  <a:pt x="7417" y="4286"/>
                  <a:pt x="7387" y="4256"/>
                </a:cubicBezTo>
                <a:cubicBezTo>
                  <a:pt x="7368" y="4198"/>
                  <a:pt x="7324" y="4177"/>
                  <a:pt x="7287" y="4177"/>
                </a:cubicBezTo>
                <a:cubicBezTo>
                  <a:pt x="7265" y="4177"/>
                  <a:pt x="7246" y="4184"/>
                  <a:pt x="7235" y="4195"/>
                </a:cubicBezTo>
                <a:cubicBezTo>
                  <a:pt x="7022" y="4317"/>
                  <a:pt x="6840" y="4469"/>
                  <a:pt x="6657" y="4590"/>
                </a:cubicBezTo>
                <a:lnTo>
                  <a:pt x="6384" y="4560"/>
                </a:lnTo>
                <a:cubicBezTo>
                  <a:pt x="6749" y="4286"/>
                  <a:pt x="7083" y="4043"/>
                  <a:pt x="7448" y="3861"/>
                </a:cubicBezTo>
                <a:cubicBezTo>
                  <a:pt x="7539" y="3830"/>
                  <a:pt x="7539" y="3739"/>
                  <a:pt x="7508" y="3709"/>
                </a:cubicBezTo>
                <a:cubicBezTo>
                  <a:pt x="7473" y="3673"/>
                  <a:pt x="7437" y="3658"/>
                  <a:pt x="7408" y="3658"/>
                </a:cubicBezTo>
                <a:cubicBezTo>
                  <a:pt x="7387" y="3658"/>
                  <a:pt x="7369" y="3666"/>
                  <a:pt x="7356" y="3678"/>
                </a:cubicBezTo>
                <a:cubicBezTo>
                  <a:pt x="6931" y="3952"/>
                  <a:pt x="6505" y="4195"/>
                  <a:pt x="6080" y="4499"/>
                </a:cubicBezTo>
                <a:lnTo>
                  <a:pt x="4499" y="4165"/>
                </a:lnTo>
                <a:lnTo>
                  <a:pt x="5502" y="2979"/>
                </a:lnTo>
                <a:cubicBezTo>
                  <a:pt x="6080" y="2949"/>
                  <a:pt x="6688" y="2888"/>
                  <a:pt x="7235" y="2736"/>
                </a:cubicBezTo>
                <a:cubicBezTo>
                  <a:pt x="7296" y="2736"/>
                  <a:pt x="7356" y="2645"/>
                  <a:pt x="7296" y="2584"/>
                </a:cubicBezTo>
                <a:cubicBezTo>
                  <a:pt x="7296" y="2516"/>
                  <a:pt x="7261" y="2482"/>
                  <a:pt x="7206" y="2482"/>
                </a:cubicBezTo>
                <a:cubicBezTo>
                  <a:pt x="7187" y="2482"/>
                  <a:pt x="7166" y="2485"/>
                  <a:pt x="7144" y="2493"/>
                </a:cubicBezTo>
                <a:cubicBezTo>
                  <a:pt x="6688" y="2615"/>
                  <a:pt x="6201" y="2675"/>
                  <a:pt x="5715" y="2736"/>
                </a:cubicBezTo>
                <a:lnTo>
                  <a:pt x="5867" y="2584"/>
                </a:lnTo>
                <a:cubicBezTo>
                  <a:pt x="6049" y="2584"/>
                  <a:pt x="6262" y="2584"/>
                  <a:pt x="6475" y="2493"/>
                </a:cubicBezTo>
                <a:cubicBezTo>
                  <a:pt x="6536" y="2463"/>
                  <a:pt x="6536" y="2432"/>
                  <a:pt x="6536" y="2341"/>
                </a:cubicBezTo>
                <a:cubicBezTo>
                  <a:pt x="6505" y="2280"/>
                  <a:pt x="6475" y="2280"/>
                  <a:pt x="6384" y="2280"/>
                </a:cubicBezTo>
                <a:cubicBezTo>
                  <a:pt x="6262" y="2311"/>
                  <a:pt x="6201" y="2341"/>
                  <a:pt x="6080" y="2341"/>
                </a:cubicBezTo>
                <a:lnTo>
                  <a:pt x="6323" y="2067"/>
                </a:lnTo>
                <a:cubicBezTo>
                  <a:pt x="6718" y="2067"/>
                  <a:pt x="7144" y="2007"/>
                  <a:pt x="7539" y="1885"/>
                </a:cubicBezTo>
                <a:cubicBezTo>
                  <a:pt x="7600" y="1855"/>
                  <a:pt x="7630" y="1824"/>
                  <a:pt x="7600" y="1733"/>
                </a:cubicBezTo>
                <a:cubicBezTo>
                  <a:pt x="7578" y="1690"/>
                  <a:pt x="7557" y="1647"/>
                  <a:pt x="7514" y="1647"/>
                </a:cubicBezTo>
                <a:cubicBezTo>
                  <a:pt x="7496" y="1647"/>
                  <a:pt x="7474" y="1654"/>
                  <a:pt x="7448" y="1672"/>
                </a:cubicBezTo>
                <a:cubicBezTo>
                  <a:pt x="7144" y="1733"/>
                  <a:pt x="6840" y="1824"/>
                  <a:pt x="6536" y="1855"/>
                </a:cubicBezTo>
                <a:lnTo>
                  <a:pt x="7022" y="1277"/>
                </a:lnTo>
                <a:cubicBezTo>
                  <a:pt x="7083" y="1247"/>
                  <a:pt x="7083" y="1156"/>
                  <a:pt x="7022" y="1095"/>
                </a:cubicBezTo>
                <a:cubicBezTo>
                  <a:pt x="7007" y="1080"/>
                  <a:pt x="6984" y="1072"/>
                  <a:pt x="6954" y="1072"/>
                </a:cubicBezTo>
                <a:cubicBezTo>
                  <a:pt x="6923" y="1072"/>
                  <a:pt x="6885" y="1080"/>
                  <a:pt x="6840" y="1095"/>
                </a:cubicBezTo>
                <a:lnTo>
                  <a:pt x="6353" y="1611"/>
                </a:lnTo>
                <a:lnTo>
                  <a:pt x="6353" y="669"/>
                </a:lnTo>
                <a:cubicBezTo>
                  <a:pt x="6353" y="608"/>
                  <a:pt x="6323" y="548"/>
                  <a:pt x="6232" y="548"/>
                </a:cubicBezTo>
                <a:cubicBezTo>
                  <a:pt x="6171" y="548"/>
                  <a:pt x="6110" y="608"/>
                  <a:pt x="6110" y="669"/>
                </a:cubicBezTo>
                <a:lnTo>
                  <a:pt x="6110" y="1885"/>
                </a:lnTo>
                <a:lnTo>
                  <a:pt x="5897" y="2128"/>
                </a:lnTo>
                <a:cubicBezTo>
                  <a:pt x="5897" y="1976"/>
                  <a:pt x="5867" y="1824"/>
                  <a:pt x="5867" y="1672"/>
                </a:cubicBezTo>
                <a:cubicBezTo>
                  <a:pt x="5867" y="1581"/>
                  <a:pt x="5806" y="1551"/>
                  <a:pt x="5745" y="1551"/>
                </a:cubicBezTo>
                <a:cubicBezTo>
                  <a:pt x="5654" y="1551"/>
                  <a:pt x="5624" y="1581"/>
                  <a:pt x="5624" y="1672"/>
                </a:cubicBezTo>
                <a:cubicBezTo>
                  <a:pt x="5624" y="1885"/>
                  <a:pt x="5654" y="2128"/>
                  <a:pt x="5715" y="2341"/>
                </a:cubicBezTo>
                <a:lnTo>
                  <a:pt x="5563" y="2523"/>
                </a:lnTo>
                <a:cubicBezTo>
                  <a:pt x="5502" y="2128"/>
                  <a:pt x="5472" y="1703"/>
                  <a:pt x="5472" y="1277"/>
                </a:cubicBezTo>
                <a:cubicBezTo>
                  <a:pt x="5472" y="1216"/>
                  <a:pt x="5441" y="1156"/>
                  <a:pt x="5350" y="1156"/>
                </a:cubicBezTo>
                <a:cubicBezTo>
                  <a:pt x="5290" y="1156"/>
                  <a:pt x="5259" y="1216"/>
                  <a:pt x="5259" y="1277"/>
                </a:cubicBezTo>
                <a:cubicBezTo>
                  <a:pt x="5259" y="1763"/>
                  <a:pt x="5290" y="2311"/>
                  <a:pt x="5350" y="2797"/>
                </a:cubicBezTo>
                <a:lnTo>
                  <a:pt x="4286" y="3982"/>
                </a:lnTo>
                <a:lnTo>
                  <a:pt x="3800" y="2493"/>
                </a:lnTo>
                <a:cubicBezTo>
                  <a:pt x="4074" y="1976"/>
                  <a:pt x="4286" y="1429"/>
                  <a:pt x="4438" y="852"/>
                </a:cubicBezTo>
                <a:cubicBezTo>
                  <a:pt x="4438" y="791"/>
                  <a:pt x="4408" y="760"/>
                  <a:pt x="4378" y="700"/>
                </a:cubicBezTo>
                <a:cubicBezTo>
                  <a:pt x="4286" y="700"/>
                  <a:pt x="4256" y="760"/>
                  <a:pt x="4226" y="791"/>
                </a:cubicBezTo>
                <a:cubicBezTo>
                  <a:pt x="4104" y="1247"/>
                  <a:pt x="3922" y="1703"/>
                  <a:pt x="3739" y="2159"/>
                </a:cubicBezTo>
                <a:lnTo>
                  <a:pt x="3648" y="1915"/>
                </a:lnTo>
                <a:cubicBezTo>
                  <a:pt x="3770" y="1733"/>
                  <a:pt x="3831" y="1551"/>
                  <a:pt x="3891" y="1368"/>
                </a:cubicBezTo>
                <a:cubicBezTo>
                  <a:pt x="3891" y="1277"/>
                  <a:pt x="3831" y="1247"/>
                  <a:pt x="3770" y="1216"/>
                </a:cubicBezTo>
                <a:cubicBezTo>
                  <a:pt x="3679" y="1216"/>
                  <a:pt x="3648" y="1247"/>
                  <a:pt x="3618" y="1308"/>
                </a:cubicBezTo>
                <a:cubicBezTo>
                  <a:pt x="3618" y="1429"/>
                  <a:pt x="3587" y="1520"/>
                  <a:pt x="3496" y="1611"/>
                </a:cubicBezTo>
                <a:lnTo>
                  <a:pt x="3375" y="1277"/>
                </a:lnTo>
                <a:cubicBezTo>
                  <a:pt x="3587" y="912"/>
                  <a:pt x="3739" y="517"/>
                  <a:pt x="3800" y="153"/>
                </a:cubicBezTo>
                <a:cubicBezTo>
                  <a:pt x="3800" y="61"/>
                  <a:pt x="3770" y="31"/>
                  <a:pt x="373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6" name="Google Shape;736;p32"/>
          <p:cNvGrpSpPr/>
          <p:nvPr/>
        </p:nvGrpSpPr>
        <p:grpSpPr>
          <a:xfrm>
            <a:off x="6591825" y="2351950"/>
            <a:ext cx="299425" cy="209000"/>
            <a:chOff x="6669950" y="1286700"/>
            <a:chExt cx="299425" cy="209000"/>
          </a:xfrm>
        </p:grpSpPr>
        <p:sp>
          <p:nvSpPr>
            <p:cNvPr id="737" name="Google Shape;737;p32"/>
            <p:cNvSpPr/>
            <p:nvPr/>
          </p:nvSpPr>
          <p:spPr>
            <a:xfrm>
              <a:off x="6774050" y="1286700"/>
              <a:ext cx="110200" cy="85125"/>
            </a:xfrm>
            <a:custGeom>
              <a:avLst/>
              <a:gdLst/>
              <a:ahLst/>
              <a:cxnLst/>
              <a:rect l="l" t="t" r="r" b="b"/>
              <a:pathLst>
                <a:path w="4408" h="3405" extrusionOk="0">
                  <a:moveTo>
                    <a:pt x="2189" y="0"/>
                  </a:moveTo>
                  <a:cubicBezTo>
                    <a:pt x="0" y="0"/>
                    <a:pt x="0" y="3405"/>
                    <a:pt x="2189" y="3405"/>
                  </a:cubicBezTo>
                  <a:cubicBezTo>
                    <a:pt x="4408" y="3405"/>
                    <a:pt x="4408" y="0"/>
                    <a:pt x="21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2"/>
            <p:cNvSpPr/>
            <p:nvPr/>
          </p:nvSpPr>
          <p:spPr>
            <a:xfrm>
              <a:off x="6669950" y="1447800"/>
              <a:ext cx="62325" cy="47900"/>
            </a:xfrm>
            <a:custGeom>
              <a:avLst/>
              <a:gdLst/>
              <a:ahLst/>
              <a:cxnLst/>
              <a:rect l="l" t="t" r="r" b="b"/>
              <a:pathLst>
                <a:path w="249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93" y="1915"/>
                    <a:pt x="2493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2"/>
            <p:cNvSpPr/>
            <p:nvPr/>
          </p:nvSpPr>
          <p:spPr>
            <a:xfrm>
              <a:off x="6907800" y="1428800"/>
              <a:ext cx="61575" cy="47900"/>
            </a:xfrm>
            <a:custGeom>
              <a:avLst/>
              <a:gdLst/>
              <a:ahLst/>
              <a:cxnLst/>
              <a:rect l="l" t="t" r="r" b="b"/>
              <a:pathLst>
                <a:path w="246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62" y="191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0" name="Google Shape;740;p32"/>
          <p:cNvGrpSpPr/>
          <p:nvPr/>
        </p:nvGrpSpPr>
        <p:grpSpPr>
          <a:xfrm>
            <a:off x="6438000" y="1135600"/>
            <a:ext cx="672550" cy="735725"/>
            <a:chOff x="4042125" y="3893975"/>
            <a:chExt cx="672550" cy="735725"/>
          </a:xfrm>
        </p:grpSpPr>
        <p:sp>
          <p:nvSpPr>
            <p:cNvPr id="741" name="Google Shape;741;p32"/>
            <p:cNvSpPr/>
            <p:nvPr/>
          </p:nvSpPr>
          <p:spPr>
            <a:xfrm>
              <a:off x="4085450" y="4300300"/>
              <a:ext cx="334375" cy="329400"/>
            </a:xfrm>
            <a:custGeom>
              <a:avLst/>
              <a:gdLst/>
              <a:ahLst/>
              <a:cxnLst/>
              <a:rect l="l" t="t" r="r" b="b"/>
              <a:pathLst>
                <a:path w="13375" h="13176" extrusionOk="0">
                  <a:moveTo>
                    <a:pt x="5900" y="1"/>
                  </a:moveTo>
                  <a:cubicBezTo>
                    <a:pt x="5816" y="1"/>
                    <a:pt x="5765" y="60"/>
                    <a:pt x="5715" y="161"/>
                  </a:cubicBezTo>
                  <a:cubicBezTo>
                    <a:pt x="5624" y="647"/>
                    <a:pt x="5472" y="1103"/>
                    <a:pt x="5229" y="1528"/>
                  </a:cubicBezTo>
                  <a:lnTo>
                    <a:pt x="4864" y="373"/>
                  </a:lnTo>
                  <a:cubicBezTo>
                    <a:pt x="4820" y="308"/>
                    <a:pt x="4760" y="258"/>
                    <a:pt x="4696" y="258"/>
                  </a:cubicBezTo>
                  <a:cubicBezTo>
                    <a:pt x="4672" y="258"/>
                    <a:pt x="4646" y="265"/>
                    <a:pt x="4621" y="282"/>
                  </a:cubicBezTo>
                  <a:cubicBezTo>
                    <a:pt x="4499" y="313"/>
                    <a:pt x="4469" y="434"/>
                    <a:pt x="4499" y="495"/>
                  </a:cubicBezTo>
                  <a:lnTo>
                    <a:pt x="4864" y="1589"/>
                  </a:lnTo>
                  <a:lnTo>
                    <a:pt x="3587" y="829"/>
                  </a:lnTo>
                  <a:cubicBezTo>
                    <a:pt x="3567" y="819"/>
                    <a:pt x="3540" y="812"/>
                    <a:pt x="3511" y="812"/>
                  </a:cubicBezTo>
                  <a:cubicBezTo>
                    <a:pt x="3452" y="812"/>
                    <a:pt x="3385" y="840"/>
                    <a:pt x="3344" y="921"/>
                  </a:cubicBezTo>
                  <a:cubicBezTo>
                    <a:pt x="3283" y="981"/>
                    <a:pt x="3283" y="1103"/>
                    <a:pt x="3374" y="1133"/>
                  </a:cubicBezTo>
                  <a:lnTo>
                    <a:pt x="3405" y="1194"/>
                  </a:lnTo>
                  <a:lnTo>
                    <a:pt x="5046" y="2136"/>
                  </a:lnTo>
                  <a:lnTo>
                    <a:pt x="5198" y="2623"/>
                  </a:lnTo>
                  <a:cubicBezTo>
                    <a:pt x="4955" y="2501"/>
                    <a:pt x="4742" y="2440"/>
                    <a:pt x="4560" y="2319"/>
                  </a:cubicBezTo>
                  <a:cubicBezTo>
                    <a:pt x="4529" y="2309"/>
                    <a:pt x="4496" y="2302"/>
                    <a:pt x="4462" y="2302"/>
                  </a:cubicBezTo>
                  <a:cubicBezTo>
                    <a:pt x="4394" y="2302"/>
                    <a:pt x="4327" y="2329"/>
                    <a:pt x="4286" y="2410"/>
                  </a:cubicBezTo>
                  <a:cubicBezTo>
                    <a:pt x="4256" y="2471"/>
                    <a:pt x="4256" y="2592"/>
                    <a:pt x="4317" y="2623"/>
                  </a:cubicBezTo>
                  <a:cubicBezTo>
                    <a:pt x="4317" y="2623"/>
                    <a:pt x="4347" y="2623"/>
                    <a:pt x="4347" y="2684"/>
                  </a:cubicBezTo>
                  <a:cubicBezTo>
                    <a:pt x="4651" y="2866"/>
                    <a:pt x="5016" y="3018"/>
                    <a:pt x="5350" y="3139"/>
                  </a:cubicBezTo>
                  <a:lnTo>
                    <a:pt x="5472" y="3504"/>
                  </a:lnTo>
                  <a:cubicBezTo>
                    <a:pt x="4864" y="3231"/>
                    <a:pt x="4256" y="2927"/>
                    <a:pt x="3678" y="2623"/>
                  </a:cubicBezTo>
                  <a:cubicBezTo>
                    <a:pt x="3648" y="2613"/>
                    <a:pt x="3618" y="2606"/>
                    <a:pt x="3587" y="2606"/>
                  </a:cubicBezTo>
                  <a:cubicBezTo>
                    <a:pt x="3526" y="2606"/>
                    <a:pt x="3466" y="2633"/>
                    <a:pt x="3405" y="2714"/>
                  </a:cubicBezTo>
                  <a:cubicBezTo>
                    <a:pt x="3374" y="2775"/>
                    <a:pt x="3374" y="2896"/>
                    <a:pt x="3435" y="2927"/>
                  </a:cubicBezTo>
                  <a:cubicBezTo>
                    <a:pt x="3435" y="2927"/>
                    <a:pt x="3496" y="2927"/>
                    <a:pt x="3496" y="2987"/>
                  </a:cubicBezTo>
                  <a:cubicBezTo>
                    <a:pt x="4165" y="3352"/>
                    <a:pt x="4894" y="3687"/>
                    <a:pt x="5624" y="3991"/>
                  </a:cubicBezTo>
                  <a:lnTo>
                    <a:pt x="6384" y="6361"/>
                  </a:lnTo>
                  <a:lnTo>
                    <a:pt x="3982" y="5875"/>
                  </a:lnTo>
                  <a:cubicBezTo>
                    <a:pt x="3496" y="5115"/>
                    <a:pt x="2918" y="4386"/>
                    <a:pt x="2280" y="3717"/>
                  </a:cubicBezTo>
                  <a:cubicBezTo>
                    <a:pt x="2235" y="3687"/>
                    <a:pt x="2181" y="3671"/>
                    <a:pt x="2132" y="3671"/>
                  </a:cubicBezTo>
                  <a:cubicBezTo>
                    <a:pt x="2083" y="3671"/>
                    <a:pt x="2037" y="3687"/>
                    <a:pt x="2007" y="3717"/>
                  </a:cubicBezTo>
                  <a:cubicBezTo>
                    <a:pt x="1915" y="3808"/>
                    <a:pt x="1915" y="3930"/>
                    <a:pt x="2007" y="3991"/>
                  </a:cubicBezTo>
                  <a:cubicBezTo>
                    <a:pt x="2523" y="4538"/>
                    <a:pt x="3040" y="5085"/>
                    <a:pt x="3435" y="5753"/>
                  </a:cubicBezTo>
                  <a:lnTo>
                    <a:pt x="3101" y="5662"/>
                  </a:lnTo>
                  <a:cubicBezTo>
                    <a:pt x="2949" y="5358"/>
                    <a:pt x="2766" y="5115"/>
                    <a:pt x="2493" y="4902"/>
                  </a:cubicBezTo>
                  <a:cubicBezTo>
                    <a:pt x="2471" y="4881"/>
                    <a:pt x="2442" y="4871"/>
                    <a:pt x="2409" y="4871"/>
                  </a:cubicBezTo>
                  <a:cubicBezTo>
                    <a:pt x="2350" y="4871"/>
                    <a:pt x="2278" y="4904"/>
                    <a:pt x="2219" y="4963"/>
                  </a:cubicBezTo>
                  <a:cubicBezTo>
                    <a:pt x="2159" y="5024"/>
                    <a:pt x="2189" y="5146"/>
                    <a:pt x="2280" y="5206"/>
                  </a:cubicBezTo>
                  <a:cubicBezTo>
                    <a:pt x="2371" y="5328"/>
                    <a:pt x="2493" y="5450"/>
                    <a:pt x="2614" y="5601"/>
                  </a:cubicBezTo>
                  <a:lnTo>
                    <a:pt x="2067" y="5480"/>
                  </a:lnTo>
                  <a:cubicBezTo>
                    <a:pt x="1733" y="4902"/>
                    <a:pt x="1307" y="4416"/>
                    <a:pt x="852" y="3991"/>
                  </a:cubicBezTo>
                  <a:cubicBezTo>
                    <a:pt x="821" y="3960"/>
                    <a:pt x="776" y="3945"/>
                    <a:pt x="730" y="3945"/>
                  </a:cubicBezTo>
                  <a:cubicBezTo>
                    <a:pt x="684" y="3945"/>
                    <a:pt x="639" y="3960"/>
                    <a:pt x="608" y="3991"/>
                  </a:cubicBezTo>
                  <a:cubicBezTo>
                    <a:pt x="517" y="4082"/>
                    <a:pt x="517" y="4203"/>
                    <a:pt x="608" y="4264"/>
                  </a:cubicBezTo>
                  <a:cubicBezTo>
                    <a:pt x="943" y="4598"/>
                    <a:pt x="1277" y="4994"/>
                    <a:pt x="1551" y="5358"/>
                  </a:cubicBezTo>
                  <a:lnTo>
                    <a:pt x="365" y="5146"/>
                  </a:lnTo>
                  <a:cubicBezTo>
                    <a:pt x="339" y="5132"/>
                    <a:pt x="315" y="5126"/>
                    <a:pt x="294" y="5126"/>
                  </a:cubicBezTo>
                  <a:cubicBezTo>
                    <a:pt x="218" y="5126"/>
                    <a:pt x="176" y="5203"/>
                    <a:pt x="152" y="5298"/>
                  </a:cubicBezTo>
                  <a:cubicBezTo>
                    <a:pt x="152" y="5358"/>
                    <a:pt x="152" y="5450"/>
                    <a:pt x="213" y="5480"/>
                  </a:cubicBezTo>
                  <a:cubicBezTo>
                    <a:pt x="244" y="5510"/>
                    <a:pt x="244" y="5510"/>
                    <a:pt x="304" y="5510"/>
                  </a:cubicBezTo>
                  <a:lnTo>
                    <a:pt x="1399" y="5753"/>
                  </a:lnTo>
                  <a:lnTo>
                    <a:pt x="92" y="6453"/>
                  </a:lnTo>
                  <a:cubicBezTo>
                    <a:pt x="31" y="6513"/>
                    <a:pt x="0" y="6605"/>
                    <a:pt x="31" y="6726"/>
                  </a:cubicBezTo>
                  <a:lnTo>
                    <a:pt x="61" y="6757"/>
                  </a:lnTo>
                  <a:cubicBezTo>
                    <a:pt x="128" y="6801"/>
                    <a:pt x="178" y="6829"/>
                    <a:pt x="236" y="6829"/>
                  </a:cubicBezTo>
                  <a:cubicBezTo>
                    <a:pt x="258" y="6829"/>
                    <a:pt x="280" y="6825"/>
                    <a:pt x="304" y="6817"/>
                  </a:cubicBezTo>
                  <a:lnTo>
                    <a:pt x="1915" y="5875"/>
                  </a:lnTo>
                  <a:lnTo>
                    <a:pt x="2432" y="5966"/>
                  </a:lnTo>
                  <a:cubicBezTo>
                    <a:pt x="2219" y="6118"/>
                    <a:pt x="2037" y="6240"/>
                    <a:pt x="1824" y="6392"/>
                  </a:cubicBezTo>
                  <a:cubicBezTo>
                    <a:pt x="1733" y="6422"/>
                    <a:pt x="1703" y="6544"/>
                    <a:pt x="1733" y="6665"/>
                  </a:cubicBezTo>
                  <a:lnTo>
                    <a:pt x="1763" y="6696"/>
                  </a:lnTo>
                  <a:cubicBezTo>
                    <a:pt x="1826" y="6717"/>
                    <a:pt x="1875" y="6752"/>
                    <a:pt x="1929" y="6752"/>
                  </a:cubicBezTo>
                  <a:cubicBezTo>
                    <a:pt x="1953" y="6752"/>
                    <a:pt x="1978" y="6745"/>
                    <a:pt x="2007" y="6726"/>
                  </a:cubicBezTo>
                  <a:cubicBezTo>
                    <a:pt x="2311" y="6544"/>
                    <a:pt x="2614" y="6361"/>
                    <a:pt x="2918" y="6088"/>
                  </a:cubicBezTo>
                  <a:lnTo>
                    <a:pt x="3344" y="6179"/>
                  </a:lnTo>
                  <a:cubicBezTo>
                    <a:pt x="2797" y="6574"/>
                    <a:pt x="2280" y="6939"/>
                    <a:pt x="1672" y="7273"/>
                  </a:cubicBezTo>
                  <a:cubicBezTo>
                    <a:pt x="1581" y="7304"/>
                    <a:pt x="1551" y="7425"/>
                    <a:pt x="1581" y="7547"/>
                  </a:cubicBezTo>
                  <a:lnTo>
                    <a:pt x="1611" y="7577"/>
                  </a:lnTo>
                  <a:cubicBezTo>
                    <a:pt x="1676" y="7599"/>
                    <a:pt x="1725" y="7620"/>
                    <a:pt x="1781" y="7620"/>
                  </a:cubicBezTo>
                  <a:cubicBezTo>
                    <a:pt x="1804" y="7620"/>
                    <a:pt x="1828" y="7617"/>
                    <a:pt x="1855" y="7608"/>
                  </a:cubicBezTo>
                  <a:cubicBezTo>
                    <a:pt x="2523" y="7243"/>
                    <a:pt x="3192" y="6787"/>
                    <a:pt x="3800" y="6270"/>
                  </a:cubicBezTo>
                  <a:lnTo>
                    <a:pt x="6232" y="6787"/>
                  </a:lnTo>
                  <a:lnTo>
                    <a:pt x="4560" y="8641"/>
                  </a:lnTo>
                  <a:cubicBezTo>
                    <a:pt x="3557" y="8671"/>
                    <a:pt x="2645" y="8793"/>
                    <a:pt x="1855" y="9006"/>
                  </a:cubicBezTo>
                  <a:cubicBezTo>
                    <a:pt x="1733" y="9067"/>
                    <a:pt x="1703" y="9127"/>
                    <a:pt x="1703" y="9249"/>
                  </a:cubicBezTo>
                  <a:cubicBezTo>
                    <a:pt x="1703" y="9279"/>
                    <a:pt x="1733" y="9310"/>
                    <a:pt x="1763" y="9310"/>
                  </a:cubicBezTo>
                  <a:cubicBezTo>
                    <a:pt x="1808" y="9354"/>
                    <a:pt x="1852" y="9382"/>
                    <a:pt x="1909" y="9382"/>
                  </a:cubicBezTo>
                  <a:cubicBezTo>
                    <a:pt x="1929" y="9382"/>
                    <a:pt x="1952" y="9379"/>
                    <a:pt x="1976" y="9371"/>
                  </a:cubicBezTo>
                  <a:cubicBezTo>
                    <a:pt x="2645" y="9158"/>
                    <a:pt x="3405" y="9067"/>
                    <a:pt x="4195" y="9006"/>
                  </a:cubicBezTo>
                  <a:lnTo>
                    <a:pt x="4195" y="9006"/>
                  </a:lnTo>
                  <a:lnTo>
                    <a:pt x="3952" y="9279"/>
                  </a:lnTo>
                  <a:cubicBezTo>
                    <a:pt x="3800" y="9279"/>
                    <a:pt x="3648" y="9310"/>
                    <a:pt x="3435" y="9310"/>
                  </a:cubicBezTo>
                  <a:cubicBezTo>
                    <a:pt x="3344" y="9310"/>
                    <a:pt x="3192" y="9371"/>
                    <a:pt x="3040" y="9371"/>
                  </a:cubicBezTo>
                  <a:cubicBezTo>
                    <a:pt x="2918" y="9371"/>
                    <a:pt x="2827" y="9462"/>
                    <a:pt x="2827" y="9553"/>
                  </a:cubicBezTo>
                  <a:cubicBezTo>
                    <a:pt x="2827" y="9583"/>
                    <a:pt x="2888" y="9674"/>
                    <a:pt x="2918" y="9674"/>
                  </a:cubicBezTo>
                  <a:cubicBezTo>
                    <a:pt x="2949" y="9705"/>
                    <a:pt x="2979" y="9705"/>
                    <a:pt x="3070" y="9705"/>
                  </a:cubicBezTo>
                  <a:cubicBezTo>
                    <a:pt x="3222" y="9705"/>
                    <a:pt x="3374" y="9674"/>
                    <a:pt x="3496" y="9674"/>
                  </a:cubicBezTo>
                  <a:lnTo>
                    <a:pt x="3557" y="9674"/>
                  </a:lnTo>
                  <a:lnTo>
                    <a:pt x="3253" y="10009"/>
                  </a:lnTo>
                  <a:cubicBezTo>
                    <a:pt x="2614" y="10009"/>
                    <a:pt x="1976" y="10130"/>
                    <a:pt x="1307" y="10313"/>
                  </a:cubicBezTo>
                  <a:cubicBezTo>
                    <a:pt x="1216" y="10343"/>
                    <a:pt x="1155" y="10465"/>
                    <a:pt x="1216" y="10526"/>
                  </a:cubicBezTo>
                  <a:cubicBezTo>
                    <a:pt x="1216" y="10586"/>
                    <a:pt x="1247" y="10617"/>
                    <a:pt x="1247" y="10617"/>
                  </a:cubicBezTo>
                  <a:cubicBezTo>
                    <a:pt x="1268" y="10638"/>
                    <a:pt x="1320" y="10660"/>
                    <a:pt x="1370" y="10660"/>
                  </a:cubicBezTo>
                  <a:cubicBezTo>
                    <a:pt x="1391" y="10660"/>
                    <a:pt x="1411" y="10656"/>
                    <a:pt x="1429" y="10647"/>
                  </a:cubicBezTo>
                  <a:cubicBezTo>
                    <a:pt x="1915" y="10495"/>
                    <a:pt x="2371" y="10434"/>
                    <a:pt x="2888" y="10374"/>
                  </a:cubicBezTo>
                  <a:lnTo>
                    <a:pt x="2888" y="10374"/>
                  </a:lnTo>
                  <a:lnTo>
                    <a:pt x="2037" y="11285"/>
                  </a:lnTo>
                  <a:cubicBezTo>
                    <a:pt x="1976" y="11377"/>
                    <a:pt x="1976" y="11498"/>
                    <a:pt x="2037" y="11559"/>
                  </a:cubicBezTo>
                  <a:cubicBezTo>
                    <a:pt x="2083" y="11605"/>
                    <a:pt x="2128" y="11627"/>
                    <a:pt x="2174" y="11627"/>
                  </a:cubicBezTo>
                  <a:cubicBezTo>
                    <a:pt x="2219" y="11627"/>
                    <a:pt x="2265" y="11605"/>
                    <a:pt x="2311" y="11559"/>
                  </a:cubicBezTo>
                  <a:lnTo>
                    <a:pt x="3070" y="10738"/>
                  </a:lnTo>
                  <a:lnTo>
                    <a:pt x="3070" y="12167"/>
                  </a:lnTo>
                  <a:cubicBezTo>
                    <a:pt x="3070" y="12258"/>
                    <a:pt x="3101" y="12289"/>
                    <a:pt x="3131" y="12319"/>
                  </a:cubicBezTo>
                  <a:cubicBezTo>
                    <a:pt x="3192" y="12349"/>
                    <a:pt x="3222" y="12349"/>
                    <a:pt x="3253" y="12349"/>
                  </a:cubicBezTo>
                  <a:cubicBezTo>
                    <a:pt x="3374" y="12349"/>
                    <a:pt x="3435" y="12289"/>
                    <a:pt x="3435" y="12167"/>
                  </a:cubicBezTo>
                  <a:lnTo>
                    <a:pt x="3435" y="10313"/>
                  </a:lnTo>
                  <a:lnTo>
                    <a:pt x="3800" y="9918"/>
                  </a:lnTo>
                  <a:cubicBezTo>
                    <a:pt x="3830" y="10161"/>
                    <a:pt x="3830" y="10374"/>
                    <a:pt x="3830" y="10617"/>
                  </a:cubicBezTo>
                  <a:cubicBezTo>
                    <a:pt x="3830" y="10647"/>
                    <a:pt x="3861" y="10738"/>
                    <a:pt x="3891" y="10769"/>
                  </a:cubicBezTo>
                  <a:cubicBezTo>
                    <a:pt x="3952" y="10799"/>
                    <a:pt x="3982" y="10799"/>
                    <a:pt x="4013" y="10799"/>
                  </a:cubicBezTo>
                  <a:cubicBezTo>
                    <a:pt x="4134" y="10799"/>
                    <a:pt x="4195" y="10738"/>
                    <a:pt x="4195" y="10617"/>
                  </a:cubicBezTo>
                  <a:cubicBezTo>
                    <a:pt x="4195" y="10282"/>
                    <a:pt x="4165" y="9887"/>
                    <a:pt x="4134" y="9553"/>
                  </a:cubicBezTo>
                  <a:lnTo>
                    <a:pt x="4408" y="9249"/>
                  </a:lnTo>
                  <a:cubicBezTo>
                    <a:pt x="4469" y="9887"/>
                    <a:pt x="4499" y="10526"/>
                    <a:pt x="4499" y="11194"/>
                  </a:cubicBezTo>
                  <a:cubicBezTo>
                    <a:pt x="4499" y="11255"/>
                    <a:pt x="4560" y="11285"/>
                    <a:pt x="4590" y="11346"/>
                  </a:cubicBezTo>
                  <a:cubicBezTo>
                    <a:pt x="4621" y="11377"/>
                    <a:pt x="4651" y="11377"/>
                    <a:pt x="4712" y="11377"/>
                  </a:cubicBezTo>
                  <a:cubicBezTo>
                    <a:pt x="4803" y="11377"/>
                    <a:pt x="4894" y="11285"/>
                    <a:pt x="4894" y="11194"/>
                  </a:cubicBezTo>
                  <a:cubicBezTo>
                    <a:pt x="4894" y="10434"/>
                    <a:pt x="4803" y="9614"/>
                    <a:pt x="4712" y="8854"/>
                  </a:cubicBezTo>
                  <a:lnTo>
                    <a:pt x="6414" y="6969"/>
                  </a:lnTo>
                  <a:lnTo>
                    <a:pt x="7174" y="9310"/>
                  </a:lnTo>
                  <a:cubicBezTo>
                    <a:pt x="6718" y="10191"/>
                    <a:pt x="6384" y="11042"/>
                    <a:pt x="6140" y="11863"/>
                  </a:cubicBezTo>
                  <a:cubicBezTo>
                    <a:pt x="6140" y="11954"/>
                    <a:pt x="6140" y="12015"/>
                    <a:pt x="6232" y="12045"/>
                  </a:cubicBezTo>
                  <a:cubicBezTo>
                    <a:pt x="6262" y="12045"/>
                    <a:pt x="6262" y="12106"/>
                    <a:pt x="6292" y="12106"/>
                  </a:cubicBezTo>
                  <a:cubicBezTo>
                    <a:pt x="6309" y="12110"/>
                    <a:pt x="6324" y="12112"/>
                    <a:pt x="6338" y="12112"/>
                  </a:cubicBezTo>
                  <a:cubicBezTo>
                    <a:pt x="6430" y="12112"/>
                    <a:pt x="6483" y="12033"/>
                    <a:pt x="6536" y="11954"/>
                  </a:cubicBezTo>
                  <a:cubicBezTo>
                    <a:pt x="6718" y="11255"/>
                    <a:pt x="6991" y="10526"/>
                    <a:pt x="7326" y="9826"/>
                  </a:cubicBezTo>
                  <a:lnTo>
                    <a:pt x="7447" y="10161"/>
                  </a:lnTo>
                  <a:cubicBezTo>
                    <a:pt x="7356" y="10313"/>
                    <a:pt x="7295" y="10465"/>
                    <a:pt x="7235" y="10586"/>
                  </a:cubicBezTo>
                  <a:cubicBezTo>
                    <a:pt x="7204" y="10678"/>
                    <a:pt x="7143" y="10799"/>
                    <a:pt x="7052" y="10951"/>
                  </a:cubicBezTo>
                  <a:cubicBezTo>
                    <a:pt x="7022" y="11042"/>
                    <a:pt x="7052" y="11103"/>
                    <a:pt x="7083" y="11194"/>
                  </a:cubicBezTo>
                  <a:lnTo>
                    <a:pt x="7143" y="11225"/>
                  </a:lnTo>
                  <a:cubicBezTo>
                    <a:pt x="7159" y="11232"/>
                    <a:pt x="7178" y="11236"/>
                    <a:pt x="7199" y="11236"/>
                  </a:cubicBezTo>
                  <a:cubicBezTo>
                    <a:pt x="7261" y="11236"/>
                    <a:pt x="7341" y="11202"/>
                    <a:pt x="7387" y="11133"/>
                  </a:cubicBezTo>
                  <a:cubicBezTo>
                    <a:pt x="7478" y="10982"/>
                    <a:pt x="7508" y="10890"/>
                    <a:pt x="7599" y="10769"/>
                  </a:cubicBezTo>
                  <a:cubicBezTo>
                    <a:pt x="7599" y="10738"/>
                    <a:pt x="7599" y="10738"/>
                    <a:pt x="7630" y="10678"/>
                  </a:cubicBezTo>
                  <a:lnTo>
                    <a:pt x="7782" y="11103"/>
                  </a:lnTo>
                  <a:cubicBezTo>
                    <a:pt x="7478" y="11681"/>
                    <a:pt x="7235" y="12289"/>
                    <a:pt x="7083" y="12927"/>
                  </a:cubicBezTo>
                  <a:cubicBezTo>
                    <a:pt x="7083" y="13018"/>
                    <a:pt x="7083" y="13079"/>
                    <a:pt x="7174" y="13109"/>
                  </a:cubicBezTo>
                  <a:cubicBezTo>
                    <a:pt x="7204" y="13170"/>
                    <a:pt x="7204" y="13170"/>
                    <a:pt x="7235" y="13170"/>
                  </a:cubicBezTo>
                  <a:cubicBezTo>
                    <a:pt x="7251" y="13174"/>
                    <a:pt x="7267" y="13176"/>
                    <a:pt x="7282" y="13176"/>
                  </a:cubicBezTo>
                  <a:cubicBezTo>
                    <a:pt x="7380" y="13176"/>
                    <a:pt x="7451" y="13097"/>
                    <a:pt x="7478" y="13018"/>
                  </a:cubicBezTo>
                  <a:cubicBezTo>
                    <a:pt x="7599" y="12501"/>
                    <a:pt x="7751" y="12045"/>
                    <a:pt x="7964" y="11589"/>
                  </a:cubicBezTo>
                  <a:lnTo>
                    <a:pt x="8359" y="12775"/>
                  </a:lnTo>
                  <a:cubicBezTo>
                    <a:pt x="8359" y="12805"/>
                    <a:pt x="8390" y="12866"/>
                    <a:pt x="8390" y="12866"/>
                  </a:cubicBezTo>
                  <a:cubicBezTo>
                    <a:pt x="8411" y="12888"/>
                    <a:pt x="8463" y="12909"/>
                    <a:pt x="8513" y="12909"/>
                  </a:cubicBezTo>
                  <a:cubicBezTo>
                    <a:pt x="8534" y="12909"/>
                    <a:pt x="8554" y="12905"/>
                    <a:pt x="8572" y="12896"/>
                  </a:cubicBezTo>
                  <a:cubicBezTo>
                    <a:pt x="8694" y="12866"/>
                    <a:pt x="8724" y="12744"/>
                    <a:pt x="8694" y="12653"/>
                  </a:cubicBezTo>
                  <a:lnTo>
                    <a:pt x="8359" y="11559"/>
                  </a:lnTo>
                  <a:lnTo>
                    <a:pt x="9605" y="12289"/>
                  </a:lnTo>
                  <a:cubicBezTo>
                    <a:pt x="9626" y="12299"/>
                    <a:pt x="9653" y="12305"/>
                    <a:pt x="9683" y="12305"/>
                  </a:cubicBezTo>
                  <a:cubicBezTo>
                    <a:pt x="9744" y="12305"/>
                    <a:pt x="9818" y="12278"/>
                    <a:pt x="9879" y="12197"/>
                  </a:cubicBezTo>
                  <a:cubicBezTo>
                    <a:pt x="9909" y="12137"/>
                    <a:pt x="9909" y="12015"/>
                    <a:pt x="9788" y="11954"/>
                  </a:cubicBezTo>
                  <a:lnTo>
                    <a:pt x="8146" y="10982"/>
                  </a:lnTo>
                  <a:lnTo>
                    <a:pt x="7995" y="10495"/>
                  </a:lnTo>
                  <a:lnTo>
                    <a:pt x="7995" y="10495"/>
                  </a:lnTo>
                  <a:cubicBezTo>
                    <a:pt x="8238" y="10586"/>
                    <a:pt x="8420" y="10678"/>
                    <a:pt x="8663" y="10799"/>
                  </a:cubicBezTo>
                  <a:cubicBezTo>
                    <a:pt x="8685" y="10810"/>
                    <a:pt x="8716" y="10817"/>
                    <a:pt x="8748" y="10817"/>
                  </a:cubicBezTo>
                  <a:cubicBezTo>
                    <a:pt x="8805" y="10817"/>
                    <a:pt x="8868" y="10796"/>
                    <a:pt x="8906" y="10738"/>
                  </a:cubicBezTo>
                  <a:cubicBezTo>
                    <a:pt x="8967" y="10647"/>
                    <a:pt x="8967" y="10526"/>
                    <a:pt x="8846" y="10465"/>
                  </a:cubicBezTo>
                  <a:cubicBezTo>
                    <a:pt x="8542" y="10282"/>
                    <a:pt x="8207" y="10130"/>
                    <a:pt x="7843" y="10009"/>
                  </a:cubicBezTo>
                  <a:lnTo>
                    <a:pt x="7751" y="9614"/>
                  </a:lnTo>
                  <a:lnTo>
                    <a:pt x="7751" y="9614"/>
                  </a:lnTo>
                  <a:cubicBezTo>
                    <a:pt x="8359" y="9887"/>
                    <a:pt x="8906" y="10161"/>
                    <a:pt x="9484" y="10495"/>
                  </a:cubicBezTo>
                  <a:cubicBezTo>
                    <a:pt x="9517" y="10506"/>
                    <a:pt x="9551" y="10513"/>
                    <a:pt x="9584" y="10513"/>
                  </a:cubicBezTo>
                  <a:cubicBezTo>
                    <a:pt x="9642" y="10513"/>
                    <a:pt x="9700" y="10492"/>
                    <a:pt x="9757" y="10434"/>
                  </a:cubicBezTo>
                  <a:cubicBezTo>
                    <a:pt x="9788" y="10343"/>
                    <a:pt x="9788" y="10222"/>
                    <a:pt x="9666" y="10161"/>
                  </a:cubicBezTo>
                  <a:cubicBezTo>
                    <a:pt x="8998" y="9766"/>
                    <a:pt x="8298" y="9431"/>
                    <a:pt x="7599" y="9127"/>
                  </a:cubicBezTo>
                  <a:lnTo>
                    <a:pt x="6779" y="6726"/>
                  </a:lnTo>
                  <a:lnTo>
                    <a:pt x="9210" y="7243"/>
                  </a:lnTo>
                  <a:cubicBezTo>
                    <a:pt x="9757" y="8064"/>
                    <a:pt x="10335" y="8793"/>
                    <a:pt x="10882" y="9371"/>
                  </a:cubicBezTo>
                  <a:cubicBezTo>
                    <a:pt x="10928" y="9401"/>
                    <a:pt x="10981" y="9416"/>
                    <a:pt x="11030" y="9416"/>
                  </a:cubicBezTo>
                  <a:cubicBezTo>
                    <a:pt x="11080" y="9416"/>
                    <a:pt x="11125" y="9401"/>
                    <a:pt x="11156" y="9371"/>
                  </a:cubicBezTo>
                  <a:cubicBezTo>
                    <a:pt x="11247" y="9279"/>
                    <a:pt x="11247" y="9158"/>
                    <a:pt x="11156" y="9097"/>
                  </a:cubicBezTo>
                  <a:cubicBezTo>
                    <a:pt x="10669" y="8611"/>
                    <a:pt x="10183" y="8003"/>
                    <a:pt x="9727" y="7334"/>
                  </a:cubicBezTo>
                  <a:lnTo>
                    <a:pt x="9727" y="7334"/>
                  </a:lnTo>
                  <a:lnTo>
                    <a:pt x="10092" y="7425"/>
                  </a:lnTo>
                  <a:cubicBezTo>
                    <a:pt x="10183" y="7577"/>
                    <a:pt x="10274" y="7699"/>
                    <a:pt x="10365" y="7790"/>
                  </a:cubicBezTo>
                  <a:lnTo>
                    <a:pt x="10578" y="8155"/>
                  </a:lnTo>
                  <a:lnTo>
                    <a:pt x="10639" y="8185"/>
                  </a:lnTo>
                  <a:cubicBezTo>
                    <a:pt x="10674" y="8203"/>
                    <a:pt x="10719" y="8220"/>
                    <a:pt x="10763" y="8220"/>
                  </a:cubicBezTo>
                  <a:cubicBezTo>
                    <a:pt x="10795" y="8220"/>
                    <a:pt x="10826" y="8211"/>
                    <a:pt x="10852" y="8185"/>
                  </a:cubicBezTo>
                  <a:cubicBezTo>
                    <a:pt x="10943" y="8094"/>
                    <a:pt x="10973" y="8003"/>
                    <a:pt x="10882" y="7912"/>
                  </a:cubicBezTo>
                  <a:cubicBezTo>
                    <a:pt x="10821" y="7790"/>
                    <a:pt x="10700" y="7699"/>
                    <a:pt x="10639" y="7577"/>
                  </a:cubicBezTo>
                  <a:lnTo>
                    <a:pt x="10578" y="7547"/>
                  </a:lnTo>
                  <a:lnTo>
                    <a:pt x="11034" y="7608"/>
                  </a:lnTo>
                  <a:cubicBezTo>
                    <a:pt x="11612" y="8398"/>
                    <a:pt x="12037" y="8915"/>
                    <a:pt x="12523" y="9371"/>
                  </a:cubicBezTo>
                  <a:cubicBezTo>
                    <a:pt x="12569" y="9401"/>
                    <a:pt x="12615" y="9416"/>
                    <a:pt x="12660" y="9416"/>
                  </a:cubicBezTo>
                  <a:cubicBezTo>
                    <a:pt x="12706" y="9416"/>
                    <a:pt x="12751" y="9401"/>
                    <a:pt x="12797" y="9371"/>
                  </a:cubicBezTo>
                  <a:cubicBezTo>
                    <a:pt x="12858" y="9279"/>
                    <a:pt x="12858" y="9158"/>
                    <a:pt x="12797" y="9097"/>
                  </a:cubicBezTo>
                  <a:cubicBezTo>
                    <a:pt x="12402" y="8763"/>
                    <a:pt x="12098" y="8367"/>
                    <a:pt x="11794" y="7942"/>
                  </a:cubicBezTo>
                  <a:lnTo>
                    <a:pt x="11794" y="7942"/>
                  </a:lnTo>
                  <a:lnTo>
                    <a:pt x="13010" y="8216"/>
                  </a:lnTo>
                  <a:cubicBezTo>
                    <a:pt x="13031" y="8221"/>
                    <a:pt x="13050" y="8223"/>
                    <a:pt x="13067" y="8223"/>
                  </a:cubicBezTo>
                  <a:cubicBezTo>
                    <a:pt x="13152" y="8223"/>
                    <a:pt x="13203" y="8164"/>
                    <a:pt x="13253" y="8064"/>
                  </a:cubicBezTo>
                  <a:cubicBezTo>
                    <a:pt x="13283" y="7942"/>
                    <a:pt x="13192" y="7881"/>
                    <a:pt x="13101" y="7851"/>
                  </a:cubicBezTo>
                  <a:lnTo>
                    <a:pt x="12007" y="7608"/>
                  </a:lnTo>
                  <a:lnTo>
                    <a:pt x="13253" y="6878"/>
                  </a:lnTo>
                  <a:cubicBezTo>
                    <a:pt x="13314" y="6848"/>
                    <a:pt x="13375" y="6726"/>
                    <a:pt x="13314" y="6635"/>
                  </a:cubicBezTo>
                  <a:cubicBezTo>
                    <a:pt x="13291" y="6567"/>
                    <a:pt x="13217" y="6532"/>
                    <a:pt x="13143" y="6532"/>
                  </a:cubicBezTo>
                  <a:cubicBezTo>
                    <a:pt x="13118" y="6532"/>
                    <a:pt x="13093" y="6536"/>
                    <a:pt x="13071" y="6544"/>
                  </a:cubicBezTo>
                  <a:lnTo>
                    <a:pt x="11429" y="7456"/>
                  </a:lnTo>
                  <a:lnTo>
                    <a:pt x="10943" y="7334"/>
                  </a:lnTo>
                  <a:cubicBezTo>
                    <a:pt x="11125" y="7182"/>
                    <a:pt x="11308" y="7091"/>
                    <a:pt x="11490" y="6969"/>
                  </a:cubicBezTo>
                  <a:cubicBezTo>
                    <a:pt x="11581" y="6939"/>
                    <a:pt x="11612" y="6817"/>
                    <a:pt x="11581" y="6696"/>
                  </a:cubicBezTo>
                  <a:cubicBezTo>
                    <a:pt x="11560" y="6653"/>
                    <a:pt x="11493" y="6610"/>
                    <a:pt x="11412" y="6610"/>
                  </a:cubicBezTo>
                  <a:cubicBezTo>
                    <a:pt x="11379" y="6610"/>
                    <a:pt x="11343" y="6617"/>
                    <a:pt x="11308" y="6635"/>
                  </a:cubicBezTo>
                  <a:cubicBezTo>
                    <a:pt x="11004" y="6817"/>
                    <a:pt x="10700" y="7000"/>
                    <a:pt x="10426" y="7243"/>
                  </a:cubicBezTo>
                  <a:lnTo>
                    <a:pt x="10031" y="7152"/>
                  </a:lnTo>
                  <a:cubicBezTo>
                    <a:pt x="10548" y="6787"/>
                    <a:pt x="11095" y="6392"/>
                    <a:pt x="11642" y="6057"/>
                  </a:cubicBezTo>
                  <a:cubicBezTo>
                    <a:pt x="11733" y="6027"/>
                    <a:pt x="11764" y="5905"/>
                    <a:pt x="11733" y="5784"/>
                  </a:cubicBezTo>
                  <a:cubicBezTo>
                    <a:pt x="11690" y="5741"/>
                    <a:pt x="11632" y="5698"/>
                    <a:pt x="11559" y="5698"/>
                  </a:cubicBezTo>
                  <a:cubicBezTo>
                    <a:pt x="11528" y="5698"/>
                    <a:pt x="11495" y="5705"/>
                    <a:pt x="11460" y="5723"/>
                  </a:cubicBezTo>
                  <a:cubicBezTo>
                    <a:pt x="10791" y="6088"/>
                    <a:pt x="10122" y="6544"/>
                    <a:pt x="9514" y="7030"/>
                  </a:cubicBezTo>
                  <a:lnTo>
                    <a:pt x="7052" y="6513"/>
                  </a:lnTo>
                  <a:lnTo>
                    <a:pt x="8694" y="4690"/>
                  </a:lnTo>
                  <a:cubicBezTo>
                    <a:pt x="9605" y="4659"/>
                    <a:pt x="10517" y="4507"/>
                    <a:pt x="11399" y="4264"/>
                  </a:cubicBezTo>
                  <a:cubicBezTo>
                    <a:pt x="11490" y="4234"/>
                    <a:pt x="11551" y="4143"/>
                    <a:pt x="11490" y="4051"/>
                  </a:cubicBezTo>
                  <a:cubicBezTo>
                    <a:pt x="11460" y="3930"/>
                    <a:pt x="11399" y="3899"/>
                    <a:pt x="11277" y="3899"/>
                  </a:cubicBezTo>
                  <a:cubicBezTo>
                    <a:pt x="10548" y="4082"/>
                    <a:pt x="9788" y="4234"/>
                    <a:pt x="9028" y="4264"/>
                  </a:cubicBezTo>
                  <a:lnTo>
                    <a:pt x="9271" y="3991"/>
                  </a:lnTo>
                  <a:cubicBezTo>
                    <a:pt x="9365" y="4007"/>
                    <a:pt x="9455" y="4015"/>
                    <a:pt x="9545" y="4015"/>
                  </a:cubicBezTo>
                  <a:cubicBezTo>
                    <a:pt x="9775" y="4015"/>
                    <a:pt x="9994" y="3965"/>
                    <a:pt x="10213" y="3899"/>
                  </a:cubicBezTo>
                  <a:cubicBezTo>
                    <a:pt x="10335" y="3839"/>
                    <a:pt x="10365" y="3747"/>
                    <a:pt x="10335" y="3656"/>
                  </a:cubicBezTo>
                  <a:cubicBezTo>
                    <a:pt x="10289" y="3563"/>
                    <a:pt x="10224" y="3524"/>
                    <a:pt x="10156" y="3524"/>
                  </a:cubicBezTo>
                  <a:cubicBezTo>
                    <a:pt x="10135" y="3524"/>
                    <a:pt x="10113" y="3527"/>
                    <a:pt x="10092" y="3535"/>
                  </a:cubicBezTo>
                  <a:cubicBezTo>
                    <a:pt x="9940" y="3626"/>
                    <a:pt x="9788" y="3626"/>
                    <a:pt x="9605" y="3656"/>
                  </a:cubicBezTo>
                  <a:lnTo>
                    <a:pt x="9970" y="3231"/>
                  </a:lnTo>
                  <a:cubicBezTo>
                    <a:pt x="10639" y="3231"/>
                    <a:pt x="11277" y="3139"/>
                    <a:pt x="11885" y="2927"/>
                  </a:cubicBezTo>
                  <a:cubicBezTo>
                    <a:pt x="12007" y="2896"/>
                    <a:pt x="12037" y="2775"/>
                    <a:pt x="12007" y="2714"/>
                  </a:cubicBezTo>
                  <a:cubicBezTo>
                    <a:pt x="11960" y="2621"/>
                    <a:pt x="11896" y="2581"/>
                    <a:pt x="11828" y="2581"/>
                  </a:cubicBezTo>
                  <a:cubicBezTo>
                    <a:pt x="11807" y="2581"/>
                    <a:pt x="11785" y="2585"/>
                    <a:pt x="11764" y="2592"/>
                  </a:cubicBezTo>
                  <a:cubicBezTo>
                    <a:pt x="11308" y="2744"/>
                    <a:pt x="10821" y="2835"/>
                    <a:pt x="10335" y="2866"/>
                  </a:cubicBezTo>
                  <a:lnTo>
                    <a:pt x="11125" y="1984"/>
                  </a:lnTo>
                  <a:cubicBezTo>
                    <a:pt x="11186" y="1924"/>
                    <a:pt x="11186" y="1802"/>
                    <a:pt x="11125" y="1711"/>
                  </a:cubicBezTo>
                  <a:cubicBezTo>
                    <a:pt x="11080" y="1680"/>
                    <a:pt x="11034" y="1665"/>
                    <a:pt x="10988" y="1665"/>
                  </a:cubicBezTo>
                  <a:cubicBezTo>
                    <a:pt x="10943" y="1665"/>
                    <a:pt x="10897" y="1680"/>
                    <a:pt x="10852" y="1711"/>
                  </a:cubicBezTo>
                  <a:lnTo>
                    <a:pt x="10092" y="2562"/>
                  </a:lnTo>
                  <a:lnTo>
                    <a:pt x="10092" y="1073"/>
                  </a:lnTo>
                  <a:cubicBezTo>
                    <a:pt x="10092" y="951"/>
                    <a:pt x="10031" y="890"/>
                    <a:pt x="9909" y="890"/>
                  </a:cubicBezTo>
                  <a:cubicBezTo>
                    <a:pt x="9788" y="890"/>
                    <a:pt x="9727" y="951"/>
                    <a:pt x="9727" y="1073"/>
                  </a:cubicBezTo>
                  <a:lnTo>
                    <a:pt x="9727" y="2987"/>
                  </a:lnTo>
                  <a:lnTo>
                    <a:pt x="9362" y="3352"/>
                  </a:lnTo>
                  <a:cubicBezTo>
                    <a:pt x="9332" y="3139"/>
                    <a:pt x="9332" y="2866"/>
                    <a:pt x="9332" y="2623"/>
                  </a:cubicBezTo>
                  <a:cubicBezTo>
                    <a:pt x="9332" y="2532"/>
                    <a:pt x="9271" y="2440"/>
                    <a:pt x="9150" y="2440"/>
                  </a:cubicBezTo>
                  <a:cubicBezTo>
                    <a:pt x="9028" y="2440"/>
                    <a:pt x="8967" y="2532"/>
                    <a:pt x="8967" y="2623"/>
                  </a:cubicBezTo>
                  <a:cubicBezTo>
                    <a:pt x="8967" y="3018"/>
                    <a:pt x="8998" y="3352"/>
                    <a:pt x="9058" y="3747"/>
                  </a:cubicBezTo>
                  <a:lnTo>
                    <a:pt x="8815" y="4051"/>
                  </a:lnTo>
                  <a:cubicBezTo>
                    <a:pt x="8724" y="3383"/>
                    <a:pt x="8663" y="2714"/>
                    <a:pt x="8694" y="2076"/>
                  </a:cubicBezTo>
                  <a:cubicBezTo>
                    <a:pt x="8694" y="1954"/>
                    <a:pt x="8602" y="1863"/>
                    <a:pt x="8511" y="1863"/>
                  </a:cubicBezTo>
                  <a:cubicBezTo>
                    <a:pt x="8390" y="1863"/>
                    <a:pt x="8298" y="1954"/>
                    <a:pt x="8298" y="2076"/>
                  </a:cubicBezTo>
                  <a:cubicBezTo>
                    <a:pt x="8298" y="2866"/>
                    <a:pt x="8390" y="3626"/>
                    <a:pt x="8511" y="4416"/>
                  </a:cubicBezTo>
                  <a:lnTo>
                    <a:pt x="6839" y="6270"/>
                  </a:lnTo>
                  <a:lnTo>
                    <a:pt x="6080" y="3960"/>
                  </a:lnTo>
                  <a:cubicBezTo>
                    <a:pt x="6475" y="3170"/>
                    <a:pt x="6839" y="2288"/>
                    <a:pt x="7052" y="1407"/>
                  </a:cubicBezTo>
                  <a:cubicBezTo>
                    <a:pt x="7083" y="1316"/>
                    <a:pt x="7022" y="1225"/>
                    <a:pt x="6900" y="1194"/>
                  </a:cubicBezTo>
                  <a:cubicBezTo>
                    <a:pt x="6874" y="1181"/>
                    <a:pt x="6850" y="1175"/>
                    <a:pt x="6829" y="1175"/>
                  </a:cubicBezTo>
                  <a:cubicBezTo>
                    <a:pt x="6753" y="1175"/>
                    <a:pt x="6711" y="1251"/>
                    <a:pt x="6688" y="1346"/>
                  </a:cubicBezTo>
                  <a:cubicBezTo>
                    <a:pt x="6475" y="2045"/>
                    <a:pt x="6232" y="2775"/>
                    <a:pt x="5867" y="3474"/>
                  </a:cubicBezTo>
                  <a:lnTo>
                    <a:pt x="5776" y="3139"/>
                  </a:lnTo>
                  <a:cubicBezTo>
                    <a:pt x="5958" y="2866"/>
                    <a:pt x="6080" y="2562"/>
                    <a:pt x="6140" y="2228"/>
                  </a:cubicBezTo>
                  <a:cubicBezTo>
                    <a:pt x="6140" y="2106"/>
                    <a:pt x="6110" y="2015"/>
                    <a:pt x="5988" y="1984"/>
                  </a:cubicBezTo>
                  <a:cubicBezTo>
                    <a:pt x="5867" y="1984"/>
                    <a:pt x="5806" y="2015"/>
                    <a:pt x="5776" y="2136"/>
                  </a:cubicBezTo>
                  <a:cubicBezTo>
                    <a:pt x="5715" y="2288"/>
                    <a:pt x="5684" y="2440"/>
                    <a:pt x="5624" y="2592"/>
                  </a:cubicBezTo>
                  <a:lnTo>
                    <a:pt x="5411" y="2076"/>
                  </a:lnTo>
                  <a:cubicBezTo>
                    <a:pt x="5715" y="1498"/>
                    <a:pt x="5958" y="890"/>
                    <a:pt x="6110" y="221"/>
                  </a:cubicBezTo>
                  <a:cubicBezTo>
                    <a:pt x="6140" y="130"/>
                    <a:pt x="6080" y="39"/>
                    <a:pt x="5958" y="9"/>
                  </a:cubicBezTo>
                  <a:cubicBezTo>
                    <a:pt x="5937" y="3"/>
                    <a:pt x="5918" y="1"/>
                    <a:pt x="59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2"/>
            <p:cNvSpPr/>
            <p:nvPr/>
          </p:nvSpPr>
          <p:spPr>
            <a:xfrm>
              <a:off x="4042125" y="3893975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40" y="0"/>
                  </a:moveTo>
                  <a:cubicBezTo>
                    <a:pt x="3648" y="0"/>
                    <a:pt x="3618" y="30"/>
                    <a:pt x="3588" y="91"/>
                  </a:cubicBezTo>
                  <a:cubicBezTo>
                    <a:pt x="3496" y="395"/>
                    <a:pt x="3405" y="699"/>
                    <a:pt x="3284" y="942"/>
                  </a:cubicBezTo>
                  <a:lnTo>
                    <a:pt x="3040" y="243"/>
                  </a:lnTo>
                  <a:cubicBezTo>
                    <a:pt x="3018" y="175"/>
                    <a:pt x="2995" y="141"/>
                    <a:pt x="2946" y="141"/>
                  </a:cubicBezTo>
                  <a:cubicBezTo>
                    <a:pt x="2930" y="141"/>
                    <a:pt x="2911" y="144"/>
                    <a:pt x="2888" y="152"/>
                  </a:cubicBezTo>
                  <a:cubicBezTo>
                    <a:pt x="2828" y="182"/>
                    <a:pt x="2797" y="243"/>
                    <a:pt x="2828" y="304"/>
                  </a:cubicBezTo>
                  <a:lnTo>
                    <a:pt x="3040" y="1003"/>
                  </a:lnTo>
                  <a:lnTo>
                    <a:pt x="2250" y="486"/>
                  </a:lnTo>
                  <a:cubicBezTo>
                    <a:pt x="2234" y="478"/>
                    <a:pt x="2218" y="474"/>
                    <a:pt x="2202" y="474"/>
                  </a:cubicBezTo>
                  <a:cubicBezTo>
                    <a:pt x="2159" y="474"/>
                    <a:pt x="2120" y="503"/>
                    <a:pt x="2098" y="547"/>
                  </a:cubicBezTo>
                  <a:cubicBezTo>
                    <a:pt x="2068" y="578"/>
                    <a:pt x="2098" y="638"/>
                    <a:pt x="2129" y="699"/>
                  </a:cubicBezTo>
                  <a:lnTo>
                    <a:pt x="3192" y="1307"/>
                  </a:lnTo>
                  <a:lnTo>
                    <a:pt x="3314" y="1611"/>
                  </a:lnTo>
                  <a:cubicBezTo>
                    <a:pt x="3162" y="1520"/>
                    <a:pt x="3040" y="1489"/>
                    <a:pt x="2888" y="1398"/>
                  </a:cubicBezTo>
                  <a:cubicBezTo>
                    <a:pt x="2872" y="1390"/>
                    <a:pt x="2858" y="1386"/>
                    <a:pt x="2845" y="1386"/>
                  </a:cubicBezTo>
                  <a:cubicBezTo>
                    <a:pt x="2809" y="1386"/>
                    <a:pt x="2781" y="1415"/>
                    <a:pt x="2737" y="1459"/>
                  </a:cubicBezTo>
                  <a:cubicBezTo>
                    <a:pt x="2706" y="1489"/>
                    <a:pt x="2737" y="1550"/>
                    <a:pt x="2797" y="1611"/>
                  </a:cubicBezTo>
                  <a:lnTo>
                    <a:pt x="2828" y="1611"/>
                  </a:lnTo>
                  <a:cubicBezTo>
                    <a:pt x="3010" y="1702"/>
                    <a:pt x="3253" y="1824"/>
                    <a:pt x="3466" y="1915"/>
                  </a:cubicBezTo>
                  <a:lnTo>
                    <a:pt x="3557" y="2158"/>
                  </a:lnTo>
                  <a:cubicBezTo>
                    <a:pt x="3162" y="2006"/>
                    <a:pt x="2797" y="1824"/>
                    <a:pt x="2402" y="1611"/>
                  </a:cubicBezTo>
                  <a:cubicBezTo>
                    <a:pt x="2383" y="1592"/>
                    <a:pt x="2364" y="1585"/>
                    <a:pt x="2347" y="1585"/>
                  </a:cubicBezTo>
                  <a:cubicBezTo>
                    <a:pt x="2307" y="1585"/>
                    <a:pt x="2271" y="1620"/>
                    <a:pt x="2250" y="1641"/>
                  </a:cubicBezTo>
                  <a:cubicBezTo>
                    <a:pt x="2220" y="1672"/>
                    <a:pt x="2250" y="1763"/>
                    <a:pt x="2281" y="1793"/>
                  </a:cubicBezTo>
                  <a:lnTo>
                    <a:pt x="2341" y="1793"/>
                  </a:lnTo>
                  <a:cubicBezTo>
                    <a:pt x="2737" y="2067"/>
                    <a:pt x="3192" y="2249"/>
                    <a:pt x="3709" y="2432"/>
                  </a:cubicBezTo>
                  <a:lnTo>
                    <a:pt x="4196" y="3951"/>
                  </a:lnTo>
                  <a:lnTo>
                    <a:pt x="2676" y="3648"/>
                  </a:lnTo>
                  <a:cubicBezTo>
                    <a:pt x="2372" y="3161"/>
                    <a:pt x="1977" y="2705"/>
                    <a:pt x="1581" y="2280"/>
                  </a:cubicBezTo>
                  <a:cubicBezTo>
                    <a:pt x="1551" y="2265"/>
                    <a:pt x="1521" y="2257"/>
                    <a:pt x="1486" y="2257"/>
                  </a:cubicBezTo>
                  <a:cubicBezTo>
                    <a:pt x="1452" y="2257"/>
                    <a:pt x="1414" y="2265"/>
                    <a:pt x="1369" y="2280"/>
                  </a:cubicBezTo>
                  <a:cubicBezTo>
                    <a:pt x="1338" y="2310"/>
                    <a:pt x="1338" y="2401"/>
                    <a:pt x="1369" y="2462"/>
                  </a:cubicBezTo>
                  <a:cubicBezTo>
                    <a:pt x="1733" y="2827"/>
                    <a:pt x="2037" y="3192"/>
                    <a:pt x="2281" y="3587"/>
                  </a:cubicBezTo>
                  <a:lnTo>
                    <a:pt x="2068" y="3526"/>
                  </a:lnTo>
                  <a:cubicBezTo>
                    <a:pt x="1977" y="3344"/>
                    <a:pt x="1825" y="3192"/>
                    <a:pt x="1673" y="3040"/>
                  </a:cubicBezTo>
                  <a:cubicBezTo>
                    <a:pt x="1657" y="3024"/>
                    <a:pt x="1635" y="3017"/>
                    <a:pt x="1608" y="3017"/>
                  </a:cubicBezTo>
                  <a:cubicBezTo>
                    <a:pt x="1581" y="3017"/>
                    <a:pt x="1551" y="3024"/>
                    <a:pt x="1521" y="3040"/>
                  </a:cubicBezTo>
                  <a:cubicBezTo>
                    <a:pt x="1490" y="3070"/>
                    <a:pt x="1490" y="3161"/>
                    <a:pt x="1521" y="3222"/>
                  </a:cubicBezTo>
                  <a:lnTo>
                    <a:pt x="1764" y="3465"/>
                  </a:lnTo>
                  <a:lnTo>
                    <a:pt x="1429" y="3374"/>
                  </a:lnTo>
                  <a:cubicBezTo>
                    <a:pt x="1186" y="3040"/>
                    <a:pt x="913" y="2705"/>
                    <a:pt x="609" y="2432"/>
                  </a:cubicBezTo>
                  <a:cubicBezTo>
                    <a:pt x="594" y="2417"/>
                    <a:pt x="571" y="2409"/>
                    <a:pt x="540" y="2409"/>
                  </a:cubicBezTo>
                  <a:cubicBezTo>
                    <a:pt x="510" y="2409"/>
                    <a:pt x="472" y="2417"/>
                    <a:pt x="426" y="2432"/>
                  </a:cubicBezTo>
                  <a:cubicBezTo>
                    <a:pt x="396" y="2462"/>
                    <a:pt x="396" y="2553"/>
                    <a:pt x="426" y="2614"/>
                  </a:cubicBezTo>
                  <a:cubicBezTo>
                    <a:pt x="670" y="285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214" y="3192"/>
                    <a:pt x="153" y="3222"/>
                    <a:pt x="122" y="3283"/>
                  </a:cubicBezTo>
                  <a:cubicBezTo>
                    <a:pt x="122" y="3313"/>
                    <a:pt x="122" y="3344"/>
                    <a:pt x="153" y="3374"/>
                  </a:cubicBezTo>
                  <a:lnTo>
                    <a:pt x="214" y="3435"/>
                  </a:lnTo>
                  <a:lnTo>
                    <a:pt x="913" y="3587"/>
                  </a:lnTo>
                  <a:lnTo>
                    <a:pt x="92" y="4043"/>
                  </a:lnTo>
                  <a:cubicBezTo>
                    <a:pt x="1" y="4073"/>
                    <a:pt x="1" y="4134"/>
                    <a:pt x="62" y="4195"/>
                  </a:cubicBezTo>
                  <a:cubicBezTo>
                    <a:pt x="62" y="4195"/>
                    <a:pt x="62" y="4225"/>
                    <a:pt x="92" y="4225"/>
                  </a:cubicBezTo>
                  <a:cubicBezTo>
                    <a:pt x="107" y="4240"/>
                    <a:pt x="122" y="4248"/>
                    <a:pt x="145" y="4248"/>
                  </a:cubicBezTo>
                  <a:cubicBezTo>
                    <a:pt x="168" y="4248"/>
                    <a:pt x="198" y="4240"/>
                    <a:pt x="244" y="4225"/>
                  </a:cubicBezTo>
                  <a:lnTo>
                    <a:pt x="1308" y="3617"/>
                  </a:lnTo>
                  <a:lnTo>
                    <a:pt x="1612" y="3678"/>
                  </a:lnTo>
                  <a:cubicBezTo>
                    <a:pt x="1490" y="3769"/>
                    <a:pt x="1338" y="3891"/>
                    <a:pt x="1217" y="3951"/>
                  </a:cubicBezTo>
                  <a:cubicBezTo>
                    <a:pt x="1156" y="3982"/>
                    <a:pt x="1156" y="4073"/>
                    <a:pt x="1186" y="4103"/>
                  </a:cubicBezTo>
                  <a:cubicBezTo>
                    <a:pt x="1186" y="4103"/>
                    <a:pt x="1186" y="4134"/>
                    <a:pt x="1217" y="4134"/>
                  </a:cubicBezTo>
                  <a:cubicBezTo>
                    <a:pt x="1247" y="4164"/>
                    <a:pt x="1270" y="4179"/>
                    <a:pt x="1293" y="4179"/>
                  </a:cubicBezTo>
                  <a:cubicBezTo>
                    <a:pt x="1316" y="4179"/>
                    <a:pt x="1338" y="4164"/>
                    <a:pt x="1369" y="4134"/>
                  </a:cubicBezTo>
                  <a:cubicBezTo>
                    <a:pt x="1581" y="4043"/>
                    <a:pt x="1764" y="3891"/>
                    <a:pt x="1946" y="3739"/>
                  </a:cubicBezTo>
                  <a:lnTo>
                    <a:pt x="2220" y="3769"/>
                  </a:lnTo>
                  <a:cubicBezTo>
                    <a:pt x="1885" y="4043"/>
                    <a:pt x="1521" y="4255"/>
                    <a:pt x="1156" y="4499"/>
                  </a:cubicBezTo>
                  <a:cubicBezTo>
                    <a:pt x="1065" y="4529"/>
                    <a:pt x="1065" y="4590"/>
                    <a:pt x="1126" y="4651"/>
                  </a:cubicBezTo>
                  <a:cubicBezTo>
                    <a:pt x="1126" y="4651"/>
                    <a:pt x="1126" y="4681"/>
                    <a:pt x="1156" y="4681"/>
                  </a:cubicBezTo>
                  <a:cubicBezTo>
                    <a:pt x="1171" y="4696"/>
                    <a:pt x="1186" y="4704"/>
                    <a:pt x="1209" y="4704"/>
                  </a:cubicBezTo>
                  <a:cubicBezTo>
                    <a:pt x="1232" y="4704"/>
                    <a:pt x="1262" y="4696"/>
                    <a:pt x="1308" y="4681"/>
                  </a:cubicBezTo>
                  <a:cubicBezTo>
                    <a:pt x="1733" y="4407"/>
                    <a:pt x="2189" y="4134"/>
                    <a:pt x="2554" y="3830"/>
                  </a:cubicBezTo>
                  <a:lnTo>
                    <a:pt x="4104" y="4195"/>
                  </a:lnTo>
                  <a:lnTo>
                    <a:pt x="3040" y="5350"/>
                  </a:lnTo>
                  <a:cubicBezTo>
                    <a:pt x="2433" y="5410"/>
                    <a:pt x="1825" y="5471"/>
                    <a:pt x="1338" y="5623"/>
                  </a:cubicBezTo>
                  <a:cubicBezTo>
                    <a:pt x="1278" y="5623"/>
                    <a:pt x="1217" y="5714"/>
                    <a:pt x="1278" y="5775"/>
                  </a:cubicBezTo>
                  <a:cubicBezTo>
                    <a:pt x="1278" y="5806"/>
                    <a:pt x="1308" y="5806"/>
                    <a:pt x="1308" y="5866"/>
                  </a:cubicBezTo>
                  <a:cubicBezTo>
                    <a:pt x="1338" y="5897"/>
                    <a:pt x="1369" y="5897"/>
                    <a:pt x="1429" y="5897"/>
                  </a:cubicBezTo>
                  <a:cubicBezTo>
                    <a:pt x="1825" y="5775"/>
                    <a:pt x="2341" y="5714"/>
                    <a:pt x="2858" y="5654"/>
                  </a:cubicBezTo>
                  <a:lnTo>
                    <a:pt x="2858" y="5654"/>
                  </a:lnTo>
                  <a:lnTo>
                    <a:pt x="2706" y="5866"/>
                  </a:lnTo>
                  <a:cubicBezTo>
                    <a:pt x="2585" y="5866"/>
                    <a:pt x="2524" y="5866"/>
                    <a:pt x="2402" y="5897"/>
                  </a:cubicBezTo>
                  <a:cubicBezTo>
                    <a:pt x="2341" y="5897"/>
                    <a:pt x="2250" y="5897"/>
                    <a:pt x="2129" y="5927"/>
                  </a:cubicBezTo>
                  <a:cubicBezTo>
                    <a:pt x="2068" y="5927"/>
                    <a:pt x="2037" y="6018"/>
                    <a:pt x="2037" y="6049"/>
                  </a:cubicBezTo>
                  <a:cubicBezTo>
                    <a:pt x="2037" y="6079"/>
                    <a:pt x="2037" y="6110"/>
                    <a:pt x="2068" y="6110"/>
                  </a:cubicBezTo>
                  <a:cubicBezTo>
                    <a:pt x="2098" y="6170"/>
                    <a:pt x="2098" y="6170"/>
                    <a:pt x="2129" y="6170"/>
                  </a:cubicBezTo>
                  <a:cubicBezTo>
                    <a:pt x="2250" y="6170"/>
                    <a:pt x="2341" y="6170"/>
                    <a:pt x="2402" y="6110"/>
                  </a:cubicBezTo>
                  <a:lnTo>
                    <a:pt x="2433" y="6110"/>
                  </a:lnTo>
                  <a:lnTo>
                    <a:pt x="2250" y="6353"/>
                  </a:lnTo>
                  <a:cubicBezTo>
                    <a:pt x="1825" y="6353"/>
                    <a:pt x="1429" y="6414"/>
                    <a:pt x="1004" y="6535"/>
                  </a:cubicBezTo>
                  <a:cubicBezTo>
                    <a:pt x="913" y="6566"/>
                    <a:pt x="882" y="6626"/>
                    <a:pt x="913" y="6687"/>
                  </a:cubicBezTo>
                  <a:cubicBezTo>
                    <a:pt x="913" y="6717"/>
                    <a:pt x="974" y="6717"/>
                    <a:pt x="974" y="6717"/>
                  </a:cubicBezTo>
                  <a:cubicBezTo>
                    <a:pt x="1004" y="6778"/>
                    <a:pt x="1034" y="6778"/>
                    <a:pt x="1065" y="6778"/>
                  </a:cubicBezTo>
                  <a:cubicBezTo>
                    <a:pt x="1369" y="6687"/>
                    <a:pt x="1673" y="6626"/>
                    <a:pt x="2037" y="6566"/>
                  </a:cubicBezTo>
                  <a:lnTo>
                    <a:pt x="2037" y="6566"/>
                  </a:lnTo>
                  <a:lnTo>
                    <a:pt x="1490" y="7143"/>
                  </a:lnTo>
                  <a:cubicBezTo>
                    <a:pt x="1460" y="7173"/>
                    <a:pt x="1460" y="7265"/>
                    <a:pt x="1490" y="7325"/>
                  </a:cubicBezTo>
                  <a:cubicBezTo>
                    <a:pt x="1505" y="7356"/>
                    <a:pt x="1536" y="7371"/>
                    <a:pt x="1566" y="7371"/>
                  </a:cubicBezTo>
                  <a:cubicBezTo>
                    <a:pt x="1597" y="7371"/>
                    <a:pt x="1627" y="7356"/>
                    <a:pt x="1642" y="7325"/>
                  </a:cubicBezTo>
                  <a:lnTo>
                    <a:pt x="2129" y="6809"/>
                  </a:lnTo>
                  <a:lnTo>
                    <a:pt x="2129" y="7721"/>
                  </a:lnTo>
                  <a:cubicBezTo>
                    <a:pt x="2129" y="7751"/>
                    <a:pt x="2129" y="7781"/>
                    <a:pt x="2189" y="7781"/>
                  </a:cubicBezTo>
                  <a:cubicBezTo>
                    <a:pt x="2220" y="7781"/>
                    <a:pt x="2220" y="7842"/>
                    <a:pt x="2250" y="7842"/>
                  </a:cubicBezTo>
                  <a:cubicBezTo>
                    <a:pt x="2341" y="7842"/>
                    <a:pt x="2372" y="7781"/>
                    <a:pt x="2372" y="7721"/>
                  </a:cubicBezTo>
                  <a:lnTo>
                    <a:pt x="2372" y="6505"/>
                  </a:lnTo>
                  <a:lnTo>
                    <a:pt x="2585" y="6262"/>
                  </a:lnTo>
                  <a:cubicBezTo>
                    <a:pt x="2585" y="6414"/>
                    <a:pt x="2645" y="6566"/>
                    <a:pt x="2645" y="6717"/>
                  </a:cubicBezTo>
                  <a:cubicBezTo>
                    <a:pt x="2645" y="6778"/>
                    <a:pt x="2645" y="6809"/>
                    <a:pt x="2676" y="6809"/>
                  </a:cubicBezTo>
                  <a:cubicBezTo>
                    <a:pt x="2706" y="6809"/>
                    <a:pt x="2706" y="6839"/>
                    <a:pt x="2737" y="6839"/>
                  </a:cubicBezTo>
                  <a:cubicBezTo>
                    <a:pt x="2828" y="6839"/>
                    <a:pt x="2858" y="6809"/>
                    <a:pt x="2858" y="6717"/>
                  </a:cubicBezTo>
                  <a:cubicBezTo>
                    <a:pt x="2858" y="6505"/>
                    <a:pt x="2828" y="6262"/>
                    <a:pt x="2797" y="6049"/>
                  </a:cubicBezTo>
                  <a:lnTo>
                    <a:pt x="2949" y="5866"/>
                  </a:lnTo>
                  <a:cubicBezTo>
                    <a:pt x="2980" y="6262"/>
                    <a:pt x="3010" y="6687"/>
                    <a:pt x="3010" y="7113"/>
                  </a:cubicBezTo>
                  <a:cubicBezTo>
                    <a:pt x="3010" y="7143"/>
                    <a:pt x="3010" y="7173"/>
                    <a:pt x="3040" y="7173"/>
                  </a:cubicBezTo>
                  <a:cubicBezTo>
                    <a:pt x="3101" y="7173"/>
                    <a:pt x="3101" y="7234"/>
                    <a:pt x="3132" y="7234"/>
                  </a:cubicBezTo>
                  <a:cubicBezTo>
                    <a:pt x="3192" y="7234"/>
                    <a:pt x="3253" y="7173"/>
                    <a:pt x="3253" y="7113"/>
                  </a:cubicBezTo>
                  <a:cubicBezTo>
                    <a:pt x="3253" y="6626"/>
                    <a:pt x="3192" y="6110"/>
                    <a:pt x="3132" y="5623"/>
                  </a:cubicBezTo>
                  <a:lnTo>
                    <a:pt x="4226" y="4407"/>
                  </a:lnTo>
                  <a:lnTo>
                    <a:pt x="4712" y="5927"/>
                  </a:lnTo>
                  <a:cubicBezTo>
                    <a:pt x="4408" y="6505"/>
                    <a:pt x="4226" y="7021"/>
                    <a:pt x="4074" y="7569"/>
                  </a:cubicBezTo>
                  <a:cubicBezTo>
                    <a:pt x="4074" y="7599"/>
                    <a:pt x="4074" y="7629"/>
                    <a:pt x="4104" y="7690"/>
                  </a:cubicBezTo>
                  <a:lnTo>
                    <a:pt x="4165" y="7721"/>
                  </a:lnTo>
                  <a:cubicBezTo>
                    <a:pt x="4226" y="7721"/>
                    <a:pt x="4256" y="7690"/>
                    <a:pt x="4317" y="7629"/>
                  </a:cubicBezTo>
                  <a:cubicBezTo>
                    <a:pt x="4408" y="7173"/>
                    <a:pt x="4621" y="6778"/>
                    <a:pt x="4834" y="6262"/>
                  </a:cubicBezTo>
                  <a:lnTo>
                    <a:pt x="4925" y="6505"/>
                  </a:lnTo>
                  <a:cubicBezTo>
                    <a:pt x="4864" y="6626"/>
                    <a:pt x="4834" y="6687"/>
                    <a:pt x="4803" y="6778"/>
                  </a:cubicBezTo>
                  <a:lnTo>
                    <a:pt x="4682" y="6991"/>
                  </a:lnTo>
                  <a:cubicBezTo>
                    <a:pt x="4651" y="7021"/>
                    <a:pt x="4682" y="7113"/>
                    <a:pt x="4712" y="7143"/>
                  </a:cubicBezTo>
                  <a:lnTo>
                    <a:pt x="4773" y="7143"/>
                  </a:lnTo>
                  <a:cubicBezTo>
                    <a:pt x="4791" y="7152"/>
                    <a:pt x="4811" y="7156"/>
                    <a:pt x="4831" y="7156"/>
                  </a:cubicBezTo>
                  <a:cubicBezTo>
                    <a:pt x="4879" y="7156"/>
                    <a:pt x="4925" y="7134"/>
                    <a:pt x="4925" y="7113"/>
                  </a:cubicBezTo>
                  <a:cubicBezTo>
                    <a:pt x="4955" y="7021"/>
                    <a:pt x="4986" y="6930"/>
                    <a:pt x="5016" y="6839"/>
                  </a:cubicBezTo>
                  <a:lnTo>
                    <a:pt x="5016" y="6809"/>
                  </a:lnTo>
                  <a:lnTo>
                    <a:pt x="5107" y="7082"/>
                  </a:lnTo>
                  <a:cubicBezTo>
                    <a:pt x="4925" y="7447"/>
                    <a:pt x="4773" y="7842"/>
                    <a:pt x="4651" y="8237"/>
                  </a:cubicBezTo>
                  <a:cubicBezTo>
                    <a:pt x="4651" y="8298"/>
                    <a:pt x="4651" y="8328"/>
                    <a:pt x="4682" y="8359"/>
                  </a:cubicBezTo>
                  <a:lnTo>
                    <a:pt x="4712" y="8389"/>
                  </a:lnTo>
                  <a:cubicBezTo>
                    <a:pt x="4803" y="8389"/>
                    <a:pt x="4834" y="8359"/>
                    <a:pt x="4864" y="8328"/>
                  </a:cubicBezTo>
                  <a:cubicBezTo>
                    <a:pt x="4955" y="8025"/>
                    <a:pt x="5077" y="7721"/>
                    <a:pt x="5168" y="7417"/>
                  </a:cubicBezTo>
                  <a:lnTo>
                    <a:pt x="5411" y="8176"/>
                  </a:lnTo>
                  <a:cubicBezTo>
                    <a:pt x="5411" y="8207"/>
                    <a:pt x="5442" y="8207"/>
                    <a:pt x="5442" y="8207"/>
                  </a:cubicBezTo>
                  <a:cubicBezTo>
                    <a:pt x="5472" y="8237"/>
                    <a:pt x="5533" y="8237"/>
                    <a:pt x="5563" y="8237"/>
                  </a:cubicBezTo>
                  <a:cubicBezTo>
                    <a:pt x="5624" y="8207"/>
                    <a:pt x="5685" y="8176"/>
                    <a:pt x="5624" y="8085"/>
                  </a:cubicBezTo>
                  <a:lnTo>
                    <a:pt x="5411" y="7417"/>
                  </a:lnTo>
                  <a:lnTo>
                    <a:pt x="5411" y="7417"/>
                  </a:lnTo>
                  <a:lnTo>
                    <a:pt x="6202" y="7873"/>
                  </a:lnTo>
                  <a:cubicBezTo>
                    <a:pt x="6228" y="7881"/>
                    <a:pt x="6250" y="7885"/>
                    <a:pt x="6268" y="7885"/>
                  </a:cubicBezTo>
                  <a:cubicBezTo>
                    <a:pt x="6311" y="7885"/>
                    <a:pt x="6332" y="7864"/>
                    <a:pt x="6354" y="7842"/>
                  </a:cubicBezTo>
                  <a:cubicBezTo>
                    <a:pt x="6384" y="7751"/>
                    <a:pt x="6354" y="7721"/>
                    <a:pt x="6323" y="7690"/>
                  </a:cubicBezTo>
                  <a:lnTo>
                    <a:pt x="5290" y="7082"/>
                  </a:lnTo>
                  <a:lnTo>
                    <a:pt x="5168" y="6778"/>
                  </a:lnTo>
                  <a:lnTo>
                    <a:pt x="5168" y="6778"/>
                  </a:lnTo>
                  <a:cubicBezTo>
                    <a:pt x="5320" y="6839"/>
                    <a:pt x="5442" y="6869"/>
                    <a:pt x="5594" y="6961"/>
                  </a:cubicBezTo>
                  <a:cubicBezTo>
                    <a:pt x="5620" y="6970"/>
                    <a:pt x="5642" y="6973"/>
                    <a:pt x="5660" y="6973"/>
                  </a:cubicBezTo>
                  <a:cubicBezTo>
                    <a:pt x="5703" y="6973"/>
                    <a:pt x="5724" y="6952"/>
                    <a:pt x="5746" y="6930"/>
                  </a:cubicBezTo>
                  <a:cubicBezTo>
                    <a:pt x="5776" y="6839"/>
                    <a:pt x="5746" y="6809"/>
                    <a:pt x="5715" y="6778"/>
                  </a:cubicBezTo>
                  <a:cubicBezTo>
                    <a:pt x="5533" y="6657"/>
                    <a:pt x="5290" y="6535"/>
                    <a:pt x="5107" y="6474"/>
                  </a:cubicBezTo>
                  <a:lnTo>
                    <a:pt x="5016" y="6201"/>
                  </a:lnTo>
                  <a:lnTo>
                    <a:pt x="5016" y="6201"/>
                  </a:lnTo>
                  <a:cubicBezTo>
                    <a:pt x="5411" y="6353"/>
                    <a:pt x="5776" y="6535"/>
                    <a:pt x="6171" y="6778"/>
                  </a:cubicBezTo>
                  <a:cubicBezTo>
                    <a:pt x="6188" y="6786"/>
                    <a:pt x="6204" y="6790"/>
                    <a:pt x="6220" y="6790"/>
                  </a:cubicBezTo>
                  <a:cubicBezTo>
                    <a:pt x="6262" y="6790"/>
                    <a:pt x="6301" y="6762"/>
                    <a:pt x="6323" y="6717"/>
                  </a:cubicBezTo>
                  <a:cubicBezTo>
                    <a:pt x="6354" y="6657"/>
                    <a:pt x="6323" y="6566"/>
                    <a:pt x="6293" y="6566"/>
                  </a:cubicBezTo>
                  <a:cubicBezTo>
                    <a:pt x="5867" y="6322"/>
                    <a:pt x="5411" y="6110"/>
                    <a:pt x="4955" y="5927"/>
                  </a:cubicBezTo>
                  <a:lnTo>
                    <a:pt x="4469" y="4377"/>
                  </a:lnTo>
                  <a:lnTo>
                    <a:pt x="6019" y="4711"/>
                  </a:lnTo>
                  <a:cubicBezTo>
                    <a:pt x="6354" y="5259"/>
                    <a:pt x="6688" y="5714"/>
                    <a:pt x="7083" y="6079"/>
                  </a:cubicBezTo>
                  <a:cubicBezTo>
                    <a:pt x="7098" y="6094"/>
                    <a:pt x="7129" y="6102"/>
                    <a:pt x="7159" y="6102"/>
                  </a:cubicBezTo>
                  <a:cubicBezTo>
                    <a:pt x="7189" y="6102"/>
                    <a:pt x="7220" y="6094"/>
                    <a:pt x="7235" y="6079"/>
                  </a:cubicBezTo>
                  <a:cubicBezTo>
                    <a:pt x="7265" y="6049"/>
                    <a:pt x="7265" y="5958"/>
                    <a:pt x="7235" y="5897"/>
                  </a:cubicBezTo>
                  <a:cubicBezTo>
                    <a:pt x="6931" y="559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803"/>
                  </a:lnTo>
                  <a:cubicBezTo>
                    <a:pt x="6627" y="4863"/>
                    <a:pt x="6658" y="4955"/>
                    <a:pt x="6749" y="5046"/>
                  </a:cubicBezTo>
                  <a:cubicBezTo>
                    <a:pt x="6779" y="5137"/>
                    <a:pt x="6840" y="5198"/>
                    <a:pt x="6901" y="5289"/>
                  </a:cubicBezTo>
                  <a:lnTo>
                    <a:pt x="6931" y="5319"/>
                  </a:lnTo>
                  <a:cubicBezTo>
                    <a:pt x="6946" y="5334"/>
                    <a:pt x="6977" y="5342"/>
                    <a:pt x="7007" y="5342"/>
                  </a:cubicBezTo>
                  <a:cubicBezTo>
                    <a:pt x="7038" y="5342"/>
                    <a:pt x="7068" y="5334"/>
                    <a:pt x="7083" y="5319"/>
                  </a:cubicBezTo>
                  <a:cubicBezTo>
                    <a:pt x="7113" y="5289"/>
                    <a:pt x="7144" y="5198"/>
                    <a:pt x="7113" y="5167"/>
                  </a:cubicBezTo>
                  <a:cubicBezTo>
                    <a:pt x="7053" y="5107"/>
                    <a:pt x="6992" y="5015"/>
                    <a:pt x="6962" y="4955"/>
                  </a:cubicBezTo>
                  <a:cubicBezTo>
                    <a:pt x="6962" y="4955"/>
                    <a:pt x="6962" y="4911"/>
                    <a:pt x="6943" y="4898"/>
                  </a:cubicBezTo>
                  <a:lnTo>
                    <a:pt x="6943" y="4898"/>
                  </a:lnTo>
                  <a:lnTo>
                    <a:pt x="7205" y="4985"/>
                  </a:lnTo>
                  <a:cubicBezTo>
                    <a:pt x="7357" y="5289"/>
                    <a:pt x="7600" y="5623"/>
                    <a:pt x="7904" y="5927"/>
                  </a:cubicBezTo>
                  <a:cubicBezTo>
                    <a:pt x="7934" y="5942"/>
                    <a:pt x="7965" y="5950"/>
                    <a:pt x="7999" y="5950"/>
                  </a:cubicBezTo>
                  <a:cubicBezTo>
                    <a:pt x="8033" y="5950"/>
                    <a:pt x="8071" y="5942"/>
                    <a:pt x="8117" y="5927"/>
                  </a:cubicBezTo>
                  <a:cubicBezTo>
                    <a:pt x="8147" y="5897"/>
                    <a:pt x="8147" y="5806"/>
                    <a:pt x="8117" y="5745"/>
                  </a:cubicBezTo>
                  <a:cubicBezTo>
                    <a:pt x="7873" y="5502"/>
                    <a:pt x="7661" y="5289"/>
                    <a:pt x="7509" y="5015"/>
                  </a:cubicBezTo>
                  <a:lnTo>
                    <a:pt x="7509" y="5015"/>
                  </a:lnTo>
                  <a:lnTo>
                    <a:pt x="8269" y="5167"/>
                  </a:lnTo>
                  <a:cubicBezTo>
                    <a:pt x="8329" y="5167"/>
                    <a:pt x="8360" y="5137"/>
                    <a:pt x="8421" y="5107"/>
                  </a:cubicBezTo>
                  <a:cubicBezTo>
                    <a:pt x="8421" y="5015"/>
                    <a:pt x="8360" y="4985"/>
                    <a:pt x="8329" y="4955"/>
                  </a:cubicBezTo>
                  <a:lnTo>
                    <a:pt x="7600" y="4803"/>
                  </a:lnTo>
                  <a:lnTo>
                    <a:pt x="8421" y="4347"/>
                  </a:lnTo>
                  <a:cubicBezTo>
                    <a:pt x="8481" y="4286"/>
                    <a:pt x="8481" y="4225"/>
                    <a:pt x="8451" y="4195"/>
                  </a:cubicBezTo>
                  <a:cubicBezTo>
                    <a:pt x="8432" y="4137"/>
                    <a:pt x="8388" y="4116"/>
                    <a:pt x="8351" y="4116"/>
                  </a:cubicBezTo>
                  <a:cubicBezTo>
                    <a:pt x="8329" y="4116"/>
                    <a:pt x="8310" y="4123"/>
                    <a:pt x="8299" y="4134"/>
                  </a:cubicBezTo>
                  <a:lnTo>
                    <a:pt x="7265" y="4742"/>
                  </a:lnTo>
                  <a:lnTo>
                    <a:pt x="6962" y="4681"/>
                  </a:lnTo>
                  <a:cubicBezTo>
                    <a:pt x="7083" y="4590"/>
                    <a:pt x="7205" y="4499"/>
                    <a:pt x="7357" y="4407"/>
                  </a:cubicBezTo>
                  <a:cubicBezTo>
                    <a:pt x="7417" y="4377"/>
                    <a:pt x="7417" y="4286"/>
                    <a:pt x="7387" y="4255"/>
                  </a:cubicBezTo>
                  <a:cubicBezTo>
                    <a:pt x="7369" y="4220"/>
                    <a:pt x="7331" y="4205"/>
                    <a:pt x="7295" y="4205"/>
                  </a:cubicBezTo>
                  <a:cubicBezTo>
                    <a:pt x="7271" y="4205"/>
                    <a:pt x="7248" y="4212"/>
                    <a:pt x="7235" y="4225"/>
                  </a:cubicBezTo>
                  <a:cubicBezTo>
                    <a:pt x="7053" y="4347"/>
                    <a:pt x="6840" y="4499"/>
                    <a:pt x="6658" y="4590"/>
                  </a:cubicBezTo>
                  <a:lnTo>
                    <a:pt x="6384" y="4559"/>
                  </a:lnTo>
                  <a:cubicBezTo>
                    <a:pt x="6749" y="4286"/>
                    <a:pt x="7083" y="4073"/>
                    <a:pt x="7448" y="3891"/>
                  </a:cubicBezTo>
                  <a:cubicBezTo>
                    <a:pt x="7539" y="3830"/>
                    <a:pt x="7539" y="3769"/>
                    <a:pt x="7509" y="3739"/>
                  </a:cubicBezTo>
                  <a:cubicBezTo>
                    <a:pt x="7470" y="3681"/>
                    <a:pt x="7432" y="3660"/>
                    <a:pt x="7401" y="3660"/>
                  </a:cubicBezTo>
                  <a:cubicBezTo>
                    <a:pt x="7383" y="3660"/>
                    <a:pt x="7368" y="3667"/>
                    <a:pt x="7357" y="3678"/>
                  </a:cubicBezTo>
                  <a:cubicBezTo>
                    <a:pt x="6931" y="3951"/>
                    <a:pt x="6506" y="4225"/>
                    <a:pt x="6080" y="4529"/>
                  </a:cubicBezTo>
                  <a:lnTo>
                    <a:pt x="4499" y="4195"/>
                  </a:lnTo>
                  <a:lnTo>
                    <a:pt x="5533" y="3009"/>
                  </a:lnTo>
                  <a:cubicBezTo>
                    <a:pt x="6080" y="2979"/>
                    <a:pt x="6688" y="2888"/>
                    <a:pt x="7235" y="2736"/>
                  </a:cubicBezTo>
                  <a:cubicBezTo>
                    <a:pt x="7296" y="2736"/>
                    <a:pt x="7357" y="2675"/>
                    <a:pt x="7296" y="2584"/>
                  </a:cubicBezTo>
                  <a:cubicBezTo>
                    <a:pt x="7296" y="2541"/>
                    <a:pt x="7265" y="2498"/>
                    <a:pt x="7215" y="2498"/>
                  </a:cubicBezTo>
                  <a:cubicBezTo>
                    <a:pt x="7195" y="2498"/>
                    <a:pt x="7171" y="2505"/>
                    <a:pt x="7144" y="2523"/>
                  </a:cubicBezTo>
                  <a:cubicBezTo>
                    <a:pt x="6688" y="2614"/>
                    <a:pt x="6202" y="2705"/>
                    <a:pt x="5715" y="2736"/>
                  </a:cubicBezTo>
                  <a:lnTo>
                    <a:pt x="5867" y="2584"/>
                  </a:lnTo>
                  <a:cubicBezTo>
                    <a:pt x="6050" y="2584"/>
                    <a:pt x="6293" y="2584"/>
                    <a:pt x="6475" y="2523"/>
                  </a:cubicBezTo>
                  <a:cubicBezTo>
                    <a:pt x="6536" y="2462"/>
                    <a:pt x="6536" y="2432"/>
                    <a:pt x="6536" y="2371"/>
                  </a:cubicBezTo>
                  <a:cubicBezTo>
                    <a:pt x="6506" y="2280"/>
                    <a:pt x="6475" y="2280"/>
                    <a:pt x="6384" y="2280"/>
                  </a:cubicBezTo>
                  <a:cubicBezTo>
                    <a:pt x="6293" y="2310"/>
                    <a:pt x="6202" y="2371"/>
                    <a:pt x="6080" y="2371"/>
                  </a:cubicBezTo>
                  <a:lnTo>
                    <a:pt x="6323" y="2097"/>
                  </a:lnTo>
                  <a:cubicBezTo>
                    <a:pt x="6749" y="2097"/>
                    <a:pt x="7144" y="2006"/>
                    <a:pt x="7539" y="1915"/>
                  </a:cubicBezTo>
                  <a:cubicBezTo>
                    <a:pt x="7600" y="1854"/>
                    <a:pt x="7661" y="1824"/>
                    <a:pt x="7600" y="1763"/>
                  </a:cubicBezTo>
                  <a:cubicBezTo>
                    <a:pt x="7577" y="1695"/>
                    <a:pt x="7554" y="1660"/>
                    <a:pt x="7506" y="1660"/>
                  </a:cubicBezTo>
                  <a:cubicBezTo>
                    <a:pt x="7490" y="1660"/>
                    <a:pt x="7471" y="1664"/>
                    <a:pt x="7448" y="1672"/>
                  </a:cubicBezTo>
                  <a:cubicBezTo>
                    <a:pt x="7144" y="1763"/>
                    <a:pt x="6840" y="1824"/>
                    <a:pt x="6536" y="1854"/>
                  </a:cubicBezTo>
                  <a:lnTo>
                    <a:pt x="7053" y="1307"/>
                  </a:lnTo>
                  <a:cubicBezTo>
                    <a:pt x="7083" y="1246"/>
                    <a:pt x="7083" y="1185"/>
                    <a:pt x="7053" y="1094"/>
                  </a:cubicBezTo>
                  <a:cubicBezTo>
                    <a:pt x="7022" y="1079"/>
                    <a:pt x="6992" y="1072"/>
                    <a:pt x="6958" y="1072"/>
                  </a:cubicBezTo>
                  <a:cubicBezTo>
                    <a:pt x="6924" y="1072"/>
                    <a:pt x="6886" y="1079"/>
                    <a:pt x="6840" y="1094"/>
                  </a:cubicBezTo>
                  <a:lnTo>
                    <a:pt x="6354" y="1641"/>
                  </a:lnTo>
                  <a:lnTo>
                    <a:pt x="6354" y="699"/>
                  </a:lnTo>
                  <a:cubicBezTo>
                    <a:pt x="6354" y="608"/>
                    <a:pt x="6323" y="578"/>
                    <a:pt x="6232" y="578"/>
                  </a:cubicBezTo>
                  <a:cubicBezTo>
                    <a:pt x="6171" y="578"/>
                    <a:pt x="6141" y="608"/>
                    <a:pt x="6141" y="699"/>
                  </a:cubicBezTo>
                  <a:lnTo>
                    <a:pt x="6141" y="1915"/>
                  </a:lnTo>
                  <a:lnTo>
                    <a:pt x="5898" y="2128"/>
                  </a:lnTo>
                  <a:cubicBezTo>
                    <a:pt x="5898" y="1976"/>
                    <a:pt x="5867" y="1824"/>
                    <a:pt x="5867" y="1672"/>
                  </a:cubicBezTo>
                  <a:cubicBezTo>
                    <a:pt x="5867" y="1611"/>
                    <a:pt x="5837" y="1550"/>
                    <a:pt x="5746" y="1550"/>
                  </a:cubicBezTo>
                  <a:cubicBezTo>
                    <a:pt x="5685" y="1550"/>
                    <a:pt x="5624" y="1611"/>
                    <a:pt x="5624" y="1672"/>
                  </a:cubicBezTo>
                  <a:cubicBezTo>
                    <a:pt x="5624" y="1915"/>
                    <a:pt x="5685" y="2128"/>
                    <a:pt x="5715" y="2371"/>
                  </a:cubicBezTo>
                  <a:lnTo>
                    <a:pt x="5563" y="2553"/>
                  </a:lnTo>
                  <a:cubicBezTo>
                    <a:pt x="5533" y="2128"/>
                    <a:pt x="5472" y="1702"/>
                    <a:pt x="5472" y="1307"/>
                  </a:cubicBezTo>
                  <a:cubicBezTo>
                    <a:pt x="5472" y="1216"/>
                    <a:pt x="5442" y="1185"/>
                    <a:pt x="5381" y="1185"/>
                  </a:cubicBezTo>
                  <a:cubicBezTo>
                    <a:pt x="5290" y="1185"/>
                    <a:pt x="5259" y="1216"/>
                    <a:pt x="5259" y="1307"/>
                  </a:cubicBezTo>
                  <a:cubicBezTo>
                    <a:pt x="5259" y="1793"/>
                    <a:pt x="5290" y="2310"/>
                    <a:pt x="5381" y="2827"/>
                  </a:cubicBezTo>
                  <a:lnTo>
                    <a:pt x="4317" y="3982"/>
                  </a:lnTo>
                  <a:lnTo>
                    <a:pt x="3800" y="2523"/>
                  </a:lnTo>
                  <a:cubicBezTo>
                    <a:pt x="4074" y="1976"/>
                    <a:pt x="4317" y="1459"/>
                    <a:pt x="4469" y="882"/>
                  </a:cubicBezTo>
                  <a:cubicBezTo>
                    <a:pt x="4469" y="790"/>
                    <a:pt x="4408" y="760"/>
                    <a:pt x="4378" y="730"/>
                  </a:cubicBezTo>
                  <a:cubicBezTo>
                    <a:pt x="4317" y="730"/>
                    <a:pt x="4256" y="760"/>
                    <a:pt x="4226" y="790"/>
                  </a:cubicBezTo>
                  <a:cubicBezTo>
                    <a:pt x="4104" y="1246"/>
                    <a:pt x="3922" y="1702"/>
                    <a:pt x="3740" y="2158"/>
                  </a:cubicBezTo>
                  <a:lnTo>
                    <a:pt x="3648" y="1945"/>
                  </a:lnTo>
                  <a:cubicBezTo>
                    <a:pt x="3770" y="1763"/>
                    <a:pt x="3861" y="1550"/>
                    <a:pt x="3892" y="1368"/>
                  </a:cubicBezTo>
                  <a:cubicBezTo>
                    <a:pt x="3892" y="1307"/>
                    <a:pt x="3861" y="1246"/>
                    <a:pt x="3770" y="1216"/>
                  </a:cubicBezTo>
                  <a:cubicBezTo>
                    <a:pt x="3709" y="1216"/>
                    <a:pt x="3648" y="1246"/>
                    <a:pt x="3618" y="1337"/>
                  </a:cubicBezTo>
                  <a:cubicBezTo>
                    <a:pt x="3618" y="1459"/>
                    <a:pt x="3588" y="1520"/>
                    <a:pt x="3496" y="1641"/>
                  </a:cubicBezTo>
                  <a:lnTo>
                    <a:pt x="3405" y="1307"/>
                  </a:lnTo>
                  <a:cubicBezTo>
                    <a:pt x="3588" y="912"/>
                    <a:pt x="3740" y="547"/>
                    <a:pt x="3800" y="152"/>
                  </a:cubicBezTo>
                  <a:cubicBezTo>
                    <a:pt x="3800" y="91"/>
                    <a:pt x="3770" y="30"/>
                    <a:pt x="37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2"/>
            <p:cNvSpPr/>
            <p:nvPr/>
          </p:nvSpPr>
          <p:spPr>
            <a:xfrm>
              <a:off x="4473000" y="3915250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2"/>
            <p:cNvSpPr/>
            <p:nvPr/>
          </p:nvSpPr>
          <p:spPr>
            <a:xfrm>
              <a:off x="4406125" y="41667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2"/>
            <p:cNvSpPr/>
            <p:nvPr/>
          </p:nvSpPr>
          <p:spPr>
            <a:xfrm>
              <a:off x="4653100" y="44281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圖片 1">
            <a:extLst>
              <a:ext uri="{FF2B5EF4-FFF2-40B4-BE49-F238E27FC236}">
                <a16:creationId xmlns:a16="http://schemas.microsoft.com/office/drawing/2014/main" id="{50FEC19D-E64C-E0A0-1AF5-112C6372E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833" y="309221"/>
            <a:ext cx="6875436" cy="3484565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8CFDC050-7452-00AD-7A1B-80C69F9D2B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269" y="2699650"/>
            <a:ext cx="1928246" cy="209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2D72622-EE53-0965-6ED9-F9BB12EBFF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628" y="3795211"/>
            <a:ext cx="2256070" cy="1039068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A6007A57-E0CE-15B5-DC7B-02A8FFA3B7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811" y="3339642"/>
            <a:ext cx="3231899" cy="1469902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3C936FD6-4ED0-8356-7B52-F7E50F9F2D86}"/>
              </a:ext>
            </a:extLst>
          </p:cNvPr>
          <p:cNvSpPr txBox="1"/>
          <p:nvPr/>
        </p:nvSpPr>
        <p:spPr>
          <a:xfrm>
            <a:off x="5878946" y="310152"/>
            <a:ext cx="2989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>
                <a:solidFill>
                  <a:srgbClr val="C00000"/>
                </a:solidFill>
                <a:highlight>
                  <a:srgbClr val="FFFF00"/>
                </a:highlight>
              </a:rPr>
              <a:t>video</a:t>
            </a:r>
            <a:r>
              <a:rPr lang="zh-TW" altLang="en-US" sz="2400" dirty="0">
                <a:solidFill>
                  <a:srgbClr val="C00000"/>
                </a:solidFill>
                <a:highlight>
                  <a:srgbClr val="FFFF00"/>
                </a:highlight>
              </a:rPr>
              <a:t> </a:t>
            </a:r>
            <a:r>
              <a:rPr lang="en-US" altLang="zh-TW" sz="2400" dirty="0">
                <a:solidFill>
                  <a:srgbClr val="C00000"/>
                </a:solidFill>
                <a:highlight>
                  <a:srgbClr val="FFFF00"/>
                </a:highlight>
              </a:rPr>
              <a:t>game</a:t>
            </a:r>
            <a:r>
              <a:rPr lang="zh-TW" altLang="en-US" sz="2400" dirty="0">
                <a:solidFill>
                  <a:srgbClr val="C00000"/>
                </a:solidFill>
                <a:highlight>
                  <a:srgbClr val="FFFF00"/>
                </a:highlight>
              </a:rPr>
              <a:t> </a:t>
            </a:r>
            <a:r>
              <a:rPr lang="en-US" altLang="zh-TW" sz="2400" dirty="0">
                <a:solidFill>
                  <a:srgbClr val="C00000"/>
                </a:solidFill>
                <a:highlight>
                  <a:srgbClr val="FFFF00"/>
                </a:highlight>
              </a:rPr>
              <a:t>testers</a:t>
            </a:r>
            <a:endParaRPr lang="zh-HK" altLang="en-US" sz="2400" dirty="0">
              <a:solidFill>
                <a:srgbClr val="C0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6964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40"/>
          <p:cNvSpPr txBox="1"/>
          <p:nvPr/>
        </p:nvSpPr>
        <p:spPr>
          <a:xfrm>
            <a:off x="5264800" y="1369900"/>
            <a:ext cx="31638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dk1"/>
              </a:solidFill>
              <a:latin typeface="Cinzel"/>
              <a:ea typeface="Cinzel"/>
              <a:cs typeface="Cinzel"/>
              <a:sym typeface="Cinzel"/>
            </a:endParaRPr>
          </a:p>
        </p:txBody>
      </p:sp>
      <p:sp>
        <p:nvSpPr>
          <p:cNvPr id="981" name="Google Shape;981;p40"/>
          <p:cNvSpPr txBox="1"/>
          <p:nvPr/>
        </p:nvSpPr>
        <p:spPr>
          <a:xfrm>
            <a:off x="716150" y="1369875"/>
            <a:ext cx="34578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dk1"/>
              </a:solidFill>
              <a:latin typeface="Cinzel"/>
              <a:ea typeface="Cinzel"/>
              <a:cs typeface="Cinzel"/>
              <a:sym typeface="Cinzel"/>
            </a:endParaRPr>
          </a:p>
        </p:txBody>
      </p:sp>
      <p:sp>
        <p:nvSpPr>
          <p:cNvPr id="982" name="Google Shape;982;p40"/>
          <p:cNvSpPr txBox="1"/>
          <p:nvPr/>
        </p:nvSpPr>
        <p:spPr>
          <a:xfrm>
            <a:off x="716150" y="1743725"/>
            <a:ext cx="4272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  <p:sp>
        <p:nvSpPr>
          <p:cNvPr id="983" name="Google Shape;983;p40"/>
          <p:cNvSpPr txBox="1"/>
          <p:nvPr/>
        </p:nvSpPr>
        <p:spPr>
          <a:xfrm>
            <a:off x="5264800" y="2166825"/>
            <a:ext cx="10101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  <p:sp>
        <p:nvSpPr>
          <p:cNvPr id="997" name="Google Shape;997;p40"/>
          <p:cNvSpPr txBox="1"/>
          <p:nvPr/>
        </p:nvSpPr>
        <p:spPr>
          <a:xfrm>
            <a:off x="5264788" y="4185150"/>
            <a:ext cx="10101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  <p:sp>
        <p:nvSpPr>
          <p:cNvPr id="998" name="Google Shape;998;p40"/>
          <p:cNvSpPr txBox="1"/>
          <p:nvPr/>
        </p:nvSpPr>
        <p:spPr>
          <a:xfrm>
            <a:off x="6336250" y="4185150"/>
            <a:ext cx="10101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DBEB5BC-6E27-858E-0709-26B12E19E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17" y="1132475"/>
            <a:ext cx="4533033" cy="339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想法泡泡: 雲朵 3">
            <a:extLst>
              <a:ext uri="{FF2B5EF4-FFF2-40B4-BE49-F238E27FC236}">
                <a16:creationId xmlns:a16="http://schemas.microsoft.com/office/drawing/2014/main" id="{5439986F-DB48-FEED-DBB4-9F5AEFB1AE91}"/>
              </a:ext>
            </a:extLst>
          </p:cNvPr>
          <p:cNvSpPr/>
          <p:nvPr/>
        </p:nvSpPr>
        <p:spPr>
          <a:xfrm>
            <a:off x="5404584" y="817012"/>
            <a:ext cx="2916456" cy="1006975"/>
          </a:xfrm>
          <a:prstGeom prst="cloudCallout">
            <a:avLst>
              <a:gd name="adj1" fmla="val -60403"/>
              <a:gd name="adj2" fmla="val 76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b="1" dirty="0">
                <a:solidFill>
                  <a:srgbClr val="7030A0"/>
                </a:solidFill>
                <a:latin typeface="Book Antiqua" panose="02040602050305030304" pitchFamily="18" charset="0"/>
              </a:rPr>
              <a:t>Step 1:</a:t>
            </a:r>
          </a:p>
          <a:p>
            <a:r>
              <a:rPr lang="en-US" altLang="zh-HK" b="1" dirty="0">
                <a:solidFill>
                  <a:srgbClr val="7030A0"/>
                </a:solidFill>
                <a:latin typeface="Book Antiqua" panose="02040602050305030304" pitchFamily="18" charset="0"/>
              </a:rPr>
              <a:t>highlight key words in the questions</a:t>
            </a:r>
          </a:p>
          <a:p>
            <a:pPr algn="ctr"/>
            <a:endParaRPr lang="zh-HK" altLang="en-US" dirty="0"/>
          </a:p>
        </p:txBody>
      </p:sp>
      <p:sp>
        <p:nvSpPr>
          <p:cNvPr id="5" name="想法泡泡: 雲朵 4">
            <a:extLst>
              <a:ext uri="{FF2B5EF4-FFF2-40B4-BE49-F238E27FC236}">
                <a16:creationId xmlns:a16="http://schemas.microsoft.com/office/drawing/2014/main" id="{48D88176-94CE-32BF-7008-35FFE1CFDE18}"/>
              </a:ext>
            </a:extLst>
          </p:cNvPr>
          <p:cNvSpPr/>
          <p:nvPr/>
        </p:nvSpPr>
        <p:spPr>
          <a:xfrm>
            <a:off x="5568248" y="2941095"/>
            <a:ext cx="2685449" cy="847023"/>
          </a:xfrm>
          <a:prstGeom prst="cloudCallout">
            <a:avLst>
              <a:gd name="adj1" fmla="val -69220"/>
              <a:gd name="adj2" fmla="val -89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b="1" dirty="0">
                <a:solidFill>
                  <a:srgbClr val="7030A0"/>
                </a:solidFill>
                <a:latin typeface="Book Antiqua" panose="02040602050305030304" pitchFamily="18" charset="0"/>
              </a:rPr>
              <a:t>Step 2 :</a:t>
            </a:r>
          </a:p>
          <a:p>
            <a:r>
              <a:rPr lang="en-US" altLang="zh-HK" b="1" dirty="0">
                <a:solidFill>
                  <a:srgbClr val="7030A0"/>
                </a:solidFill>
                <a:latin typeface="Book Antiqua" panose="02040602050305030304" pitchFamily="18" charset="0"/>
              </a:rPr>
              <a:t>highlight key words in the text</a:t>
            </a:r>
            <a:endParaRPr lang="zh-HK" altLang="en-US" b="1" dirty="0">
              <a:solidFill>
                <a:srgbClr val="7030A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6895C92E-CA4E-4E18-E17A-7F1AF52616C0}"/>
              </a:ext>
            </a:extLst>
          </p:cNvPr>
          <p:cNvSpPr txBox="1"/>
          <p:nvPr/>
        </p:nvSpPr>
        <p:spPr>
          <a:xfrm>
            <a:off x="2286000" y="2418463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HK" altLang="en-US" b="0" dirty="0">
                <a:effectLst/>
              </a:rPr>
              <a:t> </a:t>
            </a:r>
            <a:endParaRPr lang="zh-HK" altLang="en-US" dirty="0"/>
          </a:p>
        </p:txBody>
      </p:sp>
      <p:pic>
        <p:nvPicPr>
          <p:cNvPr id="2050" name="Picture 2" descr="Highlighter Marker | Great PowerPoint ClipArt for Presentations -  PresenterMedia.com">
            <a:extLst>
              <a:ext uri="{FF2B5EF4-FFF2-40B4-BE49-F238E27FC236}">
                <a16:creationId xmlns:a16="http://schemas.microsoft.com/office/drawing/2014/main" id="{FA4929E2-1340-A581-5337-D071924523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052" y="1803369"/>
            <a:ext cx="1053522" cy="93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3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4404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2</a:t>
            </a:r>
            <a:r>
              <a:rPr lang="en" sz="2000" baseline="30000" dirty="0">
                <a:solidFill>
                  <a:srgbClr val="002060"/>
                </a:solidFill>
                <a:latin typeface="Book Antiqua" panose="02040602050305030304" pitchFamily="18" charset="0"/>
              </a:rPr>
              <a:t>nd</a:t>
            </a: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 paragraph</a:t>
            </a:r>
            <a:endParaRPr sz="20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23" name="副標題 22">
            <a:extLst>
              <a:ext uri="{FF2B5EF4-FFF2-40B4-BE49-F238E27FC236}">
                <a16:creationId xmlns:a16="http://schemas.microsoft.com/office/drawing/2014/main" id="{F6D29440-D312-802B-E929-582AD88D6560}"/>
              </a:ext>
            </a:extLst>
          </p:cNvPr>
          <p:cNvSpPr>
            <a:spLocks noGrp="1"/>
          </p:cNvSpPr>
          <p:nvPr>
            <p:ph type="subTitle" idx="9"/>
          </p:nvPr>
        </p:nvSpPr>
        <p:spPr>
          <a:xfrm>
            <a:off x="0" y="3757538"/>
            <a:ext cx="5082139" cy="462467"/>
          </a:xfrm>
        </p:spPr>
        <p:txBody>
          <a:bodyPr/>
          <a:lstStyle/>
          <a:p>
            <a:r>
              <a:rPr lang="en-US" altLang="zh-HK" dirty="0">
                <a:solidFill>
                  <a:srgbClr val="002060"/>
                </a:solidFill>
                <a:latin typeface="Book Antiqua" panose="02040602050305030304" pitchFamily="18" charset="0"/>
              </a:rPr>
              <a:t>Q3 : What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do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video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game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testers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do?</a:t>
            </a:r>
            <a:endParaRPr lang="zh-HK" altLang="en-US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36" name="副標題 22">
            <a:extLst>
              <a:ext uri="{FF2B5EF4-FFF2-40B4-BE49-F238E27FC236}">
                <a16:creationId xmlns:a16="http://schemas.microsoft.com/office/drawing/2014/main" id="{3587662A-F5A9-55C1-553D-7131C030E4F9}"/>
              </a:ext>
            </a:extLst>
          </p:cNvPr>
          <p:cNvSpPr txBox="1">
            <a:spLocks/>
          </p:cNvSpPr>
          <p:nvPr/>
        </p:nvSpPr>
        <p:spPr>
          <a:xfrm>
            <a:off x="264697" y="4307839"/>
            <a:ext cx="8338686" cy="462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 b="1" i="0" u="none" strike="noStrike" cap="none">
                <a:solidFill>
                  <a:schemeClr val="dk1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l"/>
            <a:r>
              <a:rPr lang="en-US" altLang="zh-HK" dirty="0">
                <a:solidFill>
                  <a:srgbClr val="002060"/>
                </a:solidFill>
                <a:latin typeface="Book Antiqua" panose="02040602050305030304" pitchFamily="18" charset="0"/>
              </a:rPr>
              <a:t>Q4 :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How long do video game testers work every day?</a:t>
            </a:r>
            <a:endParaRPr lang="zh-HK" altLang="en-US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87C4896-D665-5C17-4593-0C3A164BE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88" y="879807"/>
            <a:ext cx="6626004" cy="278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1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3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4404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2</a:t>
            </a:r>
            <a:r>
              <a:rPr lang="en" sz="2000" baseline="30000" dirty="0">
                <a:solidFill>
                  <a:srgbClr val="002060"/>
                </a:solidFill>
                <a:latin typeface="Book Antiqua" panose="02040602050305030304" pitchFamily="18" charset="0"/>
              </a:rPr>
              <a:t>nd</a:t>
            </a: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 paragraph</a:t>
            </a:r>
            <a:endParaRPr sz="20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23" name="副標題 22">
            <a:extLst>
              <a:ext uri="{FF2B5EF4-FFF2-40B4-BE49-F238E27FC236}">
                <a16:creationId xmlns:a16="http://schemas.microsoft.com/office/drawing/2014/main" id="{F6D29440-D312-802B-E929-582AD88D6560}"/>
              </a:ext>
            </a:extLst>
          </p:cNvPr>
          <p:cNvSpPr>
            <a:spLocks noGrp="1"/>
          </p:cNvSpPr>
          <p:nvPr>
            <p:ph type="subTitle" idx="9"/>
          </p:nvPr>
        </p:nvSpPr>
        <p:spPr>
          <a:xfrm>
            <a:off x="-33688" y="3648801"/>
            <a:ext cx="5082139" cy="462467"/>
          </a:xfrm>
        </p:spPr>
        <p:txBody>
          <a:bodyPr/>
          <a:lstStyle/>
          <a:p>
            <a:r>
              <a:rPr lang="en-US" altLang="zh-HK" dirty="0">
                <a:solidFill>
                  <a:srgbClr val="002060"/>
                </a:solidFill>
                <a:latin typeface="Book Antiqua" panose="02040602050305030304" pitchFamily="18" charset="0"/>
              </a:rPr>
              <a:t>Q3 : What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do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video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game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testers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do?</a:t>
            </a:r>
            <a:endParaRPr lang="zh-HK" altLang="en-US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33" name="語音泡泡: 橢圓形 32">
            <a:extLst>
              <a:ext uri="{FF2B5EF4-FFF2-40B4-BE49-F238E27FC236}">
                <a16:creationId xmlns:a16="http://schemas.microsoft.com/office/drawing/2014/main" id="{DAE67CDF-4A4B-1814-C846-7981D362095A}"/>
              </a:ext>
            </a:extLst>
          </p:cNvPr>
          <p:cNvSpPr/>
          <p:nvPr/>
        </p:nvSpPr>
        <p:spPr>
          <a:xfrm>
            <a:off x="1699736" y="4048855"/>
            <a:ext cx="2286727" cy="261638"/>
          </a:xfrm>
          <a:prstGeom prst="wedgeEllipseCallout">
            <a:avLst>
              <a:gd name="adj1" fmla="val -40523"/>
              <a:gd name="adj2" fmla="val 98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FF0000"/>
                </a:solidFill>
              </a:rPr>
              <a:t>number of hours</a:t>
            </a:r>
            <a:endParaRPr lang="zh-HK" altLang="en-US" dirty="0">
              <a:solidFill>
                <a:srgbClr val="FF0000"/>
              </a:solidFill>
            </a:endParaRPr>
          </a:p>
        </p:txBody>
      </p:sp>
      <p:sp>
        <p:nvSpPr>
          <p:cNvPr id="36" name="副標題 22">
            <a:extLst>
              <a:ext uri="{FF2B5EF4-FFF2-40B4-BE49-F238E27FC236}">
                <a16:creationId xmlns:a16="http://schemas.microsoft.com/office/drawing/2014/main" id="{3587662A-F5A9-55C1-553D-7131C030E4F9}"/>
              </a:ext>
            </a:extLst>
          </p:cNvPr>
          <p:cNvSpPr txBox="1">
            <a:spLocks/>
          </p:cNvSpPr>
          <p:nvPr/>
        </p:nvSpPr>
        <p:spPr>
          <a:xfrm>
            <a:off x="264697" y="4307839"/>
            <a:ext cx="8338686" cy="462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 b="1" i="0" u="none" strike="noStrike" cap="none">
                <a:solidFill>
                  <a:schemeClr val="dk1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l"/>
            <a:r>
              <a:rPr lang="en-US" altLang="zh-HK" dirty="0">
                <a:solidFill>
                  <a:srgbClr val="002060"/>
                </a:solidFill>
                <a:latin typeface="Book Antiqua" panose="02040602050305030304" pitchFamily="18" charset="0"/>
              </a:rPr>
              <a:t>Q4 :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How long do video game testers work every day?</a:t>
            </a:r>
            <a:endParaRPr lang="zh-HK" altLang="en-US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38" name="直線接點 37">
            <a:extLst>
              <a:ext uri="{FF2B5EF4-FFF2-40B4-BE49-F238E27FC236}">
                <a16:creationId xmlns:a16="http://schemas.microsoft.com/office/drawing/2014/main" id="{A4961996-A97E-F587-F1C1-0FABEB8C5A3D}"/>
              </a:ext>
            </a:extLst>
          </p:cNvPr>
          <p:cNvCxnSpPr>
            <a:cxnSpLocks/>
          </p:cNvCxnSpPr>
          <p:nvPr/>
        </p:nvCxnSpPr>
        <p:spPr>
          <a:xfrm>
            <a:off x="993808" y="4633494"/>
            <a:ext cx="11574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接點 41">
            <a:extLst>
              <a:ext uri="{FF2B5EF4-FFF2-40B4-BE49-F238E27FC236}">
                <a16:creationId xmlns:a16="http://schemas.microsoft.com/office/drawing/2014/main" id="{762B2978-01B5-A757-48AA-64A5667EAC98}"/>
              </a:ext>
            </a:extLst>
          </p:cNvPr>
          <p:cNvCxnSpPr>
            <a:cxnSpLocks/>
          </p:cNvCxnSpPr>
          <p:nvPr/>
        </p:nvCxnSpPr>
        <p:spPr>
          <a:xfrm>
            <a:off x="4268804" y="3987233"/>
            <a:ext cx="30319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接點 43">
            <a:extLst>
              <a:ext uri="{FF2B5EF4-FFF2-40B4-BE49-F238E27FC236}">
                <a16:creationId xmlns:a16="http://schemas.microsoft.com/office/drawing/2014/main" id="{F00BB121-6997-A07C-DAFC-08231E2BE84F}"/>
              </a:ext>
            </a:extLst>
          </p:cNvPr>
          <p:cNvCxnSpPr>
            <a:cxnSpLocks/>
          </p:cNvCxnSpPr>
          <p:nvPr/>
        </p:nvCxnSpPr>
        <p:spPr>
          <a:xfrm>
            <a:off x="5485820" y="4633494"/>
            <a:ext cx="111813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接點 46">
            <a:extLst>
              <a:ext uri="{FF2B5EF4-FFF2-40B4-BE49-F238E27FC236}">
                <a16:creationId xmlns:a16="http://schemas.microsoft.com/office/drawing/2014/main" id="{6AD959FB-8161-1C70-B312-D4375DD7A272}"/>
              </a:ext>
            </a:extLst>
          </p:cNvPr>
          <p:cNvCxnSpPr>
            <a:cxnSpLocks/>
          </p:cNvCxnSpPr>
          <p:nvPr/>
        </p:nvCxnSpPr>
        <p:spPr>
          <a:xfrm>
            <a:off x="993808" y="3987233"/>
            <a:ext cx="6232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圖片 2">
            <a:extLst>
              <a:ext uri="{FF2B5EF4-FFF2-40B4-BE49-F238E27FC236}">
                <a16:creationId xmlns:a16="http://schemas.microsoft.com/office/drawing/2014/main" id="{887C4896-D665-5C17-4593-0C3A164BE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488" y="858889"/>
            <a:ext cx="6626004" cy="2789897"/>
          </a:xfrm>
          <a:prstGeom prst="rect">
            <a:avLst/>
          </a:prstGeom>
        </p:spPr>
      </p:pic>
      <p:sp>
        <p:nvSpPr>
          <p:cNvPr id="41" name="語音泡泡: 圓角矩形 40">
            <a:extLst>
              <a:ext uri="{FF2B5EF4-FFF2-40B4-BE49-F238E27FC236}">
                <a16:creationId xmlns:a16="http://schemas.microsoft.com/office/drawing/2014/main" id="{1E926A39-66A8-FF54-7FE0-5FFD20E759C6}"/>
              </a:ext>
            </a:extLst>
          </p:cNvPr>
          <p:cNvSpPr/>
          <p:nvPr/>
        </p:nvSpPr>
        <p:spPr>
          <a:xfrm>
            <a:off x="4389120" y="1032231"/>
            <a:ext cx="1453415" cy="300867"/>
          </a:xfrm>
          <a:prstGeom prst="wedgeRoundRectCallout">
            <a:avLst>
              <a:gd name="adj1" fmla="val -96177"/>
              <a:gd name="adj2" fmla="val 2376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FF0000"/>
                </a:solidFill>
              </a:rPr>
              <a:t>12 to 15 hours</a:t>
            </a:r>
            <a:endParaRPr lang="zh-HK" altLang="en-US" dirty="0">
              <a:solidFill>
                <a:srgbClr val="FF0000"/>
              </a:solidFill>
            </a:endParaRPr>
          </a:p>
        </p:txBody>
      </p:sp>
      <p:sp>
        <p:nvSpPr>
          <p:cNvPr id="35" name="語音泡泡: 圓角矩形 34">
            <a:extLst>
              <a:ext uri="{FF2B5EF4-FFF2-40B4-BE49-F238E27FC236}">
                <a16:creationId xmlns:a16="http://schemas.microsoft.com/office/drawing/2014/main" id="{39EADE9C-B60D-DD8C-E779-4CE5FC71487D}"/>
              </a:ext>
            </a:extLst>
          </p:cNvPr>
          <p:cNvSpPr/>
          <p:nvPr/>
        </p:nvSpPr>
        <p:spPr>
          <a:xfrm>
            <a:off x="467993" y="509583"/>
            <a:ext cx="2298102" cy="372957"/>
          </a:xfrm>
          <a:prstGeom prst="wedgeRoundRectCallout">
            <a:avLst>
              <a:gd name="adj1" fmla="val 35510"/>
              <a:gd name="adj2" fmla="val 2678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FF0000"/>
                </a:solidFill>
              </a:rPr>
              <a:t>to test if there are bugs in the new video games</a:t>
            </a:r>
            <a:endParaRPr lang="zh-HK" altLang="en-US" dirty="0">
              <a:solidFill>
                <a:srgbClr val="FF0000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D7F4EDB0-3AE4-6D1A-1415-E853E6F3E57B}"/>
              </a:ext>
            </a:extLst>
          </p:cNvPr>
          <p:cNvCxnSpPr>
            <a:cxnSpLocks/>
          </p:cNvCxnSpPr>
          <p:nvPr/>
        </p:nvCxnSpPr>
        <p:spPr>
          <a:xfrm>
            <a:off x="2003660" y="1867300"/>
            <a:ext cx="2616466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D825FD28-0021-E340-A222-19850B730729}"/>
              </a:ext>
            </a:extLst>
          </p:cNvPr>
          <p:cNvCxnSpPr>
            <a:cxnSpLocks/>
          </p:cNvCxnSpPr>
          <p:nvPr/>
        </p:nvCxnSpPr>
        <p:spPr>
          <a:xfrm>
            <a:off x="549442" y="2105258"/>
            <a:ext cx="985787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接點 45">
            <a:extLst>
              <a:ext uri="{FF2B5EF4-FFF2-40B4-BE49-F238E27FC236}">
                <a16:creationId xmlns:a16="http://schemas.microsoft.com/office/drawing/2014/main" id="{01E1F902-054C-FAB1-9582-E5D87B24FED7}"/>
              </a:ext>
            </a:extLst>
          </p:cNvPr>
          <p:cNvCxnSpPr>
            <a:cxnSpLocks/>
          </p:cNvCxnSpPr>
          <p:nvPr/>
        </p:nvCxnSpPr>
        <p:spPr>
          <a:xfrm>
            <a:off x="3352801" y="2105258"/>
            <a:ext cx="1267325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2B907603-5DEA-9EBF-5298-BC29448E5653}"/>
              </a:ext>
            </a:extLst>
          </p:cNvPr>
          <p:cNvCxnSpPr>
            <a:cxnSpLocks/>
          </p:cNvCxnSpPr>
          <p:nvPr/>
        </p:nvCxnSpPr>
        <p:spPr>
          <a:xfrm>
            <a:off x="549442" y="2344521"/>
            <a:ext cx="303196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語音泡泡: 橢圓形 1">
            <a:extLst>
              <a:ext uri="{FF2B5EF4-FFF2-40B4-BE49-F238E27FC236}">
                <a16:creationId xmlns:a16="http://schemas.microsoft.com/office/drawing/2014/main" id="{64895067-6360-C7A4-7B8B-44E085B4F38A}"/>
              </a:ext>
            </a:extLst>
          </p:cNvPr>
          <p:cNvSpPr/>
          <p:nvPr/>
        </p:nvSpPr>
        <p:spPr>
          <a:xfrm>
            <a:off x="1211265" y="3356124"/>
            <a:ext cx="1584789" cy="292662"/>
          </a:xfrm>
          <a:prstGeom prst="wedgeEllipseCallout">
            <a:avLst>
              <a:gd name="adj1" fmla="val -32870"/>
              <a:gd name="adj2" fmla="val 874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US" altLang="zh-HK" dirty="0">
                <a:solidFill>
                  <a:srgbClr val="FF0000"/>
                </a:solidFill>
              </a:rPr>
              <a:t>the  work</a:t>
            </a:r>
            <a:endParaRPr lang="zh-HK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6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1" grpId="0" animBg="1"/>
      <p:bldP spid="35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49"/>
          <p:cNvSpPr txBox="1">
            <a:spLocks noGrp="1"/>
          </p:cNvSpPr>
          <p:nvPr>
            <p:ph type="title"/>
          </p:nvPr>
        </p:nvSpPr>
        <p:spPr>
          <a:xfrm>
            <a:off x="803710" y="327278"/>
            <a:ext cx="212907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Spider Web</a:t>
            </a:r>
            <a:endParaRPr sz="2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1306" name="Google Shape;1306;p49"/>
          <p:cNvSpPr/>
          <p:nvPr/>
        </p:nvSpPr>
        <p:spPr>
          <a:xfrm rot="10800000">
            <a:off x="7363913" y="2635450"/>
            <a:ext cx="63400" cy="75075"/>
          </a:xfrm>
          <a:custGeom>
            <a:avLst/>
            <a:gdLst/>
            <a:ahLst/>
            <a:cxnLst/>
            <a:rect l="l" t="t" r="r" b="b"/>
            <a:pathLst>
              <a:path w="2536" h="3003" extrusionOk="0">
                <a:moveTo>
                  <a:pt x="1234" y="0"/>
                </a:moveTo>
                <a:cubicBezTo>
                  <a:pt x="1134" y="0"/>
                  <a:pt x="1034" y="67"/>
                  <a:pt x="901" y="67"/>
                </a:cubicBezTo>
                <a:cubicBezTo>
                  <a:pt x="701" y="100"/>
                  <a:pt x="534" y="200"/>
                  <a:pt x="367" y="400"/>
                </a:cubicBezTo>
                <a:cubicBezTo>
                  <a:pt x="300" y="467"/>
                  <a:pt x="234" y="534"/>
                  <a:pt x="167" y="634"/>
                </a:cubicBezTo>
                <a:cubicBezTo>
                  <a:pt x="67" y="801"/>
                  <a:pt x="0" y="1001"/>
                  <a:pt x="0" y="1268"/>
                </a:cubicBezTo>
                <a:lnTo>
                  <a:pt x="0" y="1735"/>
                </a:lnTo>
                <a:cubicBezTo>
                  <a:pt x="0" y="1901"/>
                  <a:pt x="34" y="2068"/>
                  <a:pt x="134" y="2235"/>
                </a:cubicBezTo>
                <a:cubicBezTo>
                  <a:pt x="167" y="2402"/>
                  <a:pt x="234" y="2502"/>
                  <a:pt x="367" y="2635"/>
                </a:cubicBezTo>
                <a:cubicBezTo>
                  <a:pt x="501" y="2769"/>
                  <a:pt x="634" y="2835"/>
                  <a:pt x="801" y="2902"/>
                </a:cubicBezTo>
                <a:cubicBezTo>
                  <a:pt x="968" y="2969"/>
                  <a:pt x="1068" y="3002"/>
                  <a:pt x="1301" y="3002"/>
                </a:cubicBezTo>
                <a:cubicBezTo>
                  <a:pt x="1401" y="3002"/>
                  <a:pt x="1501" y="2969"/>
                  <a:pt x="1635" y="2969"/>
                </a:cubicBezTo>
                <a:cubicBezTo>
                  <a:pt x="1835" y="2936"/>
                  <a:pt x="2002" y="2802"/>
                  <a:pt x="2168" y="2635"/>
                </a:cubicBezTo>
                <a:cubicBezTo>
                  <a:pt x="2235" y="2569"/>
                  <a:pt x="2302" y="2469"/>
                  <a:pt x="2369" y="2402"/>
                </a:cubicBezTo>
                <a:cubicBezTo>
                  <a:pt x="2502" y="2168"/>
                  <a:pt x="2535" y="1968"/>
                  <a:pt x="2535" y="1768"/>
                </a:cubicBezTo>
                <a:lnTo>
                  <a:pt x="2535" y="1301"/>
                </a:lnTo>
                <a:cubicBezTo>
                  <a:pt x="2535" y="1134"/>
                  <a:pt x="2502" y="967"/>
                  <a:pt x="2402" y="801"/>
                </a:cubicBezTo>
                <a:cubicBezTo>
                  <a:pt x="2369" y="634"/>
                  <a:pt x="2302" y="500"/>
                  <a:pt x="2168" y="400"/>
                </a:cubicBezTo>
                <a:cubicBezTo>
                  <a:pt x="2035" y="267"/>
                  <a:pt x="1902" y="167"/>
                  <a:pt x="1735" y="134"/>
                </a:cubicBezTo>
                <a:cubicBezTo>
                  <a:pt x="1568" y="67"/>
                  <a:pt x="1468" y="0"/>
                  <a:pt x="123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" name="圖片 16">
            <a:extLst>
              <a:ext uri="{FF2B5EF4-FFF2-40B4-BE49-F238E27FC236}">
                <a16:creationId xmlns:a16="http://schemas.microsoft.com/office/drawing/2014/main" id="{C7D371B6-8B34-E7E6-DE35-AE82B55DAD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11"/>
          <a:stretch/>
        </p:blipFill>
        <p:spPr>
          <a:xfrm>
            <a:off x="2932788" y="358252"/>
            <a:ext cx="1230999" cy="802700"/>
          </a:xfrm>
          <a:prstGeom prst="rect">
            <a:avLst/>
          </a:prstGeom>
        </p:spPr>
      </p:pic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F5CB42E4-1CC7-6BF4-C697-13CA6F0AB1FF}"/>
              </a:ext>
            </a:extLst>
          </p:cNvPr>
          <p:cNvCxnSpPr>
            <a:cxnSpLocks/>
          </p:cNvCxnSpPr>
          <p:nvPr/>
        </p:nvCxnSpPr>
        <p:spPr>
          <a:xfrm flipH="1">
            <a:off x="4957010" y="1385767"/>
            <a:ext cx="91440" cy="538199"/>
          </a:xfrm>
          <a:prstGeom prst="line">
            <a:avLst/>
          </a:prstGeom>
          <a:ln w="28575">
            <a:solidFill>
              <a:schemeClr val="accent5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3CDEFAAC-E45C-C668-3979-9036216FE8B2}"/>
              </a:ext>
            </a:extLst>
          </p:cNvPr>
          <p:cNvCxnSpPr>
            <a:cxnSpLocks/>
          </p:cNvCxnSpPr>
          <p:nvPr/>
        </p:nvCxnSpPr>
        <p:spPr>
          <a:xfrm flipH="1">
            <a:off x="5002730" y="1277004"/>
            <a:ext cx="1330031" cy="513672"/>
          </a:xfrm>
          <a:prstGeom prst="line">
            <a:avLst/>
          </a:prstGeom>
          <a:ln w="28575">
            <a:solidFill>
              <a:schemeClr val="accent6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圖片 25">
            <a:extLst>
              <a:ext uri="{FF2B5EF4-FFF2-40B4-BE49-F238E27FC236}">
                <a16:creationId xmlns:a16="http://schemas.microsoft.com/office/drawing/2014/main" id="{6D0453F5-5665-184B-329F-BF37C9B862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7" r="740" b="2159"/>
          <a:stretch/>
        </p:blipFill>
        <p:spPr>
          <a:xfrm>
            <a:off x="305981" y="1790676"/>
            <a:ext cx="8532038" cy="3071012"/>
          </a:xfrm>
          <a:prstGeom prst="rect">
            <a:avLst/>
          </a:prstGeom>
        </p:spPr>
      </p:pic>
      <p:pic>
        <p:nvPicPr>
          <p:cNvPr id="28" name="圖片 27">
            <a:extLst>
              <a:ext uri="{FF2B5EF4-FFF2-40B4-BE49-F238E27FC236}">
                <a16:creationId xmlns:a16="http://schemas.microsoft.com/office/drawing/2014/main" id="{9AC45A63-7A27-60D8-9C8D-999911D9C3D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887" r="48579"/>
          <a:stretch/>
        </p:blipFill>
        <p:spPr>
          <a:xfrm>
            <a:off x="6292865" y="511343"/>
            <a:ext cx="2374975" cy="1040510"/>
          </a:xfrm>
          <a:prstGeom prst="rect">
            <a:avLst/>
          </a:prstGeom>
        </p:spPr>
      </p:pic>
      <p:pic>
        <p:nvPicPr>
          <p:cNvPr id="30" name="圖片 29">
            <a:extLst>
              <a:ext uri="{FF2B5EF4-FFF2-40B4-BE49-F238E27FC236}">
                <a16:creationId xmlns:a16="http://schemas.microsoft.com/office/drawing/2014/main" id="{55766477-8521-E681-E032-29767270EA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1190" t="6098" b="5564"/>
          <a:stretch/>
        </p:blipFill>
        <p:spPr>
          <a:xfrm>
            <a:off x="4222923" y="358252"/>
            <a:ext cx="1813870" cy="103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51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40"/>
          <p:cNvSpPr txBox="1"/>
          <p:nvPr/>
        </p:nvSpPr>
        <p:spPr>
          <a:xfrm>
            <a:off x="5264800" y="1369900"/>
            <a:ext cx="31638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dk1"/>
              </a:solidFill>
              <a:latin typeface="Cinzel"/>
              <a:ea typeface="Cinzel"/>
              <a:cs typeface="Cinzel"/>
              <a:sym typeface="Cinzel"/>
            </a:endParaRPr>
          </a:p>
        </p:txBody>
      </p:sp>
      <p:sp>
        <p:nvSpPr>
          <p:cNvPr id="981" name="Google Shape;981;p40"/>
          <p:cNvSpPr txBox="1"/>
          <p:nvPr/>
        </p:nvSpPr>
        <p:spPr>
          <a:xfrm>
            <a:off x="716150" y="1369875"/>
            <a:ext cx="34578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dk1"/>
              </a:solidFill>
              <a:latin typeface="Cinzel"/>
              <a:ea typeface="Cinzel"/>
              <a:cs typeface="Cinzel"/>
              <a:sym typeface="Cinzel"/>
            </a:endParaRPr>
          </a:p>
        </p:txBody>
      </p:sp>
      <p:sp>
        <p:nvSpPr>
          <p:cNvPr id="982" name="Google Shape;982;p40"/>
          <p:cNvSpPr txBox="1"/>
          <p:nvPr/>
        </p:nvSpPr>
        <p:spPr>
          <a:xfrm>
            <a:off x="716150" y="1743725"/>
            <a:ext cx="4272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  <p:sp>
        <p:nvSpPr>
          <p:cNvPr id="997" name="Google Shape;997;p40"/>
          <p:cNvSpPr txBox="1"/>
          <p:nvPr/>
        </p:nvSpPr>
        <p:spPr>
          <a:xfrm>
            <a:off x="5264788" y="4185150"/>
            <a:ext cx="10101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  <p:sp>
        <p:nvSpPr>
          <p:cNvPr id="998" name="Google Shape;998;p40"/>
          <p:cNvSpPr txBox="1"/>
          <p:nvPr/>
        </p:nvSpPr>
        <p:spPr>
          <a:xfrm>
            <a:off x="6336250" y="4185150"/>
            <a:ext cx="10101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  <p:sp>
        <p:nvSpPr>
          <p:cNvPr id="999" name="Google Shape;999;p40"/>
          <p:cNvSpPr txBox="1"/>
          <p:nvPr/>
        </p:nvSpPr>
        <p:spPr>
          <a:xfrm>
            <a:off x="7407713" y="4185150"/>
            <a:ext cx="10101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  <p:sp>
        <p:nvSpPr>
          <p:cNvPr id="4" name="想法泡泡: 雲朵 3">
            <a:extLst>
              <a:ext uri="{FF2B5EF4-FFF2-40B4-BE49-F238E27FC236}">
                <a16:creationId xmlns:a16="http://schemas.microsoft.com/office/drawing/2014/main" id="{5439986F-DB48-FEED-DBB4-9F5AEFB1AE91}"/>
              </a:ext>
            </a:extLst>
          </p:cNvPr>
          <p:cNvSpPr/>
          <p:nvPr/>
        </p:nvSpPr>
        <p:spPr>
          <a:xfrm>
            <a:off x="5404584" y="817012"/>
            <a:ext cx="2916456" cy="1006975"/>
          </a:xfrm>
          <a:prstGeom prst="cloudCallout">
            <a:avLst>
              <a:gd name="adj1" fmla="val -60403"/>
              <a:gd name="adj2" fmla="val 76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b="1" dirty="0">
                <a:solidFill>
                  <a:srgbClr val="7030A0"/>
                </a:solidFill>
                <a:latin typeface="Book Antiqua" panose="02040602050305030304" pitchFamily="18" charset="0"/>
              </a:rPr>
              <a:t>Step 1:</a:t>
            </a:r>
          </a:p>
          <a:p>
            <a:pPr algn="ctr"/>
            <a:endParaRPr lang="zh-HK" altLang="en-US" dirty="0"/>
          </a:p>
        </p:txBody>
      </p:sp>
      <p:sp>
        <p:nvSpPr>
          <p:cNvPr id="5" name="想法泡泡: 雲朵 4">
            <a:extLst>
              <a:ext uri="{FF2B5EF4-FFF2-40B4-BE49-F238E27FC236}">
                <a16:creationId xmlns:a16="http://schemas.microsoft.com/office/drawing/2014/main" id="{48D88176-94CE-32BF-7008-35FFE1CFDE18}"/>
              </a:ext>
            </a:extLst>
          </p:cNvPr>
          <p:cNvSpPr/>
          <p:nvPr/>
        </p:nvSpPr>
        <p:spPr>
          <a:xfrm>
            <a:off x="5568248" y="2941095"/>
            <a:ext cx="2685449" cy="847023"/>
          </a:xfrm>
          <a:prstGeom prst="cloudCallout">
            <a:avLst>
              <a:gd name="adj1" fmla="val -69220"/>
              <a:gd name="adj2" fmla="val -89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b="1" dirty="0">
                <a:solidFill>
                  <a:srgbClr val="7030A0"/>
                </a:solidFill>
                <a:latin typeface="Book Antiqua" panose="02040602050305030304" pitchFamily="18" charset="0"/>
              </a:rPr>
              <a:t>Step 2 :</a:t>
            </a:r>
          </a:p>
        </p:txBody>
      </p:sp>
      <p:sp>
        <p:nvSpPr>
          <p:cNvPr id="6" name="想法泡泡: 雲朵 5">
            <a:extLst>
              <a:ext uri="{FF2B5EF4-FFF2-40B4-BE49-F238E27FC236}">
                <a16:creationId xmlns:a16="http://schemas.microsoft.com/office/drawing/2014/main" id="{9F4594AE-6038-41ED-6BC1-FBD9E682FC0A}"/>
              </a:ext>
            </a:extLst>
          </p:cNvPr>
          <p:cNvSpPr/>
          <p:nvPr/>
        </p:nvSpPr>
        <p:spPr>
          <a:xfrm>
            <a:off x="1103045" y="817012"/>
            <a:ext cx="3867007" cy="861220"/>
          </a:xfrm>
          <a:prstGeom prst="cloudCallout">
            <a:avLst>
              <a:gd name="adj1" fmla="val 21940"/>
              <a:gd name="adj2" fmla="val 79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1600" b="1" dirty="0">
                <a:solidFill>
                  <a:srgbClr val="7030A0"/>
                </a:solidFill>
                <a:latin typeface="Book Antiqua" panose="02040602050305030304" pitchFamily="18" charset="0"/>
              </a:rPr>
              <a:t>Look for some key/specific information </a:t>
            </a:r>
          </a:p>
          <a:p>
            <a:pPr algn="ctr"/>
            <a:endParaRPr lang="zh-HK" altLang="en-US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426E9D0F-441B-3BDB-9ACD-3D708C930D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7953" b="3499"/>
          <a:stretch/>
        </p:blipFill>
        <p:spPr bwMode="auto">
          <a:xfrm>
            <a:off x="1103045" y="2009214"/>
            <a:ext cx="3556569" cy="279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872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CAEBBC70-30D2-B57C-A253-5D273576EC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4" r="35377"/>
          <a:stretch/>
        </p:blipFill>
        <p:spPr bwMode="auto">
          <a:xfrm>
            <a:off x="3672039" y="1694046"/>
            <a:ext cx="1472665" cy="217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9CF49C62-807B-EBFE-55F2-BB55D10C08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09"/>
          <a:stretch/>
        </p:blipFill>
        <p:spPr bwMode="auto">
          <a:xfrm>
            <a:off x="1307432" y="465221"/>
            <a:ext cx="1098883" cy="245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46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3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4404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3</a:t>
            </a:r>
            <a:r>
              <a:rPr lang="en" sz="2000" baseline="30000" dirty="0">
                <a:solidFill>
                  <a:srgbClr val="002060"/>
                </a:solidFill>
                <a:latin typeface="Book Antiqua" panose="02040602050305030304" pitchFamily="18" charset="0"/>
              </a:rPr>
              <a:t>rd</a:t>
            </a: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 paragraph</a:t>
            </a:r>
            <a:endParaRPr sz="20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23" name="副標題 22">
            <a:extLst>
              <a:ext uri="{FF2B5EF4-FFF2-40B4-BE49-F238E27FC236}">
                <a16:creationId xmlns:a16="http://schemas.microsoft.com/office/drawing/2014/main" id="{F6D29440-D312-802B-E929-582AD88D6560}"/>
              </a:ext>
            </a:extLst>
          </p:cNvPr>
          <p:cNvSpPr>
            <a:spLocks noGrp="1"/>
          </p:cNvSpPr>
          <p:nvPr>
            <p:ph type="subTitle" idx="9"/>
          </p:nvPr>
        </p:nvSpPr>
        <p:spPr>
          <a:xfrm>
            <a:off x="342436" y="3848454"/>
            <a:ext cx="7928728" cy="462467"/>
          </a:xfrm>
        </p:spPr>
        <p:txBody>
          <a:bodyPr/>
          <a:lstStyle/>
          <a:p>
            <a:pPr algn="l"/>
            <a:r>
              <a:rPr lang="en-US" altLang="zh-HK" dirty="0">
                <a:solidFill>
                  <a:srgbClr val="002060"/>
                </a:solidFill>
                <a:latin typeface="Book Antiqua" panose="02040602050305030304" pitchFamily="18" charset="0"/>
              </a:rPr>
              <a:t>Q5 : What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are some examples of video game consoles?</a:t>
            </a:r>
            <a:endParaRPr lang="zh-HK" altLang="en-US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36" name="副標題 22">
            <a:extLst>
              <a:ext uri="{FF2B5EF4-FFF2-40B4-BE49-F238E27FC236}">
                <a16:creationId xmlns:a16="http://schemas.microsoft.com/office/drawing/2014/main" id="{3587662A-F5A9-55C1-553D-7131C030E4F9}"/>
              </a:ext>
            </a:extLst>
          </p:cNvPr>
          <p:cNvSpPr txBox="1">
            <a:spLocks/>
          </p:cNvSpPr>
          <p:nvPr/>
        </p:nvSpPr>
        <p:spPr>
          <a:xfrm>
            <a:off x="342436" y="4277233"/>
            <a:ext cx="9001225" cy="462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 b="1" i="0" u="none" strike="noStrike" cap="none">
                <a:solidFill>
                  <a:schemeClr val="dk1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l"/>
            <a:r>
              <a:rPr lang="en-US" altLang="zh-HK" sz="1900" dirty="0">
                <a:solidFill>
                  <a:srgbClr val="002060"/>
                </a:solidFill>
                <a:latin typeface="Book Antiqua" panose="02040602050305030304" pitchFamily="18" charset="0"/>
              </a:rPr>
              <a:t>Q6 :</a:t>
            </a:r>
            <a:r>
              <a:rPr lang="zh-TW" altLang="en-US" sz="19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900" dirty="0">
                <a:solidFill>
                  <a:srgbClr val="002060"/>
                </a:solidFill>
                <a:latin typeface="Book Antiqua" panose="02040602050305030304" pitchFamily="18" charset="0"/>
              </a:rPr>
              <a:t>To be a good video game tester, what do you need to be careful about?</a:t>
            </a:r>
            <a:endParaRPr lang="zh-HK" altLang="en-US" sz="19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EADA8E7-E640-4232-A0B4-42EB0D208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36" y="885524"/>
            <a:ext cx="7403826" cy="287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9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34"/>
          <p:cNvSpPr txBox="1">
            <a:spLocks noGrp="1"/>
          </p:cNvSpPr>
          <p:nvPr>
            <p:ph type="title"/>
          </p:nvPr>
        </p:nvSpPr>
        <p:spPr>
          <a:xfrm>
            <a:off x="720000" y="441745"/>
            <a:ext cx="7704000" cy="4404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3</a:t>
            </a:r>
            <a:r>
              <a:rPr lang="en" sz="2000" baseline="30000" dirty="0">
                <a:solidFill>
                  <a:srgbClr val="002060"/>
                </a:solidFill>
                <a:latin typeface="Book Antiqua" panose="02040602050305030304" pitchFamily="18" charset="0"/>
              </a:rPr>
              <a:t>rd</a:t>
            </a: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 paragraph</a:t>
            </a:r>
            <a:endParaRPr sz="20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23" name="副標題 22">
            <a:extLst>
              <a:ext uri="{FF2B5EF4-FFF2-40B4-BE49-F238E27FC236}">
                <a16:creationId xmlns:a16="http://schemas.microsoft.com/office/drawing/2014/main" id="{F6D29440-D312-802B-E929-582AD88D6560}"/>
              </a:ext>
            </a:extLst>
          </p:cNvPr>
          <p:cNvSpPr>
            <a:spLocks noGrp="1"/>
          </p:cNvSpPr>
          <p:nvPr>
            <p:ph type="subTitle" idx="9"/>
          </p:nvPr>
        </p:nvSpPr>
        <p:spPr>
          <a:xfrm>
            <a:off x="342436" y="3848454"/>
            <a:ext cx="7933346" cy="462467"/>
          </a:xfrm>
        </p:spPr>
        <p:txBody>
          <a:bodyPr/>
          <a:lstStyle/>
          <a:p>
            <a:pPr algn="l"/>
            <a:r>
              <a:rPr lang="en-US" altLang="zh-HK" dirty="0">
                <a:solidFill>
                  <a:srgbClr val="002060"/>
                </a:solidFill>
                <a:latin typeface="Book Antiqua" panose="02040602050305030304" pitchFamily="18" charset="0"/>
              </a:rPr>
              <a:t>Q5 : What</a:t>
            </a:r>
            <a:r>
              <a:rPr lang="zh-TW" altLang="en-US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dirty="0">
                <a:solidFill>
                  <a:srgbClr val="002060"/>
                </a:solidFill>
                <a:latin typeface="Book Antiqua" panose="02040602050305030304" pitchFamily="18" charset="0"/>
              </a:rPr>
              <a:t>are some examples of video game consoles?</a:t>
            </a:r>
            <a:endParaRPr lang="zh-HK" altLang="en-US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36" name="副標題 22">
            <a:extLst>
              <a:ext uri="{FF2B5EF4-FFF2-40B4-BE49-F238E27FC236}">
                <a16:creationId xmlns:a16="http://schemas.microsoft.com/office/drawing/2014/main" id="{3587662A-F5A9-55C1-553D-7131C030E4F9}"/>
              </a:ext>
            </a:extLst>
          </p:cNvPr>
          <p:cNvSpPr txBox="1">
            <a:spLocks/>
          </p:cNvSpPr>
          <p:nvPr/>
        </p:nvSpPr>
        <p:spPr>
          <a:xfrm>
            <a:off x="342436" y="4277233"/>
            <a:ext cx="9001225" cy="462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 b="1" i="0" u="none" strike="noStrike" cap="none">
                <a:solidFill>
                  <a:schemeClr val="dk1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l"/>
            <a:r>
              <a:rPr lang="en-US" altLang="zh-HK" sz="1900" dirty="0">
                <a:solidFill>
                  <a:srgbClr val="002060"/>
                </a:solidFill>
                <a:latin typeface="Book Antiqua" panose="02040602050305030304" pitchFamily="18" charset="0"/>
              </a:rPr>
              <a:t>Q6 :</a:t>
            </a:r>
            <a:r>
              <a:rPr lang="zh-TW" altLang="en-US" sz="19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900" dirty="0">
                <a:solidFill>
                  <a:srgbClr val="002060"/>
                </a:solidFill>
                <a:latin typeface="Book Antiqua" panose="02040602050305030304" pitchFamily="18" charset="0"/>
              </a:rPr>
              <a:t>To be a good video game tester, what do you need to be careful about?</a:t>
            </a:r>
            <a:endParaRPr lang="zh-HK" altLang="en-US" sz="19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EADA8E7-E640-4232-A0B4-42EB0D208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504" y="930982"/>
            <a:ext cx="7403826" cy="2872014"/>
          </a:xfrm>
          <a:prstGeom prst="rect">
            <a:avLst/>
          </a:prstGeom>
        </p:spPr>
      </p:pic>
      <p:cxnSp>
        <p:nvCxnSpPr>
          <p:cNvPr id="3" name="直線接點 2">
            <a:extLst>
              <a:ext uri="{FF2B5EF4-FFF2-40B4-BE49-F238E27FC236}">
                <a16:creationId xmlns:a16="http://schemas.microsoft.com/office/drawing/2014/main" id="{76E4F946-F138-C018-446E-BF9397BF4435}"/>
              </a:ext>
            </a:extLst>
          </p:cNvPr>
          <p:cNvCxnSpPr/>
          <p:nvPr/>
        </p:nvCxnSpPr>
        <p:spPr>
          <a:xfrm flipV="1">
            <a:off x="7300762" y="2079057"/>
            <a:ext cx="0" cy="866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284A8490-FB91-007B-7A54-C2EACFF2958F}"/>
              </a:ext>
            </a:extLst>
          </p:cNvPr>
          <p:cNvCxnSpPr>
            <a:cxnSpLocks/>
          </p:cNvCxnSpPr>
          <p:nvPr/>
        </p:nvCxnSpPr>
        <p:spPr>
          <a:xfrm>
            <a:off x="7560645" y="2050183"/>
            <a:ext cx="3368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60766D99-5D70-49EE-B019-CFD4E7E4D6DE}"/>
              </a:ext>
            </a:extLst>
          </p:cNvPr>
          <p:cNvCxnSpPr>
            <a:cxnSpLocks/>
          </p:cNvCxnSpPr>
          <p:nvPr/>
        </p:nvCxnSpPr>
        <p:spPr>
          <a:xfrm>
            <a:off x="3321454" y="2325041"/>
            <a:ext cx="64896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F711650-78A0-2F53-EEA5-4079967F5BEF}"/>
              </a:ext>
            </a:extLst>
          </p:cNvPr>
          <p:cNvCxnSpPr>
            <a:cxnSpLocks/>
          </p:cNvCxnSpPr>
          <p:nvPr/>
        </p:nvCxnSpPr>
        <p:spPr>
          <a:xfrm>
            <a:off x="4137998" y="2325041"/>
            <a:ext cx="235905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>
            <a:extLst>
              <a:ext uri="{FF2B5EF4-FFF2-40B4-BE49-F238E27FC236}">
                <a16:creationId xmlns:a16="http://schemas.microsoft.com/office/drawing/2014/main" id="{9D0CB18D-7A1D-6AE6-36D3-381A892EB4B1}"/>
              </a:ext>
            </a:extLst>
          </p:cNvPr>
          <p:cNvCxnSpPr>
            <a:cxnSpLocks/>
          </p:cNvCxnSpPr>
          <p:nvPr/>
        </p:nvCxnSpPr>
        <p:spPr>
          <a:xfrm>
            <a:off x="3263703" y="2886515"/>
            <a:ext cx="179918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>
            <a:extLst>
              <a:ext uri="{FF2B5EF4-FFF2-40B4-BE49-F238E27FC236}">
                <a16:creationId xmlns:a16="http://schemas.microsoft.com/office/drawing/2014/main" id="{B45B090A-D09C-98AD-3CF8-19013E5F0CD3}"/>
              </a:ext>
            </a:extLst>
          </p:cNvPr>
          <p:cNvCxnSpPr>
            <a:cxnSpLocks/>
          </p:cNvCxnSpPr>
          <p:nvPr/>
        </p:nvCxnSpPr>
        <p:spPr>
          <a:xfrm>
            <a:off x="5929902" y="2886515"/>
            <a:ext cx="153930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18">
            <a:extLst>
              <a:ext uri="{FF2B5EF4-FFF2-40B4-BE49-F238E27FC236}">
                <a16:creationId xmlns:a16="http://schemas.microsoft.com/office/drawing/2014/main" id="{16FE4EFB-9258-10CC-4CCA-A36FA87CBBA3}"/>
              </a:ext>
            </a:extLst>
          </p:cNvPr>
          <p:cNvCxnSpPr>
            <a:cxnSpLocks/>
          </p:cNvCxnSpPr>
          <p:nvPr/>
        </p:nvCxnSpPr>
        <p:spPr>
          <a:xfrm>
            <a:off x="7420213" y="2605778"/>
            <a:ext cx="4773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20">
            <a:extLst>
              <a:ext uri="{FF2B5EF4-FFF2-40B4-BE49-F238E27FC236}">
                <a16:creationId xmlns:a16="http://schemas.microsoft.com/office/drawing/2014/main" id="{7C26AE2B-E3F8-9841-73C3-4D418FC7EC5D}"/>
              </a:ext>
            </a:extLst>
          </p:cNvPr>
          <p:cNvCxnSpPr>
            <a:cxnSpLocks/>
          </p:cNvCxnSpPr>
          <p:nvPr/>
        </p:nvCxnSpPr>
        <p:spPr>
          <a:xfrm>
            <a:off x="3263703" y="3151209"/>
            <a:ext cx="179918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線接點 1">
            <a:extLst>
              <a:ext uri="{FF2B5EF4-FFF2-40B4-BE49-F238E27FC236}">
                <a16:creationId xmlns:a16="http://schemas.microsoft.com/office/drawing/2014/main" id="{58B7D97D-DC40-9A30-1C00-02F2A4FE43B2}"/>
              </a:ext>
            </a:extLst>
          </p:cNvPr>
          <p:cNvCxnSpPr>
            <a:cxnSpLocks/>
          </p:cNvCxnSpPr>
          <p:nvPr/>
        </p:nvCxnSpPr>
        <p:spPr>
          <a:xfrm>
            <a:off x="2171235" y="4174696"/>
            <a:ext cx="179918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9CDC3384-3ED9-B1CF-FA7D-BCB0818F5D3E}"/>
              </a:ext>
            </a:extLst>
          </p:cNvPr>
          <p:cNvCxnSpPr>
            <a:cxnSpLocks/>
          </p:cNvCxnSpPr>
          <p:nvPr/>
        </p:nvCxnSpPr>
        <p:spPr>
          <a:xfrm>
            <a:off x="1957875" y="4622271"/>
            <a:ext cx="25178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D96EB656-7E32-1BAF-D876-400AC607ABFD}"/>
              </a:ext>
            </a:extLst>
          </p:cNvPr>
          <p:cNvCxnSpPr>
            <a:cxnSpLocks/>
          </p:cNvCxnSpPr>
          <p:nvPr/>
        </p:nvCxnSpPr>
        <p:spPr>
          <a:xfrm>
            <a:off x="6949440" y="4622271"/>
            <a:ext cx="17787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E9CB89F3-0EE3-4A92-4EA2-5598622883E4}"/>
              </a:ext>
            </a:extLst>
          </p:cNvPr>
          <p:cNvCxnSpPr>
            <a:cxnSpLocks/>
          </p:cNvCxnSpPr>
          <p:nvPr/>
        </p:nvCxnSpPr>
        <p:spPr>
          <a:xfrm>
            <a:off x="5761460" y="3458884"/>
            <a:ext cx="179918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78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49"/>
          <p:cNvSpPr txBox="1">
            <a:spLocks noGrp="1"/>
          </p:cNvSpPr>
          <p:nvPr>
            <p:ph type="title"/>
          </p:nvPr>
        </p:nvSpPr>
        <p:spPr>
          <a:xfrm>
            <a:off x="803710" y="327278"/>
            <a:ext cx="212907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Spider Web</a:t>
            </a:r>
            <a:endParaRPr sz="2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1306" name="Google Shape;1306;p49"/>
          <p:cNvSpPr/>
          <p:nvPr/>
        </p:nvSpPr>
        <p:spPr>
          <a:xfrm rot="10800000">
            <a:off x="7363913" y="2635450"/>
            <a:ext cx="63400" cy="75075"/>
          </a:xfrm>
          <a:custGeom>
            <a:avLst/>
            <a:gdLst/>
            <a:ahLst/>
            <a:cxnLst/>
            <a:rect l="l" t="t" r="r" b="b"/>
            <a:pathLst>
              <a:path w="2536" h="3003" extrusionOk="0">
                <a:moveTo>
                  <a:pt x="1234" y="0"/>
                </a:moveTo>
                <a:cubicBezTo>
                  <a:pt x="1134" y="0"/>
                  <a:pt x="1034" y="67"/>
                  <a:pt x="901" y="67"/>
                </a:cubicBezTo>
                <a:cubicBezTo>
                  <a:pt x="701" y="100"/>
                  <a:pt x="534" y="200"/>
                  <a:pt x="367" y="400"/>
                </a:cubicBezTo>
                <a:cubicBezTo>
                  <a:pt x="300" y="467"/>
                  <a:pt x="234" y="534"/>
                  <a:pt x="167" y="634"/>
                </a:cubicBezTo>
                <a:cubicBezTo>
                  <a:pt x="67" y="801"/>
                  <a:pt x="0" y="1001"/>
                  <a:pt x="0" y="1268"/>
                </a:cubicBezTo>
                <a:lnTo>
                  <a:pt x="0" y="1735"/>
                </a:lnTo>
                <a:cubicBezTo>
                  <a:pt x="0" y="1901"/>
                  <a:pt x="34" y="2068"/>
                  <a:pt x="134" y="2235"/>
                </a:cubicBezTo>
                <a:cubicBezTo>
                  <a:pt x="167" y="2402"/>
                  <a:pt x="234" y="2502"/>
                  <a:pt x="367" y="2635"/>
                </a:cubicBezTo>
                <a:cubicBezTo>
                  <a:pt x="501" y="2769"/>
                  <a:pt x="634" y="2835"/>
                  <a:pt x="801" y="2902"/>
                </a:cubicBezTo>
                <a:cubicBezTo>
                  <a:pt x="968" y="2969"/>
                  <a:pt x="1068" y="3002"/>
                  <a:pt x="1301" y="3002"/>
                </a:cubicBezTo>
                <a:cubicBezTo>
                  <a:pt x="1401" y="3002"/>
                  <a:pt x="1501" y="2969"/>
                  <a:pt x="1635" y="2969"/>
                </a:cubicBezTo>
                <a:cubicBezTo>
                  <a:pt x="1835" y="2936"/>
                  <a:pt x="2002" y="2802"/>
                  <a:pt x="2168" y="2635"/>
                </a:cubicBezTo>
                <a:cubicBezTo>
                  <a:pt x="2235" y="2569"/>
                  <a:pt x="2302" y="2469"/>
                  <a:pt x="2369" y="2402"/>
                </a:cubicBezTo>
                <a:cubicBezTo>
                  <a:pt x="2502" y="2168"/>
                  <a:pt x="2535" y="1968"/>
                  <a:pt x="2535" y="1768"/>
                </a:cubicBezTo>
                <a:lnTo>
                  <a:pt x="2535" y="1301"/>
                </a:lnTo>
                <a:cubicBezTo>
                  <a:pt x="2535" y="1134"/>
                  <a:pt x="2502" y="967"/>
                  <a:pt x="2402" y="801"/>
                </a:cubicBezTo>
                <a:cubicBezTo>
                  <a:pt x="2369" y="634"/>
                  <a:pt x="2302" y="500"/>
                  <a:pt x="2168" y="400"/>
                </a:cubicBezTo>
                <a:cubicBezTo>
                  <a:pt x="2035" y="267"/>
                  <a:pt x="1902" y="167"/>
                  <a:pt x="1735" y="134"/>
                </a:cubicBezTo>
                <a:cubicBezTo>
                  <a:pt x="1568" y="67"/>
                  <a:pt x="1468" y="0"/>
                  <a:pt x="123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" name="圖片 16">
            <a:extLst>
              <a:ext uri="{FF2B5EF4-FFF2-40B4-BE49-F238E27FC236}">
                <a16:creationId xmlns:a16="http://schemas.microsoft.com/office/drawing/2014/main" id="{C7D371B6-8B34-E7E6-DE35-AE82B55DAD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11"/>
          <a:stretch/>
        </p:blipFill>
        <p:spPr>
          <a:xfrm>
            <a:off x="853731" y="921225"/>
            <a:ext cx="1230999" cy="802700"/>
          </a:xfrm>
          <a:prstGeom prst="rect">
            <a:avLst/>
          </a:prstGeom>
        </p:spPr>
      </p:pic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F5CB42E4-1CC7-6BF4-C697-13CA6F0AB1FF}"/>
              </a:ext>
            </a:extLst>
          </p:cNvPr>
          <p:cNvCxnSpPr>
            <a:cxnSpLocks/>
          </p:cNvCxnSpPr>
          <p:nvPr/>
        </p:nvCxnSpPr>
        <p:spPr>
          <a:xfrm flipH="1">
            <a:off x="4195997" y="1749195"/>
            <a:ext cx="91440" cy="538199"/>
          </a:xfrm>
          <a:prstGeom prst="line">
            <a:avLst/>
          </a:prstGeom>
          <a:ln w="28575">
            <a:solidFill>
              <a:schemeClr val="accent5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3CDEFAAC-E45C-C668-3979-9036216FE8B2}"/>
              </a:ext>
            </a:extLst>
          </p:cNvPr>
          <p:cNvCxnSpPr>
            <a:cxnSpLocks/>
          </p:cNvCxnSpPr>
          <p:nvPr/>
        </p:nvCxnSpPr>
        <p:spPr>
          <a:xfrm flipH="1">
            <a:off x="4195997" y="1773722"/>
            <a:ext cx="1330031" cy="513672"/>
          </a:xfrm>
          <a:prstGeom prst="line">
            <a:avLst/>
          </a:prstGeom>
          <a:ln w="28575">
            <a:solidFill>
              <a:schemeClr val="accent6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圖片 25">
            <a:extLst>
              <a:ext uri="{FF2B5EF4-FFF2-40B4-BE49-F238E27FC236}">
                <a16:creationId xmlns:a16="http://schemas.microsoft.com/office/drawing/2014/main" id="{6D0453F5-5665-184B-329F-BF37C9B862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7" r="740" b="2159"/>
          <a:stretch/>
        </p:blipFill>
        <p:spPr>
          <a:xfrm>
            <a:off x="341698" y="2287394"/>
            <a:ext cx="7121332" cy="2563244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E4A8C1F3-E195-C9FC-6CEF-359F7092730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216"/>
          <a:stretch/>
        </p:blipFill>
        <p:spPr>
          <a:xfrm>
            <a:off x="7463030" y="1859562"/>
            <a:ext cx="1724285" cy="1000463"/>
          </a:xfrm>
          <a:prstGeom prst="rect">
            <a:avLst/>
          </a:prstGeom>
        </p:spPr>
      </p:pic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3F5AFAAF-962A-72EA-2AAC-A3A4CD0655DA}"/>
              </a:ext>
            </a:extLst>
          </p:cNvPr>
          <p:cNvCxnSpPr>
            <a:cxnSpLocks/>
          </p:cNvCxnSpPr>
          <p:nvPr/>
        </p:nvCxnSpPr>
        <p:spPr>
          <a:xfrm flipH="1">
            <a:off x="7428620" y="2860025"/>
            <a:ext cx="646976" cy="619297"/>
          </a:xfrm>
          <a:prstGeom prst="line">
            <a:avLst/>
          </a:prstGeom>
          <a:ln w="28575">
            <a:solidFill>
              <a:schemeClr val="accent5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圖片 7">
            <a:extLst>
              <a:ext uri="{FF2B5EF4-FFF2-40B4-BE49-F238E27FC236}">
                <a16:creationId xmlns:a16="http://schemas.microsoft.com/office/drawing/2014/main" id="{C829545A-ACEC-F436-BBCB-1C8BAB008FB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1190" t="6098" b="5564"/>
          <a:stretch/>
        </p:blipFill>
        <p:spPr>
          <a:xfrm>
            <a:off x="3380502" y="729291"/>
            <a:ext cx="1813870" cy="1032168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B3DAEFC2-12BD-853A-2FD5-69CB7A76AAD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887" r="48579"/>
          <a:stretch/>
        </p:blipFill>
        <p:spPr>
          <a:xfrm>
            <a:off x="5307042" y="753236"/>
            <a:ext cx="2374975" cy="104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55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32"/>
          <p:cNvSpPr/>
          <p:nvPr/>
        </p:nvSpPr>
        <p:spPr>
          <a:xfrm>
            <a:off x="6033550" y="2581125"/>
            <a:ext cx="316150" cy="328275"/>
          </a:xfrm>
          <a:custGeom>
            <a:avLst/>
            <a:gdLst/>
            <a:ahLst/>
            <a:cxnLst/>
            <a:rect l="l" t="t" r="r" b="b"/>
            <a:pathLst>
              <a:path w="12646" h="13131" extrusionOk="0">
                <a:moveTo>
                  <a:pt x="6384" y="0"/>
                </a:moveTo>
                <a:cubicBezTo>
                  <a:pt x="6262" y="0"/>
                  <a:pt x="6202" y="61"/>
                  <a:pt x="6202" y="182"/>
                </a:cubicBezTo>
                <a:lnTo>
                  <a:pt x="6202" y="1337"/>
                </a:lnTo>
                <a:lnTo>
                  <a:pt x="5259" y="213"/>
                </a:lnTo>
                <a:cubicBezTo>
                  <a:pt x="5206" y="177"/>
                  <a:pt x="5142" y="162"/>
                  <a:pt x="5086" y="162"/>
                </a:cubicBezTo>
                <a:cubicBezTo>
                  <a:pt x="5047" y="162"/>
                  <a:pt x="5011" y="170"/>
                  <a:pt x="4986" y="182"/>
                </a:cubicBezTo>
                <a:cubicBezTo>
                  <a:pt x="4895" y="274"/>
                  <a:pt x="4895" y="365"/>
                  <a:pt x="4955" y="456"/>
                </a:cubicBezTo>
                <a:lnTo>
                  <a:pt x="6202" y="1885"/>
                </a:lnTo>
                <a:lnTo>
                  <a:pt x="6202" y="2401"/>
                </a:lnTo>
                <a:cubicBezTo>
                  <a:pt x="6019" y="2249"/>
                  <a:pt x="5867" y="2037"/>
                  <a:pt x="5715" y="1885"/>
                </a:cubicBezTo>
                <a:cubicBezTo>
                  <a:pt x="5670" y="1854"/>
                  <a:pt x="5617" y="1839"/>
                  <a:pt x="5567" y="1839"/>
                </a:cubicBezTo>
                <a:cubicBezTo>
                  <a:pt x="5518" y="1839"/>
                  <a:pt x="5472" y="1854"/>
                  <a:pt x="5442" y="1885"/>
                </a:cubicBezTo>
                <a:cubicBezTo>
                  <a:pt x="5351" y="1976"/>
                  <a:pt x="5351" y="2097"/>
                  <a:pt x="5442" y="2158"/>
                </a:cubicBezTo>
                <a:cubicBezTo>
                  <a:pt x="5655" y="2432"/>
                  <a:pt x="5928" y="2705"/>
                  <a:pt x="6232" y="2918"/>
                </a:cubicBezTo>
                <a:lnTo>
                  <a:pt x="6232" y="3313"/>
                </a:lnTo>
                <a:cubicBezTo>
                  <a:pt x="5746" y="2857"/>
                  <a:pt x="5290" y="2401"/>
                  <a:pt x="4834" y="1885"/>
                </a:cubicBezTo>
                <a:cubicBezTo>
                  <a:pt x="4788" y="1854"/>
                  <a:pt x="4743" y="1839"/>
                  <a:pt x="4697" y="1839"/>
                </a:cubicBezTo>
                <a:cubicBezTo>
                  <a:pt x="4651" y="1839"/>
                  <a:pt x="4606" y="1854"/>
                  <a:pt x="4560" y="1885"/>
                </a:cubicBezTo>
                <a:cubicBezTo>
                  <a:pt x="4499" y="1976"/>
                  <a:pt x="4499" y="2097"/>
                  <a:pt x="4560" y="2158"/>
                </a:cubicBezTo>
                <a:cubicBezTo>
                  <a:pt x="5107" y="2766"/>
                  <a:pt x="5624" y="3313"/>
                  <a:pt x="6232" y="3830"/>
                </a:cubicBezTo>
                <a:lnTo>
                  <a:pt x="6202" y="6292"/>
                </a:lnTo>
                <a:lnTo>
                  <a:pt x="4104" y="5046"/>
                </a:lnTo>
                <a:cubicBezTo>
                  <a:pt x="3892" y="4164"/>
                  <a:pt x="3588" y="3313"/>
                  <a:pt x="3192" y="2493"/>
                </a:cubicBezTo>
                <a:cubicBezTo>
                  <a:pt x="3170" y="2448"/>
                  <a:pt x="3099" y="2420"/>
                  <a:pt x="3015" y="2420"/>
                </a:cubicBezTo>
                <a:cubicBezTo>
                  <a:pt x="2984" y="2420"/>
                  <a:pt x="2951" y="2424"/>
                  <a:pt x="2919" y="2432"/>
                </a:cubicBezTo>
                <a:cubicBezTo>
                  <a:pt x="2858" y="2462"/>
                  <a:pt x="2828" y="2584"/>
                  <a:pt x="2858" y="2705"/>
                </a:cubicBezTo>
                <a:cubicBezTo>
                  <a:pt x="3192" y="3374"/>
                  <a:pt x="3466" y="4103"/>
                  <a:pt x="3648" y="4833"/>
                </a:cubicBezTo>
                <a:lnTo>
                  <a:pt x="3344" y="4620"/>
                </a:lnTo>
                <a:cubicBezTo>
                  <a:pt x="3314" y="4286"/>
                  <a:pt x="3192" y="3982"/>
                  <a:pt x="3040" y="3708"/>
                </a:cubicBezTo>
                <a:cubicBezTo>
                  <a:pt x="3018" y="3664"/>
                  <a:pt x="2931" y="3636"/>
                  <a:pt x="2850" y="3636"/>
                </a:cubicBezTo>
                <a:cubicBezTo>
                  <a:pt x="2820" y="3636"/>
                  <a:pt x="2791" y="3639"/>
                  <a:pt x="2767" y="3648"/>
                </a:cubicBezTo>
                <a:cubicBezTo>
                  <a:pt x="2706" y="3678"/>
                  <a:pt x="2676" y="3830"/>
                  <a:pt x="2706" y="3921"/>
                </a:cubicBezTo>
                <a:cubicBezTo>
                  <a:pt x="2767" y="4073"/>
                  <a:pt x="2858" y="4225"/>
                  <a:pt x="2889" y="4377"/>
                </a:cubicBezTo>
                <a:lnTo>
                  <a:pt x="2433" y="4103"/>
                </a:lnTo>
                <a:cubicBezTo>
                  <a:pt x="2281" y="3465"/>
                  <a:pt x="2068" y="2857"/>
                  <a:pt x="1764" y="2280"/>
                </a:cubicBezTo>
                <a:cubicBezTo>
                  <a:pt x="1718" y="2211"/>
                  <a:pt x="1656" y="2177"/>
                  <a:pt x="1576" y="2177"/>
                </a:cubicBezTo>
                <a:cubicBezTo>
                  <a:pt x="1549" y="2177"/>
                  <a:pt x="1521" y="2181"/>
                  <a:pt x="1490" y="2189"/>
                </a:cubicBezTo>
                <a:cubicBezTo>
                  <a:pt x="1399" y="2249"/>
                  <a:pt x="1369" y="2341"/>
                  <a:pt x="1399" y="2462"/>
                </a:cubicBezTo>
                <a:cubicBezTo>
                  <a:pt x="1642" y="2888"/>
                  <a:pt x="1825" y="3344"/>
                  <a:pt x="1946" y="3830"/>
                </a:cubicBezTo>
                <a:lnTo>
                  <a:pt x="913" y="3222"/>
                </a:lnTo>
                <a:cubicBezTo>
                  <a:pt x="893" y="3212"/>
                  <a:pt x="866" y="3205"/>
                  <a:pt x="835" y="3205"/>
                </a:cubicBezTo>
                <a:cubicBezTo>
                  <a:pt x="774" y="3205"/>
                  <a:pt x="700" y="3232"/>
                  <a:pt x="639" y="3313"/>
                </a:cubicBezTo>
                <a:cubicBezTo>
                  <a:pt x="609" y="3374"/>
                  <a:pt x="609" y="3496"/>
                  <a:pt x="730" y="3556"/>
                </a:cubicBezTo>
                <a:lnTo>
                  <a:pt x="1703" y="4134"/>
                </a:lnTo>
                <a:lnTo>
                  <a:pt x="274" y="4407"/>
                </a:lnTo>
                <a:cubicBezTo>
                  <a:pt x="153" y="4438"/>
                  <a:pt x="122" y="4529"/>
                  <a:pt x="122" y="4620"/>
                </a:cubicBezTo>
                <a:cubicBezTo>
                  <a:pt x="122" y="4711"/>
                  <a:pt x="244" y="4772"/>
                  <a:pt x="305" y="4772"/>
                </a:cubicBezTo>
                <a:lnTo>
                  <a:pt x="335" y="4772"/>
                </a:lnTo>
                <a:lnTo>
                  <a:pt x="2220" y="4438"/>
                </a:lnTo>
                <a:lnTo>
                  <a:pt x="2676" y="4711"/>
                </a:lnTo>
                <a:cubicBezTo>
                  <a:pt x="2433" y="4772"/>
                  <a:pt x="2220" y="4863"/>
                  <a:pt x="1977" y="4894"/>
                </a:cubicBezTo>
                <a:cubicBezTo>
                  <a:pt x="1855" y="4924"/>
                  <a:pt x="1825" y="5015"/>
                  <a:pt x="1825" y="5137"/>
                </a:cubicBezTo>
                <a:cubicBezTo>
                  <a:pt x="1825" y="5198"/>
                  <a:pt x="1946" y="5289"/>
                  <a:pt x="2007" y="5289"/>
                </a:cubicBezTo>
                <a:lnTo>
                  <a:pt x="2068" y="5289"/>
                </a:lnTo>
                <a:cubicBezTo>
                  <a:pt x="2402" y="5198"/>
                  <a:pt x="2767" y="5076"/>
                  <a:pt x="3132" y="4985"/>
                </a:cubicBezTo>
                <a:lnTo>
                  <a:pt x="3466" y="5198"/>
                </a:lnTo>
                <a:cubicBezTo>
                  <a:pt x="2828" y="5380"/>
                  <a:pt x="2220" y="5593"/>
                  <a:pt x="1521" y="5684"/>
                </a:cubicBezTo>
                <a:cubicBezTo>
                  <a:pt x="1399" y="5745"/>
                  <a:pt x="1369" y="5806"/>
                  <a:pt x="1369" y="5927"/>
                </a:cubicBezTo>
                <a:cubicBezTo>
                  <a:pt x="1369" y="5988"/>
                  <a:pt x="1490" y="6079"/>
                  <a:pt x="1551" y="6079"/>
                </a:cubicBezTo>
                <a:lnTo>
                  <a:pt x="1612" y="6079"/>
                </a:lnTo>
                <a:cubicBezTo>
                  <a:pt x="2372" y="5927"/>
                  <a:pt x="3132" y="5684"/>
                  <a:pt x="3892" y="5471"/>
                </a:cubicBezTo>
                <a:lnTo>
                  <a:pt x="6019" y="6717"/>
                </a:lnTo>
                <a:lnTo>
                  <a:pt x="3800" y="7721"/>
                </a:lnTo>
                <a:cubicBezTo>
                  <a:pt x="2919" y="7447"/>
                  <a:pt x="2007" y="7295"/>
                  <a:pt x="1095" y="7204"/>
                </a:cubicBezTo>
                <a:cubicBezTo>
                  <a:pt x="1004" y="7204"/>
                  <a:pt x="913" y="7295"/>
                  <a:pt x="913" y="7417"/>
                </a:cubicBezTo>
                <a:cubicBezTo>
                  <a:pt x="913" y="7508"/>
                  <a:pt x="1004" y="7599"/>
                  <a:pt x="1095" y="7599"/>
                </a:cubicBezTo>
                <a:cubicBezTo>
                  <a:pt x="1855" y="7629"/>
                  <a:pt x="2615" y="7781"/>
                  <a:pt x="3344" y="7964"/>
                </a:cubicBezTo>
                <a:lnTo>
                  <a:pt x="3040" y="8116"/>
                </a:lnTo>
                <a:cubicBezTo>
                  <a:pt x="2737" y="7994"/>
                  <a:pt x="2433" y="7933"/>
                  <a:pt x="2098" y="7933"/>
                </a:cubicBezTo>
                <a:cubicBezTo>
                  <a:pt x="1977" y="7933"/>
                  <a:pt x="1916" y="7994"/>
                  <a:pt x="1916" y="8116"/>
                </a:cubicBezTo>
                <a:cubicBezTo>
                  <a:pt x="1916" y="8237"/>
                  <a:pt x="1977" y="8298"/>
                  <a:pt x="2098" y="8298"/>
                </a:cubicBezTo>
                <a:cubicBezTo>
                  <a:pt x="2250" y="8298"/>
                  <a:pt x="2433" y="8298"/>
                  <a:pt x="2585" y="8359"/>
                </a:cubicBezTo>
                <a:lnTo>
                  <a:pt x="2098" y="8602"/>
                </a:lnTo>
                <a:cubicBezTo>
                  <a:pt x="1490" y="8420"/>
                  <a:pt x="822" y="8298"/>
                  <a:pt x="183" y="8298"/>
                </a:cubicBezTo>
                <a:cubicBezTo>
                  <a:pt x="62" y="8298"/>
                  <a:pt x="1" y="8389"/>
                  <a:pt x="1" y="8511"/>
                </a:cubicBezTo>
                <a:cubicBezTo>
                  <a:pt x="1" y="8602"/>
                  <a:pt x="62" y="8693"/>
                  <a:pt x="183" y="8693"/>
                </a:cubicBezTo>
                <a:cubicBezTo>
                  <a:pt x="700" y="8693"/>
                  <a:pt x="1186" y="8754"/>
                  <a:pt x="1642" y="8876"/>
                </a:cubicBezTo>
                <a:lnTo>
                  <a:pt x="609" y="9453"/>
                </a:lnTo>
                <a:cubicBezTo>
                  <a:pt x="548" y="9483"/>
                  <a:pt x="487" y="9605"/>
                  <a:pt x="548" y="9727"/>
                </a:cubicBezTo>
                <a:cubicBezTo>
                  <a:pt x="578" y="9787"/>
                  <a:pt x="639" y="9818"/>
                  <a:pt x="700" y="9818"/>
                </a:cubicBezTo>
                <a:cubicBezTo>
                  <a:pt x="730" y="9818"/>
                  <a:pt x="761" y="9818"/>
                  <a:pt x="761" y="9787"/>
                </a:cubicBezTo>
                <a:lnTo>
                  <a:pt x="1764" y="9210"/>
                </a:lnTo>
                <a:lnTo>
                  <a:pt x="1764" y="9210"/>
                </a:lnTo>
                <a:lnTo>
                  <a:pt x="1247" y="10639"/>
                </a:lnTo>
                <a:cubicBezTo>
                  <a:pt x="1217" y="10730"/>
                  <a:pt x="1247" y="10821"/>
                  <a:pt x="1369" y="10851"/>
                </a:cubicBezTo>
                <a:lnTo>
                  <a:pt x="1460" y="10851"/>
                </a:lnTo>
                <a:cubicBezTo>
                  <a:pt x="1521" y="10851"/>
                  <a:pt x="1612" y="10821"/>
                  <a:pt x="1642" y="10730"/>
                </a:cubicBezTo>
                <a:lnTo>
                  <a:pt x="2250" y="8967"/>
                </a:lnTo>
                <a:lnTo>
                  <a:pt x="2706" y="8693"/>
                </a:lnTo>
                <a:lnTo>
                  <a:pt x="2706" y="8693"/>
                </a:lnTo>
                <a:cubicBezTo>
                  <a:pt x="2676" y="8936"/>
                  <a:pt x="2585" y="9149"/>
                  <a:pt x="2524" y="9362"/>
                </a:cubicBezTo>
                <a:cubicBezTo>
                  <a:pt x="2463" y="9483"/>
                  <a:pt x="2554" y="9575"/>
                  <a:pt x="2615" y="9605"/>
                </a:cubicBezTo>
                <a:lnTo>
                  <a:pt x="2706" y="9605"/>
                </a:lnTo>
                <a:cubicBezTo>
                  <a:pt x="2767" y="9605"/>
                  <a:pt x="2858" y="9575"/>
                  <a:pt x="2889" y="9483"/>
                </a:cubicBezTo>
                <a:cubicBezTo>
                  <a:pt x="3010" y="9149"/>
                  <a:pt x="3071" y="8815"/>
                  <a:pt x="3162" y="8420"/>
                </a:cubicBezTo>
                <a:lnTo>
                  <a:pt x="3496" y="8237"/>
                </a:lnTo>
                <a:lnTo>
                  <a:pt x="3496" y="8237"/>
                </a:lnTo>
                <a:cubicBezTo>
                  <a:pt x="3344" y="8876"/>
                  <a:pt x="3192" y="9514"/>
                  <a:pt x="2949" y="10122"/>
                </a:cubicBezTo>
                <a:cubicBezTo>
                  <a:pt x="2919" y="10243"/>
                  <a:pt x="2949" y="10335"/>
                  <a:pt x="3071" y="10365"/>
                </a:cubicBezTo>
                <a:lnTo>
                  <a:pt x="3162" y="10365"/>
                </a:lnTo>
                <a:cubicBezTo>
                  <a:pt x="3223" y="10365"/>
                  <a:pt x="3314" y="10335"/>
                  <a:pt x="3344" y="10243"/>
                </a:cubicBezTo>
                <a:cubicBezTo>
                  <a:pt x="3618" y="9483"/>
                  <a:pt x="3800" y="8724"/>
                  <a:pt x="3952" y="7964"/>
                </a:cubicBezTo>
                <a:lnTo>
                  <a:pt x="6110" y="6748"/>
                </a:lnTo>
                <a:lnTo>
                  <a:pt x="6080" y="9240"/>
                </a:lnTo>
                <a:cubicBezTo>
                  <a:pt x="5351" y="9909"/>
                  <a:pt x="4773" y="10608"/>
                  <a:pt x="4287" y="11277"/>
                </a:cubicBezTo>
                <a:cubicBezTo>
                  <a:pt x="4226" y="11338"/>
                  <a:pt x="4256" y="11459"/>
                  <a:pt x="4317" y="11550"/>
                </a:cubicBezTo>
                <a:cubicBezTo>
                  <a:pt x="4378" y="11581"/>
                  <a:pt x="4408" y="11581"/>
                  <a:pt x="4439" y="11581"/>
                </a:cubicBezTo>
                <a:cubicBezTo>
                  <a:pt x="4530" y="11581"/>
                  <a:pt x="4560" y="11550"/>
                  <a:pt x="4591" y="11520"/>
                </a:cubicBezTo>
                <a:cubicBezTo>
                  <a:pt x="4986" y="10942"/>
                  <a:pt x="5472" y="10335"/>
                  <a:pt x="6050" y="9757"/>
                </a:cubicBezTo>
                <a:lnTo>
                  <a:pt x="6050" y="10122"/>
                </a:lnTo>
                <a:lnTo>
                  <a:pt x="5715" y="10487"/>
                </a:lnTo>
                <a:lnTo>
                  <a:pt x="5381" y="10791"/>
                </a:lnTo>
                <a:cubicBezTo>
                  <a:pt x="5320" y="10851"/>
                  <a:pt x="5320" y="10973"/>
                  <a:pt x="5381" y="11034"/>
                </a:cubicBezTo>
                <a:cubicBezTo>
                  <a:pt x="5442" y="11094"/>
                  <a:pt x="5472" y="11094"/>
                  <a:pt x="5563" y="11094"/>
                </a:cubicBezTo>
                <a:cubicBezTo>
                  <a:pt x="5594" y="11094"/>
                  <a:pt x="5655" y="11094"/>
                  <a:pt x="5715" y="11034"/>
                </a:cubicBezTo>
                <a:cubicBezTo>
                  <a:pt x="5806" y="10942"/>
                  <a:pt x="5898" y="10821"/>
                  <a:pt x="6019" y="10730"/>
                </a:cubicBezTo>
                <a:lnTo>
                  <a:pt x="6050" y="10699"/>
                </a:lnTo>
                <a:lnTo>
                  <a:pt x="6050" y="11155"/>
                </a:lnTo>
                <a:cubicBezTo>
                  <a:pt x="5563" y="11611"/>
                  <a:pt x="5138" y="12098"/>
                  <a:pt x="4803" y="12675"/>
                </a:cubicBezTo>
                <a:cubicBezTo>
                  <a:pt x="4743" y="12766"/>
                  <a:pt x="4743" y="12857"/>
                  <a:pt x="4864" y="12949"/>
                </a:cubicBezTo>
                <a:cubicBezTo>
                  <a:pt x="4895" y="12949"/>
                  <a:pt x="4925" y="12979"/>
                  <a:pt x="4986" y="12979"/>
                </a:cubicBezTo>
                <a:cubicBezTo>
                  <a:pt x="5047" y="12979"/>
                  <a:pt x="5107" y="12949"/>
                  <a:pt x="5138" y="12918"/>
                </a:cubicBezTo>
                <a:cubicBezTo>
                  <a:pt x="5381" y="12493"/>
                  <a:pt x="5715" y="12098"/>
                  <a:pt x="6050" y="11733"/>
                </a:cubicBezTo>
                <a:lnTo>
                  <a:pt x="6050" y="12949"/>
                </a:lnTo>
                <a:cubicBezTo>
                  <a:pt x="6050" y="13070"/>
                  <a:pt x="6110" y="13131"/>
                  <a:pt x="6232" y="13131"/>
                </a:cubicBezTo>
                <a:cubicBezTo>
                  <a:pt x="6354" y="13131"/>
                  <a:pt x="6414" y="13070"/>
                  <a:pt x="6414" y="12949"/>
                </a:cubicBezTo>
                <a:lnTo>
                  <a:pt x="6414" y="11794"/>
                </a:lnTo>
                <a:lnTo>
                  <a:pt x="7387" y="12918"/>
                </a:lnTo>
                <a:cubicBezTo>
                  <a:pt x="7417" y="12949"/>
                  <a:pt x="7448" y="12979"/>
                  <a:pt x="7539" y="12979"/>
                </a:cubicBezTo>
                <a:cubicBezTo>
                  <a:pt x="7569" y="12979"/>
                  <a:pt x="7600" y="12979"/>
                  <a:pt x="7630" y="12949"/>
                </a:cubicBezTo>
                <a:cubicBezTo>
                  <a:pt x="7721" y="12857"/>
                  <a:pt x="7721" y="12766"/>
                  <a:pt x="7691" y="12675"/>
                </a:cubicBezTo>
                <a:lnTo>
                  <a:pt x="6475" y="11277"/>
                </a:lnTo>
                <a:lnTo>
                  <a:pt x="6475" y="10730"/>
                </a:lnTo>
                <a:cubicBezTo>
                  <a:pt x="6658" y="10882"/>
                  <a:pt x="6810" y="11034"/>
                  <a:pt x="6962" y="11246"/>
                </a:cubicBezTo>
                <a:cubicBezTo>
                  <a:pt x="6992" y="11277"/>
                  <a:pt x="7022" y="11307"/>
                  <a:pt x="7114" y="11307"/>
                </a:cubicBezTo>
                <a:cubicBezTo>
                  <a:pt x="7144" y="11307"/>
                  <a:pt x="7174" y="11307"/>
                  <a:pt x="7235" y="11277"/>
                </a:cubicBezTo>
                <a:cubicBezTo>
                  <a:pt x="7296" y="11186"/>
                  <a:pt x="7296" y="11094"/>
                  <a:pt x="7235" y="11003"/>
                </a:cubicBezTo>
                <a:cubicBezTo>
                  <a:pt x="6992" y="10730"/>
                  <a:pt x="6718" y="10487"/>
                  <a:pt x="6475" y="10243"/>
                </a:cubicBezTo>
                <a:lnTo>
                  <a:pt x="6475" y="9879"/>
                </a:lnTo>
                <a:cubicBezTo>
                  <a:pt x="6962" y="10274"/>
                  <a:pt x="7417" y="10791"/>
                  <a:pt x="7843" y="11246"/>
                </a:cubicBezTo>
                <a:cubicBezTo>
                  <a:pt x="7873" y="11277"/>
                  <a:pt x="7904" y="11307"/>
                  <a:pt x="7995" y="11307"/>
                </a:cubicBezTo>
                <a:cubicBezTo>
                  <a:pt x="8025" y="11307"/>
                  <a:pt x="8056" y="11307"/>
                  <a:pt x="8086" y="11277"/>
                </a:cubicBezTo>
                <a:cubicBezTo>
                  <a:pt x="8177" y="11186"/>
                  <a:pt x="8177" y="11094"/>
                  <a:pt x="8086" y="11003"/>
                </a:cubicBezTo>
                <a:cubicBezTo>
                  <a:pt x="7600" y="10426"/>
                  <a:pt x="7022" y="9879"/>
                  <a:pt x="6414" y="9362"/>
                </a:cubicBezTo>
                <a:lnTo>
                  <a:pt x="6475" y="6839"/>
                </a:lnTo>
                <a:lnTo>
                  <a:pt x="8603" y="8085"/>
                </a:lnTo>
                <a:cubicBezTo>
                  <a:pt x="8816" y="9028"/>
                  <a:pt x="9120" y="9909"/>
                  <a:pt x="9515" y="10669"/>
                </a:cubicBezTo>
                <a:cubicBezTo>
                  <a:pt x="9545" y="10730"/>
                  <a:pt x="9606" y="10791"/>
                  <a:pt x="9667" y="10791"/>
                </a:cubicBezTo>
                <a:cubicBezTo>
                  <a:pt x="9697" y="10791"/>
                  <a:pt x="9728" y="10791"/>
                  <a:pt x="9728" y="10730"/>
                </a:cubicBezTo>
                <a:cubicBezTo>
                  <a:pt x="9819" y="10699"/>
                  <a:pt x="9849" y="10578"/>
                  <a:pt x="9819" y="10487"/>
                </a:cubicBezTo>
                <a:cubicBezTo>
                  <a:pt x="9515" y="9818"/>
                  <a:pt x="9241" y="9149"/>
                  <a:pt x="8998" y="8359"/>
                </a:cubicBezTo>
                <a:lnTo>
                  <a:pt x="8998" y="8359"/>
                </a:lnTo>
                <a:lnTo>
                  <a:pt x="9302" y="8541"/>
                </a:lnTo>
                <a:cubicBezTo>
                  <a:pt x="9363" y="8693"/>
                  <a:pt x="9393" y="8845"/>
                  <a:pt x="9454" y="8997"/>
                </a:cubicBezTo>
                <a:cubicBezTo>
                  <a:pt x="9515" y="9119"/>
                  <a:pt x="9545" y="9271"/>
                  <a:pt x="9576" y="9362"/>
                </a:cubicBezTo>
                <a:cubicBezTo>
                  <a:pt x="9606" y="9453"/>
                  <a:pt x="9697" y="9514"/>
                  <a:pt x="9758" y="9514"/>
                </a:cubicBezTo>
                <a:lnTo>
                  <a:pt x="9819" y="9514"/>
                </a:lnTo>
                <a:cubicBezTo>
                  <a:pt x="9910" y="9483"/>
                  <a:pt x="9971" y="9423"/>
                  <a:pt x="9971" y="9301"/>
                </a:cubicBezTo>
                <a:cubicBezTo>
                  <a:pt x="9910" y="9149"/>
                  <a:pt x="9880" y="9028"/>
                  <a:pt x="9849" y="8876"/>
                </a:cubicBezTo>
                <a:cubicBezTo>
                  <a:pt x="9849" y="8845"/>
                  <a:pt x="9849" y="8845"/>
                  <a:pt x="9819" y="8815"/>
                </a:cubicBezTo>
                <a:lnTo>
                  <a:pt x="9819" y="8815"/>
                </a:lnTo>
                <a:lnTo>
                  <a:pt x="10183" y="9028"/>
                </a:lnTo>
                <a:cubicBezTo>
                  <a:pt x="10335" y="9666"/>
                  <a:pt x="10579" y="10274"/>
                  <a:pt x="10883" y="10851"/>
                </a:cubicBezTo>
                <a:cubicBezTo>
                  <a:pt x="10913" y="10942"/>
                  <a:pt x="10974" y="10973"/>
                  <a:pt x="11035" y="10973"/>
                </a:cubicBezTo>
                <a:cubicBezTo>
                  <a:pt x="11065" y="10973"/>
                  <a:pt x="11095" y="10973"/>
                  <a:pt x="11095" y="10942"/>
                </a:cubicBezTo>
                <a:cubicBezTo>
                  <a:pt x="11187" y="10882"/>
                  <a:pt x="11217" y="10791"/>
                  <a:pt x="11187" y="10669"/>
                </a:cubicBezTo>
                <a:cubicBezTo>
                  <a:pt x="10943" y="10213"/>
                  <a:pt x="10761" y="9757"/>
                  <a:pt x="10609" y="9301"/>
                </a:cubicBezTo>
                <a:lnTo>
                  <a:pt x="10609" y="9301"/>
                </a:lnTo>
                <a:lnTo>
                  <a:pt x="11673" y="9909"/>
                </a:lnTo>
                <a:cubicBezTo>
                  <a:pt x="11703" y="9909"/>
                  <a:pt x="11734" y="9939"/>
                  <a:pt x="11794" y="9939"/>
                </a:cubicBezTo>
                <a:cubicBezTo>
                  <a:pt x="11855" y="9939"/>
                  <a:pt x="11886" y="9909"/>
                  <a:pt x="11946" y="9879"/>
                </a:cubicBezTo>
                <a:cubicBezTo>
                  <a:pt x="11977" y="9787"/>
                  <a:pt x="11977" y="9666"/>
                  <a:pt x="11855" y="9605"/>
                </a:cubicBezTo>
                <a:lnTo>
                  <a:pt x="10883" y="9028"/>
                </a:lnTo>
                <a:lnTo>
                  <a:pt x="12281" y="8754"/>
                </a:lnTo>
                <a:cubicBezTo>
                  <a:pt x="12402" y="8724"/>
                  <a:pt x="12433" y="8663"/>
                  <a:pt x="12433" y="8541"/>
                </a:cubicBezTo>
                <a:cubicBezTo>
                  <a:pt x="12402" y="8420"/>
                  <a:pt x="12311" y="8389"/>
                  <a:pt x="12190" y="8389"/>
                </a:cubicBezTo>
                <a:lnTo>
                  <a:pt x="10335" y="8724"/>
                </a:lnTo>
                <a:lnTo>
                  <a:pt x="9880" y="8450"/>
                </a:lnTo>
                <a:cubicBezTo>
                  <a:pt x="10123" y="8389"/>
                  <a:pt x="10335" y="8298"/>
                  <a:pt x="10579" y="8268"/>
                </a:cubicBezTo>
                <a:cubicBezTo>
                  <a:pt x="10670" y="8237"/>
                  <a:pt x="10731" y="8146"/>
                  <a:pt x="10731" y="8055"/>
                </a:cubicBezTo>
                <a:cubicBezTo>
                  <a:pt x="10670" y="7933"/>
                  <a:pt x="10609" y="7903"/>
                  <a:pt x="10487" y="7903"/>
                </a:cubicBezTo>
                <a:cubicBezTo>
                  <a:pt x="10153" y="7964"/>
                  <a:pt x="9819" y="8085"/>
                  <a:pt x="9454" y="8207"/>
                </a:cubicBezTo>
                <a:lnTo>
                  <a:pt x="9120" y="7964"/>
                </a:lnTo>
                <a:cubicBezTo>
                  <a:pt x="9728" y="7781"/>
                  <a:pt x="10366" y="7599"/>
                  <a:pt x="11035" y="7477"/>
                </a:cubicBezTo>
                <a:cubicBezTo>
                  <a:pt x="11126" y="7447"/>
                  <a:pt x="11187" y="7356"/>
                  <a:pt x="11187" y="7234"/>
                </a:cubicBezTo>
                <a:cubicBezTo>
                  <a:pt x="11134" y="7155"/>
                  <a:pt x="11081" y="7076"/>
                  <a:pt x="10989" y="7076"/>
                </a:cubicBezTo>
                <a:cubicBezTo>
                  <a:pt x="10975" y="7076"/>
                  <a:pt x="10960" y="7078"/>
                  <a:pt x="10943" y="7082"/>
                </a:cubicBezTo>
                <a:cubicBezTo>
                  <a:pt x="10183" y="7234"/>
                  <a:pt x="9424" y="7447"/>
                  <a:pt x="8694" y="7690"/>
                </a:cubicBezTo>
                <a:lnTo>
                  <a:pt x="6536" y="6414"/>
                </a:lnTo>
                <a:lnTo>
                  <a:pt x="8694" y="5198"/>
                </a:lnTo>
                <a:cubicBezTo>
                  <a:pt x="9667" y="5471"/>
                  <a:pt x="10518" y="5654"/>
                  <a:pt x="11369" y="5684"/>
                </a:cubicBezTo>
                <a:cubicBezTo>
                  <a:pt x="11490" y="5684"/>
                  <a:pt x="11551" y="5623"/>
                  <a:pt x="11551" y="5502"/>
                </a:cubicBezTo>
                <a:cubicBezTo>
                  <a:pt x="11551" y="5380"/>
                  <a:pt x="11490" y="5319"/>
                  <a:pt x="11369" y="5319"/>
                </a:cubicBezTo>
                <a:cubicBezTo>
                  <a:pt x="10639" y="5259"/>
                  <a:pt x="9910" y="5107"/>
                  <a:pt x="9120" y="4924"/>
                </a:cubicBezTo>
                <a:lnTo>
                  <a:pt x="9454" y="4742"/>
                </a:lnTo>
                <a:lnTo>
                  <a:pt x="9910" y="4863"/>
                </a:lnTo>
                <a:cubicBezTo>
                  <a:pt x="10031" y="4894"/>
                  <a:pt x="10183" y="4894"/>
                  <a:pt x="10335" y="4924"/>
                </a:cubicBezTo>
                <a:lnTo>
                  <a:pt x="10366" y="4924"/>
                </a:lnTo>
                <a:cubicBezTo>
                  <a:pt x="10457" y="4924"/>
                  <a:pt x="10518" y="4894"/>
                  <a:pt x="10579" y="4772"/>
                </a:cubicBezTo>
                <a:cubicBezTo>
                  <a:pt x="10609" y="4651"/>
                  <a:pt x="10518" y="4590"/>
                  <a:pt x="10427" y="4559"/>
                </a:cubicBezTo>
                <a:cubicBezTo>
                  <a:pt x="10275" y="4499"/>
                  <a:pt x="10123" y="4468"/>
                  <a:pt x="10001" y="4438"/>
                </a:cubicBezTo>
                <a:lnTo>
                  <a:pt x="9910" y="4438"/>
                </a:lnTo>
                <a:lnTo>
                  <a:pt x="10305" y="4195"/>
                </a:lnTo>
                <a:cubicBezTo>
                  <a:pt x="11187" y="4559"/>
                  <a:pt x="11825" y="4681"/>
                  <a:pt x="12463" y="4711"/>
                </a:cubicBezTo>
                <a:cubicBezTo>
                  <a:pt x="12585" y="4711"/>
                  <a:pt x="12646" y="4620"/>
                  <a:pt x="12646" y="4529"/>
                </a:cubicBezTo>
                <a:cubicBezTo>
                  <a:pt x="12646" y="4407"/>
                  <a:pt x="12585" y="4316"/>
                  <a:pt x="12463" y="4316"/>
                </a:cubicBezTo>
                <a:cubicBezTo>
                  <a:pt x="11977" y="4316"/>
                  <a:pt x="11490" y="4255"/>
                  <a:pt x="10974" y="4134"/>
                </a:cubicBezTo>
                <a:lnTo>
                  <a:pt x="12038" y="3526"/>
                </a:lnTo>
                <a:cubicBezTo>
                  <a:pt x="12129" y="3496"/>
                  <a:pt x="12159" y="3374"/>
                  <a:pt x="12129" y="3252"/>
                </a:cubicBezTo>
                <a:cubicBezTo>
                  <a:pt x="12107" y="3208"/>
                  <a:pt x="12035" y="3180"/>
                  <a:pt x="11951" y="3180"/>
                </a:cubicBezTo>
                <a:cubicBezTo>
                  <a:pt x="11920" y="3180"/>
                  <a:pt x="11888" y="3183"/>
                  <a:pt x="11855" y="3192"/>
                </a:cubicBezTo>
                <a:lnTo>
                  <a:pt x="10883" y="3769"/>
                </a:lnTo>
                <a:lnTo>
                  <a:pt x="10883" y="3769"/>
                </a:lnTo>
                <a:lnTo>
                  <a:pt x="11369" y="2401"/>
                </a:lnTo>
                <a:cubicBezTo>
                  <a:pt x="11399" y="2280"/>
                  <a:pt x="11369" y="2189"/>
                  <a:pt x="11247" y="2158"/>
                </a:cubicBezTo>
                <a:cubicBezTo>
                  <a:pt x="11219" y="2151"/>
                  <a:pt x="11193" y="2147"/>
                  <a:pt x="11171" y="2147"/>
                </a:cubicBezTo>
                <a:cubicBezTo>
                  <a:pt x="11099" y="2147"/>
                  <a:pt x="11058" y="2187"/>
                  <a:pt x="11035" y="2280"/>
                </a:cubicBezTo>
                <a:lnTo>
                  <a:pt x="10427" y="4043"/>
                </a:lnTo>
                <a:lnTo>
                  <a:pt x="9971" y="4316"/>
                </a:lnTo>
                <a:cubicBezTo>
                  <a:pt x="10001" y="4103"/>
                  <a:pt x="10062" y="3860"/>
                  <a:pt x="10153" y="3648"/>
                </a:cubicBezTo>
                <a:cubicBezTo>
                  <a:pt x="10183" y="3526"/>
                  <a:pt x="10123" y="3435"/>
                  <a:pt x="10031" y="3404"/>
                </a:cubicBezTo>
                <a:cubicBezTo>
                  <a:pt x="10010" y="3399"/>
                  <a:pt x="9990" y="3396"/>
                  <a:pt x="9972" y="3396"/>
                </a:cubicBezTo>
                <a:cubicBezTo>
                  <a:pt x="9889" y="3396"/>
                  <a:pt x="9844" y="3451"/>
                  <a:pt x="9819" y="3526"/>
                </a:cubicBezTo>
                <a:cubicBezTo>
                  <a:pt x="9697" y="3860"/>
                  <a:pt x="9606" y="4195"/>
                  <a:pt x="9545" y="4559"/>
                </a:cubicBezTo>
                <a:lnTo>
                  <a:pt x="9211" y="4742"/>
                </a:lnTo>
                <a:cubicBezTo>
                  <a:pt x="9363" y="4103"/>
                  <a:pt x="9515" y="3435"/>
                  <a:pt x="9728" y="2827"/>
                </a:cubicBezTo>
                <a:cubicBezTo>
                  <a:pt x="9758" y="2736"/>
                  <a:pt x="9728" y="2644"/>
                  <a:pt x="9606" y="2614"/>
                </a:cubicBezTo>
                <a:cubicBezTo>
                  <a:pt x="9584" y="2607"/>
                  <a:pt x="9563" y="2603"/>
                  <a:pt x="9542" y="2603"/>
                </a:cubicBezTo>
                <a:cubicBezTo>
                  <a:pt x="9475" y="2603"/>
                  <a:pt x="9416" y="2643"/>
                  <a:pt x="9393" y="2736"/>
                </a:cubicBezTo>
                <a:cubicBezTo>
                  <a:pt x="9120" y="3435"/>
                  <a:pt x="8937" y="4195"/>
                  <a:pt x="8785" y="5015"/>
                </a:cubicBezTo>
                <a:lnTo>
                  <a:pt x="6566" y="6262"/>
                </a:lnTo>
                <a:lnTo>
                  <a:pt x="6627" y="3830"/>
                </a:lnTo>
                <a:cubicBezTo>
                  <a:pt x="7265" y="3222"/>
                  <a:pt x="7873" y="2493"/>
                  <a:pt x="8360" y="1733"/>
                </a:cubicBezTo>
                <a:cubicBezTo>
                  <a:pt x="8451" y="1672"/>
                  <a:pt x="8390" y="1550"/>
                  <a:pt x="8329" y="1459"/>
                </a:cubicBezTo>
                <a:cubicBezTo>
                  <a:pt x="8297" y="1438"/>
                  <a:pt x="8265" y="1427"/>
                  <a:pt x="8232" y="1427"/>
                </a:cubicBezTo>
                <a:cubicBezTo>
                  <a:pt x="8174" y="1427"/>
                  <a:pt x="8115" y="1461"/>
                  <a:pt x="8056" y="1520"/>
                </a:cubicBezTo>
                <a:cubicBezTo>
                  <a:pt x="7630" y="2158"/>
                  <a:pt x="7144" y="2736"/>
                  <a:pt x="6627" y="3252"/>
                </a:cubicBezTo>
                <a:lnTo>
                  <a:pt x="6627" y="2918"/>
                </a:lnTo>
                <a:cubicBezTo>
                  <a:pt x="6870" y="2736"/>
                  <a:pt x="7114" y="2462"/>
                  <a:pt x="7265" y="2189"/>
                </a:cubicBezTo>
                <a:cubicBezTo>
                  <a:pt x="7296" y="2128"/>
                  <a:pt x="7265" y="2006"/>
                  <a:pt x="7174" y="1945"/>
                </a:cubicBezTo>
                <a:cubicBezTo>
                  <a:pt x="7156" y="1928"/>
                  <a:pt x="7133" y="1920"/>
                  <a:pt x="7108" y="1920"/>
                </a:cubicBezTo>
                <a:cubicBezTo>
                  <a:pt x="7048" y="1920"/>
                  <a:pt x="6974" y="1963"/>
                  <a:pt x="6931" y="2006"/>
                </a:cubicBezTo>
                <a:cubicBezTo>
                  <a:pt x="6840" y="2158"/>
                  <a:pt x="6718" y="2280"/>
                  <a:pt x="6627" y="2432"/>
                </a:cubicBezTo>
                <a:lnTo>
                  <a:pt x="6627" y="1885"/>
                </a:lnTo>
                <a:cubicBezTo>
                  <a:pt x="7083" y="1429"/>
                  <a:pt x="7478" y="942"/>
                  <a:pt x="7843" y="426"/>
                </a:cubicBezTo>
                <a:cubicBezTo>
                  <a:pt x="7873" y="334"/>
                  <a:pt x="7873" y="213"/>
                  <a:pt x="7752" y="152"/>
                </a:cubicBezTo>
                <a:cubicBezTo>
                  <a:pt x="7730" y="141"/>
                  <a:pt x="7699" y="134"/>
                  <a:pt x="7665" y="134"/>
                </a:cubicBezTo>
                <a:cubicBezTo>
                  <a:pt x="7606" y="134"/>
                  <a:pt x="7536" y="155"/>
                  <a:pt x="7478" y="213"/>
                </a:cubicBezTo>
                <a:cubicBezTo>
                  <a:pt x="7235" y="638"/>
                  <a:pt x="6931" y="1034"/>
                  <a:pt x="6566" y="1368"/>
                </a:cubicBezTo>
                <a:lnTo>
                  <a:pt x="6566" y="182"/>
                </a:lnTo>
                <a:cubicBezTo>
                  <a:pt x="6566" y="61"/>
                  <a:pt x="6506" y="0"/>
                  <a:pt x="63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p32"/>
          <p:cNvSpPr/>
          <p:nvPr/>
        </p:nvSpPr>
        <p:spPr>
          <a:xfrm>
            <a:off x="5467400" y="3094225"/>
            <a:ext cx="212050" cy="209750"/>
          </a:xfrm>
          <a:custGeom>
            <a:avLst/>
            <a:gdLst/>
            <a:ahLst/>
            <a:cxnLst/>
            <a:rect l="l" t="t" r="r" b="b"/>
            <a:pathLst>
              <a:path w="8482" h="8390" extrusionOk="0">
                <a:moveTo>
                  <a:pt x="3739" y="1"/>
                </a:moveTo>
                <a:cubicBezTo>
                  <a:pt x="3648" y="1"/>
                  <a:pt x="3618" y="31"/>
                  <a:pt x="3587" y="61"/>
                </a:cubicBezTo>
                <a:cubicBezTo>
                  <a:pt x="3496" y="365"/>
                  <a:pt x="3375" y="669"/>
                  <a:pt x="3283" y="943"/>
                </a:cubicBezTo>
                <a:lnTo>
                  <a:pt x="3040" y="213"/>
                </a:lnTo>
                <a:cubicBezTo>
                  <a:pt x="3019" y="170"/>
                  <a:pt x="2997" y="127"/>
                  <a:pt x="2954" y="127"/>
                </a:cubicBezTo>
                <a:cubicBezTo>
                  <a:pt x="2936" y="127"/>
                  <a:pt x="2915" y="135"/>
                  <a:pt x="2888" y="153"/>
                </a:cubicBezTo>
                <a:cubicBezTo>
                  <a:pt x="2827" y="183"/>
                  <a:pt x="2767" y="213"/>
                  <a:pt x="2827" y="304"/>
                </a:cubicBezTo>
                <a:lnTo>
                  <a:pt x="3040" y="973"/>
                </a:lnTo>
                <a:lnTo>
                  <a:pt x="2250" y="487"/>
                </a:lnTo>
                <a:cubicBezTo>
                  <a:pt x="2223" y="478"/>
                  <a:pt x="2202" y="474"/>
                  <a:pt x="2184" y="474"/>
                </a:cubicBezTo>
                <a:cubicBezTo>
                  <a:pt x="2141" y="474"/>
                  <a:pt x="2119" y="496"/>
                  <a:pt x="2098" y="517"/>
                </a:cubicBezTo>
                <a:cubicBezTo>
                  <a:pt x="2068" y="548"/>
                  <a:pt x="2098" y="639"/>
                  <a:pt x="2128" y="669"/>
                </a:cubicBezTo>
                <a:lnTo>
                  <a:pt x="3192" y="1277"/>
                </a:lnTo>
                <a:lnTo>
                  <a:pt x="3314" y="1581"/>
                </a:lnTo>
                <a:cubicBezTo>
                  <a:pt x="3162" y="1520"/>
                  <a:pt x="3040" y="1460"/>
                  <a:pt x="2888" y="1399"/>
                </a:cubicBezTo>
                <a:cubicBezTo>
                  <a:pt x="2870" y="1390"/>
                  <a:pt x="2853" y="1386"/>
                  <a:pt x="2836" y="1386"/>
                </a:cubicBezTo>
                <a:cubicBezTo>
                  <a:pt x="2794" y="1386"/>
                  <a:pt x="2758" y="1408"/>
                  <a:pt x="2736" y="1429"/>
                </a:cubicBezTo>
                <a:cubicBezTo>
                  <a:pt x="2706" y="1460"/>
                  <a:pt x="2736" y="1551"/>
                  <a:pt x="2767" y="1581"/>
                </a:cubicBezTo>
                <a:lnTo>
                  <a:pt x="2827" y="1581"/>
                </a:lnTo>
                <a:cubicBezTo>
                  <a:pt x="3010" y="1703"/>
                  <a:pt x="3223" y="1824"/>
                  <a:pt x="3466" y="1885"/>
                </a:cubicBezTo>
                <a:lnTo>
                  <a:pt x="3527" y="2159"/>
                </a:lnTo>
                <a:cubicBezTo>
                  <a:pt x="3162" y="2007"/>
                  <a:pt x="2767" y="1824"/>
                  <a:pt x="2402" y="1581"/>
                </a:cubicBezTo>
                <a:cubicBezTo>
                  <a:pt x="2375" y="1572"/>
                  <a:pt x="2354" y="1569"/>
                  <a:pt x="2336" y="1569"/>
                </a:cubicBezTo>
                <a:cubicBezTo>
                  <a:pt x="2293" y="1569"/>
                  <a:pt x="2271" y="1590"/>
                  <a:pt x="2250" y="1611"/>
                </a:cubicBezTo>
                <a:cubicBezTo>
                  <a:pt x="2220" y="1672"/>
                  <a:pt x="2250" y="1733"/>
                  <a:pt x="2280" y="1763"/>
                </a:cubicBezTo>
                <a:lnTo>
                  <a:pt x="2311" y="1763"/>
                </a:lnTo>
                <a:cubicBezTo>
                  <a:pt x="2736" y="2037"/>
                  <a:pt x="3192" y="2219"/>
                  <a:pt x="3679" y="2432"/>
                </a:cubicBezTo>
                <a:lnTo>
                  <a:pt x="4195" y="3952"/>
                </a:lnTo>
                <a:lnTo>
                  <a:pt x="2675" y="3648"/>
                </a:lnTo>
                <a:cubicBezTo>
                  <a:pt x="2372" y="3131"/>
                  <a:pt x="1976" y="2675"/>
                  <a:pt x="1551" y="2280"/>
                </a:cubicBezTo>
                <a:cubicBezTo>
                  <a:pt x="1536" y="2250"/>
                  <a:pt x="1513" y="2235"/>
                  <a:pt x="1482" y="2235"/>
                </a:cubicBezTo>
                <a:cubicBezTo>
                  <a:pt x="1452" y="2235"/>
                  <a:pt x="1414" y="2250"/>
                  <a:pt x="1368" y="2280"/>
                </a:cubicBezTo>
                <a:cubicBezTo>
                  <a:pt x="1338" y="2311"/>
                  <a:pt x="1338" y="2371"/>
                  <a:pt x="1368" y="2463"/>
                </a:cubicBezTo>
                <a:cubicBezTo>
                  <a:pt x="1703" y="2797"/>
                  <a:pt x="2007" y="3192"/>
                  <a:pt x="2280" y="3557"/>
                </a:cubicBezTo>
                <a:lnTo>
                  <a:pt x="2068" y="3526"/>
                </a:lnTo>
                <a:cubicBezTo>
                  <a:pt x="1976" y="3344"/>
                  <a:pt x="1824" y="3192"/>
                  <a:pt x="1672" y="3040"/>
                </a:cubicBezTo>
                <a:cubicBezTo>
                  <a:pt x="1657" y="3010"/>
                  <a:pt x="1627" y="2994"/>
                  <a:pt x="1596" y="2994"/>
                </a:cubicBezTo>
                <a:cubicBezTo>
                  <a:pt x="1566" y="2994"/>
                  <a:pt x="1536" y="3010"/>
                  <a:pt x="1520" y="3040"/>
                </a:cubicBezTo>
                <a:cubicBezTo>
                  <a:pt x="1490" y="3070"/>
                  <a:pt x="1490" y="3131"/>
                  <a:pt x="1520" y="3222"/>
                </a:cubicBezTo>
                <a:lnTo>
                  <a:pt x="1764" y="3435"/>
                </a:lnTo>
                <a:lnTo>
                  <a:pt x="1764" y="3435"/>
                </a:lnTo>
                <a:lnTo>
                  <a:pt x="1399" y="3374"/>
                </a:lnTo>
                <a:cubicBezTo>
                  <a:pt x="1186" y="3040"/>
                  <a:pt x="913" y="2675"/>
                  <a:pt x="609" y="2432"/>
                </a:cubicBezTo>
                <a:cubicBezTo>
                  <a:pt x="593" y="2402"/>
                  <a:pt x="563" y="2387"/>
                  <a:pt x="529" y="2387"/>
                </a:cubicBezTo>
                <a:cubicBezTo>
                  <a:pt x="495" y="2387"/>
                  <a:pt x="457" y="2402"/>
                  <a:pt x="426" y="2432"/>
                </a:cubicBezTo>
                <a:cubicBezTo>
                  <a:pt x="396" y="2463"/>
                  <a:pt x="396" y="2523"/>
                  <a:pt x="426" y="2615"/>
                </a:cubicBezTo>
                <a:cubicBezTo>
                  <a:pt x="639" y="2827"/>
                  <a:pt x="852" y="3070"/>
                  <a:pt x="1034" y="3344"/>
                </a:cubicBezTo>
                <a:lnTo>
                  <a:pt x="274" y="3192"/>
                </a:lnTo>
                <a:cubicBezTo>
                  <a:pt x="183" y="3192"/>
                  <a:pt x="153" y="3222"/>
                  <a:pt x="122" y="3253"/>
                </a:cubicBezTo>
                <a:cubicBezTo>
                  <a:pt x="122" y="3283"/>
                  <a:pt x="122" y="3344"/>
                  <a:pt x="153" y="3374"/>
                </a:cubicBezTo>
                <a:lnTo>
                  <a:pt x="183" y="3405"/>
                </a:lnTo>
                <a:lnTo>
                  <a:pt x="913" y="3557"/>
                </a:lnTo>
                <a:lnTo>
                  <a:pt x="92" y="4013"/>
                </a:lnTo>
                <a:cubicBezTo>
                  <a:pt x="1" y="4043"/>
                  <a:pt x="1" y="4134"/>
                  <a:pt x="31" y="4165"/>
                </a:cubicBezTo>
                <a:cubicBezTo>
                  <a:pt x="31" y="4165"/>
                  <a:pt x="31" y="4195"/>
                  <a:pt x="92" y="4195"/>
                </a:cubicBezTo>
                <a:cubicBezTo>
                  <a:pt x="107" y="4226"/>
                  <a:pt x="122" y="4241"/>
                  <a:pt x="145" y="4241"/>
                </a:cubicBezTo>
                <a:cubicBezTo>
                  <a:pt x="168" y="4241"/>
                  <a:pt x="198" y="4226"/>
                  <a:pt x="244" y="4195"/>
                </a:cubicBezTo>
                <a:lnTo>
                  <a:pt x="1308" y="3587"/>
                </a:lnTo>
                <a:lnTo>
                  <a:pt x="1612" y="3678"/>
                </a:lnTo>
                <a:cubicBezTo>
                  <a:pt x="1490" y="3739"/>
                  <a:pt x="1338" y="3861"/>
                  <a:pt x="1216" y="3922"/>
                </a:cubicBezTo>
                <a:cubicBezTo>
                  <a:pt x="1156" y="3982"/>
                  <a:pt x="1156" y="4043"/>
                  <a:pt x="1186" y="4104"/>
                </a:cubicBezTo>
                <a:cubicBezTo>
                  <a:pt x="1186" y="4104"/>
                  <a:pt x="1186" y="4134"/>
                  <a:pt x="1216" y="4134"/>
                </a:cubicBezTo>
                <a:cubicBezTo>
                  <a:pt x="1232" y="4150"/>
                  <a:pt x="1254" y="4157"/>
                  <a:pt x="1281" y="4157"/>
                </a:cubicBezTo>
                <a:cubicBezTo>
                  <a:pt x="1308" y="4157"/>
                  <a:pt x="1338" y="4150"/>
                  <a:pt x="1368" y="4134"/>
                </a:cubicBezTo>
                <a:cubicBezTo>
                  <a:pt x="1551" y="4013"/>
                  <a:pt x="1764" y="3861"/>
                  <a:pt x="1946" y="3709"/>
                </a:cubicBezTo>
                <a:lnTo>
                  <a:pt x="2220" y="3739"/>
                </a:lnTo>
                <a:cubicBezTo>
                  <a:pt x="1855" y="4013"/>
                  <a:pt x="1520" y="4256"/>
                  <a:pt x="1156" y="4469"/>
                </a:cubicBezTo>
                <a:cubicBezTo>
                  <a:pt x="1065" y="4499"/>
                  <a:pt x="1065" y="4590"/>
                  <a:pt x="1095" y="4621"/>
                </a:cubicBezTo>
                <a:cubicBezTo>
                  <a:pt x="1095" y="4621"/>
                  <a:pt x="1095" y="4651"/>
                  <a:pt x="1156" y="4651"/>
                </a:cubicBezTo>
                <a:cubicBezTo>
                  <a:pt x="1171" y="4666"/>
                  <a:pt x="1186" y="4674"/>
                  <a:pt x="1209" y="4674"/>
                </a:cubicBezTo>
                <a:cubicBezTo>
                  <a:pt x="1232" y="4674"/>
                  <a:pt x="1262" y="4666"/>
                  <a:pt x="1308" y="4651"/>
                </a:cubicBezTo>
                <a:cubicBezTo>
                  <a:pt x="1703" y="4408"/>
                  <a:pt x="2159" y="4134"/>
                  <a:pt x="2554" y="3830"/>
                </a:cubicBezTo>
                <a:lnTo>
                  <a:pt x="4104" y="4165"/>
                </a:lnTo>
                <a:lnTo>
                  <a:pt x="3040" y="5350"/>
                </a:lnTo>
                <a:cubicBezTo>
                  <a:pt x="2432" y="5381"/>
                  <a:pt x="1824" y="5472"/>
                  <a:pt x="1338" y="5624"/>
                </a:cubicBezTo>
                <a:cubicBezTo>
                  <a:pt x="1247" y="5624"/>
                  <a:pt x="1216" y="5685"/>
                  <a:pt x="1247" y="5776"/>
                </a:cubicBezTo>
                <a:cubicBezTo>
                  <a:pt x="1247" y="5806"/>
                  <a:pt x="1308" y="5806"/>
                  <a:pt x="1308" y="5836"/>
                </a:cubicBezTo>
                <a:cubicBezTo>
                  <a:pt x="1338" y="5867"/>
                  <a:pt x="1368" y="5867"/>
                  <a:pt x="1399" y="5867"/>
                </a:cubicBezTo>
                <a:cubicBezTo>
                  <a:pt x="1824" y="5745"/>
                  <a:pt x="2311" y="5685"/>
                  <a:pt x="2858" y="5654"/>
                </a:cubicBezTo>
                <a:lnTo>
                  <a:pt x="2858" y="5654"/>
                </a:lnTo>
                <a:lnTo>
                  <a:pt x="2706" y="5836"/>
                </a:lnTo>
                <a:cubicBezTo>
                  <a:pt x="2584" y="5836"/>
                  <a:pt x="2523" y="5836"/>
                  <a:pt x="2402" y="5867"/>
                </a:cubicBezTo>
                <a:cubicBezTo>
                  <a:pt x="2311" y="5867"/>
                  <a:pt x="2250" y="5867"/>
                  <a:pt x="2128" y="5897"/>
                </a:cubicBezTo>
                <a:cubicBezTo>
                  <a:pt x="2068" y="5897"/>
                  <a:pt x="2007" y="5988"/>
                  <a:pt x="2007" y="6019"/>
                </a:cubicBezTo>
                <a:cubicBezTo>
                  <a:pt x="2007" y="6049"/>
                  <a:pt x="2007" y="6110"/>
                  <a:pt x="2068" y="6110"/>
                </a:cubicBezTo>
                <a:cubicBezTo>
                  <a:pt x="2098" y="6140"/>
                  <a:pt x="2098" y="6140"/>
                  <a:pt x="2128" y="6140"/>
                </a:cubicBezTo>
                <a:cubicBezTo>
                  <a:pt x="2250" y="6140"/>
                  <a:pt x="2311" y="6140"/>
                  <a:pt x="2402" y="6110"/>
                </a:cubicBezTo>
                <a:lnTo>
                  <a:pt x="2432" y="6110"/>
                </a:lnTo>
                <a:lnTo>
                  <a:pt x="2250" y="6323"/>
                </a:lnTo>
                <a:cubicBezTo>
                  <a:pt x="1824" y="6323"/>
                  <a:pt x="1399" y="6414"/>
                  <a:pt x="1004" y="6505"/>
                </a:cubicBezTo>
                <a:cubicBezTo>
                  <a:pt x="913" y="6566"/>
                  <a:pt x="882" y="6596"/>
                  <a:pt x="913" y="6657"/>
                </a:cubicBezTo>
                <a:cubicBezTo>
                  <a:pt x="913" y="6718"/>
                  <a:pt x="943" y="6718"/>
                  <a:pt x="943" y="6718"/>
                </a:cubicBezTo>
                <a:cubicBezTo>
                  <a:pt x="1004" y="6748"/>
                  <a:pt x="1034" y="6748"/>
                  <a:pt x="1065" y="6748"/>
                </a:cubicBezTo>
                <a:cubicBezTo>
                  <a:pt x="1368" y="6657"/>
                  <a:pt x="1672" y="6596"/>
                  <a:pt x="2007" y="6566"/>
                </a:cubicBezTo>
                <a:lnTo>
                  <a:pt x="2007" y="6566"/>
                </a:lnTo>
                <a:lnTo>
                  <a:pt x="1490" y="7113"/>
                </a:lnTo>
                <a:cubicBezTo>
                  <a:pt x="1460" y="7174"/>
                  <a:pt x="1460" y="7235"/>
                  <a:pt x="1490" y="7326"/>
                </a:cubicBezTo>
                <a:cubicBezTo>
                  <a:pt x="1505" y="7341"/>
                  <a:pt x="1536" y="7349"/>
                  <a:pt x="1566" y="7349"/>
                </a:cubicBezTo>
                <a:cubicBezTo>
                  <a:pt x="1596" y="7349"/>
                  <a:pt x="1627" y="7341"/>
                  <a:pt x="1642" y="7326"/>
                </a:cubicBezTo>
                <a:lnTo>
                  <a:pt x="2128" y="6779"/>
                </a:lnTo>
                <a:lnTo>
                  <a:pt x="2128" y="7691"/>
                </a:lnTo>
                <a:cubicBezTo>
                  <a:pt x="2128" y="7721"/>
                  <a:pt x="2128" y="7782"/>
                  <a:pt x="2159" y="7782"/>
                </a:cubicBezTo>
                <a:cubicBezTo>
                  <a:pt x="2220" y="7782"/>
                  <a:pt x="2220" y="7812"/>
                  <a:pt x="2250" y="7812"/>
                </a:cubicBezTo>
                <a:cubicBezTo>
                  <a:pt x="2311" y="7812"/>
                  <a:pt x="2372" y="7782"/>
                  <a:pt x="2372" y="7691"/>
                </a:cubicBezTo>
                <a:lnTo>
                  <a:pt x="2372" y="6475"/>
                </a:lnTo>
                <a:lnTo>
                  <a:pt x="2584" y="6262"/>
                </a:lnTo>
                <a:cubicBezTo>
                  <a:pt x="2584" y="6414"/>
                  <a:pt x="2615" y="6566"/>
                  <a:pt x="2615" y="6718"/>
                </a:cubicBezTo>
                <a:cubicBezTo>
                  <a:pt x="2615" y="6748"/>
                  <a:pt x="2615" y="6779"/>
                  <a:pt x="2675" y="6779"/>
                </a:cubicBezTo>
                <a:cubicBezTo>
                  <a:pt x="2706" y="6779"/>
                  <a:pt x="2706" y="6809"/>
                  <a:pt x="2736" y="6809"/>
                </a:cubicBezTo>
                <a:cubicBezTo>
                  <a:pt x="2827" y="6809"/>
                  <a:pt x="2858" y="6779"/>
                  <a:pt x="2858" y="6718"/>
                </a:cubicBezTo>
                <a:cubicBezTo>
                  <a:pt x="2858" y="6475"/>
                  <a:pt x="2827" y="6262"/>
                  <a:pt x="2767" y="6019"/>
                </a:cubicBezTo>
                <a:lnTo>
                  <a:pt x="2919" y="5836"/>
                </a:lnTo>
                <a:cubicBezTo>
                  <a:pt x="2979" y="6262"/>
                  <a:pt x="3010" y="6657"/>
                  <a:pt x="3010" y="7083"/>
                </a:cubicBezTo>
                <a:cubicBezTo>
                  <a:pt x="3010" y="7113"/>
                  <a:pt x="3010" y="7174"/>
                  <a:pt x="3040" y="7174"/>
                </a:cubicBezTo>
                <a:cubicBezTo>
                  <a:pt x="3071" y="7174"/>
                  <a:pt x="3071" y="7204"/>
                  <a:pt x="3131" y="7204"/>
                </a:cubicBezTo>
                <a:cubicBezTo>
                  <a:pt x="3192" y="7204"/>
                  <a:pt x="3223" y="7174"/>
                  <a:pt x="3223" y="7083"/>
                </a:cubicBezTo>
                <a:cubicBezTo>
                  <a:pt x="3223" y="6596"/>
                  <a:pt x="3192" y="6110"/>
                  <a:pt x="3131" y="5593"/>
                </a:cubicBezTo>
                <a:lnTo>
                  <a:pt x="4226" y="4377"/>
                </a:lnTo>
                <a:lnTo>
                  <a:pt x="4712" y="5897"/>
                </a:lnTo>
                <a:cubicBezTo>
                  <a:pt x="4408" y="6475"/>
                  <a:pt x="4226" y="7022"/>
                  <a:pt x="4074" y="7539"/>
                </a:cubicBezTo>
                <a:cubicBezTo>
                  <a:pt x="4074" y="7569"/>
                  <a:pt x="4074" y="7630"/>
                  <a:pt x="4104" y="7660"/>
                </a:cubicBezTo>
                <a:lnTo>
                  <a:pt x="4134" y="7691"/>
                </a:lnTo>
                <a:cubicBezTo>
                  <a:pt x="4226" y="7691"/>
                  <a:pt x="4256" y="7660"/>
                  <a:pt x="4286" y="7630"/>
                </a:cubicBezTo>
                <a:cubicBezTo>
                  <a:pt x="4408" y="7174"/>
                  <a:pt x="4590" y="6748"/>
                  <a:pt x="4834" y="6262"/>
                </a:cubicBezTo>
                <a:lnTo>
                  <a:pt x="4894" y="6475"/>
                </a:lnTo>
                <a:cubicBezTo>
                  <a:pt x="4864" y="6596"/>
                  <a:pt x="4834" y="6657"/>
                  <a:pt x="4803" y="6748"/>
                </a:cubicBezTo>
                <a:lnTo>
                  <a:pt x="4682" y="6961"/>
                </a:lnTo>
                <a:cubicBezTo>
                  <a:pt x="4651" y="7022"/>
                  <a:pt x="4682" y="7083"/>
                  <a:pt x="4712" y="7113"/>
                </a:cubicBezTo>
                <a:lnTo>
                  <a:pt x="4742" y="7113"/>
                </a:lnTo>
                <a:cubicBezTo>
                  <a:pt x="4771" y="7132"/>
                  <a:pt x="4796" y="7139"/>
                  <a:pt x="4818" y="7139"/>
                </a:cubicBezTo>
                <a:cubicBezTo>
                  <a:pt x="4865" y="7139"/>
                  <a:pt x="4894" y="7104"/>
                  <a:pt x="4894" y="7083"/>
                </a:cubicBezTo>
                <a:cubicBezTo>
                  <a:pt x="4955" y="7022"/>
                  <a:pt x="4986" y="6900"/>
                  <a:pt x="5016" y="6809"/>
                </a:cubicBezTo>
                <a:lnTo>
                  <a:pt x="5016" y="6779"/>
                </a:lnTo>
                <a:lnTo>
                  <a:pt x="5107" y="7052"/>
                </a:lnTo>
                <a:cubicBezTo>
                  <a:pt x="4894" y="7417"/>
                  <a:pt x="4742" y="7812"/>
                  <a:pt x="4651" y="8238"/>
                </a:cubicBezTo>
                <a:cubicBezTo>
                  <a:pt x="4651" y="8268"/>
                  <a:pt x="4651" y="8299"/>
                  <a:pt x="4682" y="8329"/>
                </a:cubicBezTo>
                <a:lnTo>
                  <a:pt x="4712" y="8390"/>
                </a:lnTo>
                <a:cubicBezTo>
                  <a:pt x="4803" y="8390"/>
                  <a:pt x="4834" y="8329"/>
                  <a:pt x="4864" y="8299"/>
                </a:cubicBezTo>
                <a:cubicBezTo>
                  <a:pt x="4955" y="7995"/>
                  <a:pt x="5046" y="7691"/>
                  <a:pt x="5168" y="7387"/>
                </a:cubicBezTo>
                <a:lnTo>
                  <a:pt x="5411" y="8147"/>
                </a:lnTo>
                <a:cubicBezTo>
                  <a:pt x="5411" y="8177"/>
                  <a:pt x="5441" y="8177"/>
                  <a:pt x="5441" y="8177"/>
                </a:cubicBezTo>
                <a:cubicBezTo>
                  <a:pt x="5472" y="8238"/>
                  <a:pt x="5502" y="8238"/>
                  <a:pt x="5563" y="8238"/>
                </a:cubicBezTo>
                <a:cubicBezTo>
                  <a:pt x="5624" y="8177"/>
                  <a:pt x="5654" y="8147"/>
                  <a:pt x="5624" y="8086"/>
                </a:cubicBezTo>
                <a:lnTo>
                  <a:pt x="5411" y="7387"/>
                </a:lnTo>
                <a:lnTo>
                  <a:pt x="6201" y="7843"/>
                </a:lnTo>
                <a:cubicBezTo>
                  <a:pt x="6219" y="7851"/>
                  <a:pt x="6237" y="7855"/>
                  <a:pt x="6254" y="7855"/>
                </a:cubicBezTo>
                <a:cubicBezTo>
                  <a:pt x="6295" y="7855"/>
                  <a:pt x="6332" y="7834"/>
                  <a:pt x="6353" y="7812"/>
                </a:cubicBezTo>
                <a:cubicBezTo>
                  <a:pt x="6384" y="7721"/>
                  <a:pt x="6353" y="7691"/>
                  <a:pt x="6323" y="7660"/>
                </a:cubicBezTo>
                <a:lnTo>
                  <a:pt x="5290" y="7052"/>
                </a:lnTo>
                <a:lnTo>
                  <a:pt x="5168" y="6748"/>
                </a:lnTo>
                <a:lnTo>
                  <a:pt x="5168" y="6748"/>
                </a:lnTo>
                <a:cubicBezTo>
                  <a:pt x="5320" y="6809"/>
                  <a:pt x="5441" y="6870"/>
                  <a:pt x="5593" y="6931"/>
                </a:cubicBezTo>
                <a:cubicBezTo>
                  <a:pt x="5611" y="6940"/>
                  <a:pt x="5629" y="6943"/>
                  <a:pt x="5646" y="6943"/>
                </a:cubicBezTo>
                <a:cubicBezTo>
                  <a:pt x="5687" y="6943"/>
                  <a:pt x="5724" y="6922"/>
                  <a:pt x="5745" y="6900"/>
                </a:cubicBezTo>
                <a:cubicBezTo>
                  <a:pt x="5776" y="6809"/>
                  <a:pt x="5745" y="6779"/>
                  <a:pt x="5715" y="6748"/>
                </a:cubicBezTo>
                <a:cubicBezTo>
                  <a:pt x="5502" y="6627"/>
                  <a:pt x="5290" y="6505"/>
                  <a:pt x="5107" y="6444"/>
                </a:cubicBezTo>
                <a:lnTo>
                  <a:pt x="5016" y="6171"/>
                </a:lnTo>
                <a:lnTo>
                  <a:pt x="5016" y="6171"/>
                </a:lnTo>
                <a:cubicBezTo>
                  <a:pt x="5411" y="6323"/>
                  <a:pt x="5776" y="6505"/>
                  <a:pt x="6171" y="6748"/>
                </a:cubicBezTo>
                <a:cubicBezTo>
                  <a:pt x="6189" y="6757"/>
                  <a:pt x="6204" y="6761"/>
                  <a:pt x="6218" y="6761"/>
                </a:cubicBezTo>
                <a:cubicBezTo>
                  <a:pt x="6252" y="6761"/>
                  <a:pt x="6280" y="6739"/>
                  <a:pt x="6323" y="6718"/>
                </a:cubicBezTo>
                <a:cubicBezTo>
                  <a:pt x="6353" y="6627"/>
                  <a:pt x="6323" y="6566"/>
                  <a:pt x="6262" y="6566"/>
                </a:cubicBezTo>
                <a:cubicBezTo>
                  <a:pt x="5867" y="6292"/>
                  <a:pt x="5411" y="6110"/>
                  <a:pt x="4955" y="5897"/>
                </a:cubicBezTo>
                <a:lnTo>
                  <a:pt x="4438" y="4347"/>
                </a:lnTo>
                <a:lnTo>
                  <a:pt x="6019" y="4681"/>
                </a:lnTo>
                <a:cubicBezTo>
                  <a:pt x="6353" y="5229"/>
                  <a:pt x="6688" y="5685"/>
                  <a:pt x="7083" y="6049"/>
                </a:cubicBezTo>
                <a:cubicBezTo>
                  <a:pt x="7098" y="6080"/>
                  <a:pt x="7121" y="6095"/>
                  <a:pt x="7147" y="6095"/>
                </a:cubicBezTo>
                <a:cubicBezTo>
                  <a:pt x="7174" y="6095"/>
                  <a:pt x="7204" y="6080"/>
                  <a:pt x="7235" y="6049"/>
                </a:cubicBezTo>
                <a:cubicBezTo>
                  <a:pt x="7265" y="6019"/>
                  <a:pt x="7265" y="5958"/>
                  <a:pt x="7235" y="5867"/>
                </a:cubicBezTo>
                <a:cubicBezTo>
                  <a:pt x="6931" y="5563"/>
                  <a:pt x="6627" y="5198"/>
                  <a:pt x="6323" y="4742"/>
                </a:cubicBezTo>
                <a:lnTo>
                  <a:pt x="6323" y="4742"/>
                </a:lnTo>
                <a:lnTo>
                  <a:pt x="6536" y="4773"/>
                </a:lnTo>
                <a:cubicBezTo>
                  <a:pt x="6627" y="4833"/>
                  <a:pt x="6657" y="4925"/>
                  <a:pt x="6718" y="5046"/>
                </a:cubicBezTo>
                <a:cubicBezTo>
                  <a:pt x="6779" y="5107"/>
                  <a:pt x="6840" y="5198"/>
                  <a:pt x="6870" y="5259"/>
                </a:cubicBezTo>
                <a:lnTo>
                  <a:pt x="6931" y="5289"/>
                </a:lnTo>
                <a:cubicBezTo>
                  <a:pt x="6946" y="5320"/>
                  <a:pt x="6969" y="5335"/>
                  <a:pt x="6995" y="5335"/>
                </a:cubicBezTo>
                <a:cubicBezTo>
                  <a:pt x="7022" y="5335"/>
                  <a:pt x="7052" y="5320"/>
                  <a:pt x="7083" y="5289"/>
                </a:cubicBezTo>
                <a:cubicBezTo>
                  <a:pt x="7113" y="5259"/>
                  <a:pt x="7144" y="5198"/>
                  <a:pt x="7113" y="5137"/>
                </a:cubicBezTo>
                <a:cubicBezTo>
                  <a:pt x="7022" y="5077"/>
                  <a:pt x="6992" y="4985"/>
                  <a:pt x="6961" y="4925"/>
                </a:cubicBezTo>
                <a:cubicBezTo>
                  <a:pt x="6961" y="4925"/>
                  <a:pt x="6961" y="4907"/>
                  <a:pt x="6948" y="4898"/>
                </a:cubicBezTo>
                <a:lnTo>
                  <a:pt x="6948" y="4898"/>
                </a:lnTo>
                <a:lnTo>
                  <a:pt x="7174" y="4955"/>
                </a:lnTo>
                <a:cubicBezTo>
                  <a:pt x="7356" y="5320"/>
                  <a:pt x="7600" y="5654"/>
                  <a:pt x="7904" y="5928"/>
                </a:cubicBezTo>
                <a:cubicBezTo>
                  <a:pt x="7934" y="5943"/>
                  <a:pt x="7964" y="5950"/>
                  <a:pt x="7999" y="5950"/>
                </a:cubicBezTo>
                <a:cubicBezTo>
                  <a:pt x="8033" y="5950"/>
                  <a:pt x="8071" y="5943"/>
                  <a:pt x="8116" y="5928"/>
                </a:cubicBezTo>
                <a:cubicBezTo>
                  <a:pt x="8147" y="5867"/>
                  <a:pt x="8147" y="5806"/>
                  <a:pt x="8116" y="5715"/>
                </a:cubicBezTo>
                <a:cubicBezTo>
                  <a:pt x="7873" y="5502"/>
                  <a:pt x="7660" y="5259"/>
                  <a:pt x="7508" y="5016"/>
                </a:cubicBezTo>
                <a:lnTo>
                  <a:pt x="7508" y="5016"/>
                </a:lnTo>
                <a:lnTo>
                  <a:pt x="8268" y="5168"/>
                </a:lnTo>
                <a:cubicBezTo>
                  <a:pt x="8329" y="5168"/>
                  <a:pt x="8359" y="5107"/>
                  <a:pt x="8420" y="5077"/>
                </a:cubicBezTo>
                <a:cubicBezTo>
                  <a:pt x="8420" y="5016"/>
                  <a:pt x="8359" y="4955"/>
                  <a:pt x="8329" y="4925"/>
                </a:cubicBezTo>
                <a:lnTo>
                  <a:pt x="7600" y="4773"/>
                </a:lnTo>
                <a:lnTo>
                  <a:pt x="8420" y="4317"/>
                </a:lnTo>
                <a:cubicBezTo>
                  <a:pt x="8481" y="4286"/>
                  <a:pt x="8481" y="4195"/>
                  <a:pt x="8451" y="4165"/>
                </a:cubicBezTo>
                <a:cubicBezTo>
                  <a:pt x="8433" y="4129"/>
                  <a:pt x="8394" y="4114"/>
                  <a:pt x="8359" y="4114"/>
                </a:cubicBezTo>
                <a:cubicBezTo>
                  <a:pt x="8334" y="4114"/>
                  <a:pt x="8311" y="4122"/>
                  <a:pt x="8299" y="4134"/>
                </a:cubicBezTo>
                <a:lnTo>
                  <a:pt x="7265" y="4742"/>
                </a:lnTo>
                <a:lnTo>
                  <a:pt x="6961" y="4651"/>
                </a:lnTo>
                <a:cubicBezTo>
                  <a:pt x="7083" y="4590"/>
                  <a:pt x="7204" y="4469"/>
                  <a:pt x="7356" y="4408"/>
                </a:cubicBezTo>
                <a:cubicBezTo>
                  <a:pt x="7417" y="4347"/>
                  <a:pt x="7417" y="4286"/>
                  <a:pt x="7387" y="4256"/>
                </a:cubicBezTo>
                <a:cubicBezTo>
                  <a:pt x="7368" y="4198"/>
                  <a:pt x="7324" y="4177"/>
                  <a:pt x="7287" y="4177"/>
                </a:cubicBezTo>
                <a:cubicBezTo>
                  <a:pt x="7265" y="4177"/>
                  <a:pt x="7246" y="4184"/>
                  <a:pt x="7235" y="4195"/>
                </a:cubicBezTo>
                <a:cubicBezTo>
                  <a:pt x="7022" y="4317"/>
                  <a:pt x="6840" y="4469"/>
                  <a:pt x="6657" y="4590"/>
                </a:cubicBezTo>
                <a:lnTo>
                  <a:pt x="6384" y="4560"/>
                </a:lnTo>
                <a:cubicBezTo>
                  <a:pt x="6749" y="4286"/>
                  <a:pt x="7083" y="4043"/>
                  <a:pt x="7448" y="3861"/>
                </a:cubicBezTo>
                <a:cubicBezTo>
                  <a:pt x="7539" y="3830"/>
                  <a:pt x="7539" y="3739"/>
                  <a:pt x="7508" y="3709"/>
                </a:cubicBezTo>
                <a:cubicBezTo>
                  <a:pt x="7473" y="3673"/>
                  <a:pt x="7437" y="3658"/>
                  <a:pt x="7408" y="3658"/>
                </a:cubicBezTo>
                <a:cubicBezTo>
                  <a:pt x="7387" y="3658"/>
                  <a:pt x="7369" y="3666"/>
                  <a:pt x="7356" y="3678"/>
                </a:cubicBezTo>
                <a:cubicBezTo>
                  <a:pt x="6931" y="3952"/>
                  <a:pt x="6505" y="4195"/>
                  <a:pt x="6080" y="4499"/>
                </a:cubicBezTo>
                <a:lnTo>
                  <a:pt x="4499" y="4165"/>
                </a:lnTo>
                <a:lnTo>
                  <a:pt x="5502" y="2979"/>
                </a:lnTo>
                <a:cubicBezTo>
                  <a:pt x="6080" y="2949"/>
                  <a:pt x="6688" y="2888"/>
                  <a:pt x="7235" y="2736"/>
                </a:cubicBezTo>
                <a:cubicBezTo>
                  <a:pt x="7296" y="2736"/>
                  <a:pt x="7356" y="2645"/>
                  <a:pt x="7296" y="2584"/>
                </a:cubicBezTo>
                <a:cubicBezTo>
                  <a:pt x="7296" y="2516"/>
                  <a:pt x="7261" y="2482"/>
                  <a:pt x="7206" y="2482"/>
                </a:cubicBezTo>
                <a:cubicBezTo>
                  <a:pt x="7187" y="2482"/>
                  <a:pt x="7166" y="2485"/>
                  <a:pt x="7144" y="2493"/>
                </a:cubicBezTo>
                <a:cubicBezTo>
                  <a:pt x="6688" y="2615"/>
                  <a:pt x="6201" y="2675"/>
                  <a:pt x="5715" y="2736"/>
                </a:cubicBezTo>
                <a:lnTo>
                  <a:pt x="5867" y="2584"/>
                </a:lnTo>
                <a:cubicBezTo>
                  <a:pt x="6049" y="2584"/>
                  <a:pt x="6262" y="2584"/>
                  <a:pt x="6475" y="2493"/>
                </a:cubicBezTo>
                <a:cubicBezTo>
                  <a:pt x="6536" y="2463"/>
                  <a:pt x="6536" y="2432"/>
                  <a:pt x="6536" y="2341"/>
                </a:cubicBezTo>
                <a:cubicBezTo>
                  <a:pt x="6505" y="2280"/>
                  <a:pt x="6475" y="2280"/>
                  <a:pt x="6384" y="2280"/>
                </a:cubicBezTo>
                <a:cubicBezTo>
                  <a:pt x="6262" y="2311"/>
                  <a:pt x="6201" y="2341"/>
                  <a:pt x="6080" y="2341"/>
                </a:cubicBezTo>
                <a:lnTo>
                  <a:pt x="6323" y="2067"/>
                </a:lnTo>
                <a:cubicBezTo>
                  <a:pt x="6718" y="2067"/>
                  <a:pt x="7144" y="2007"/>
                  <a:pt x="7539" y="1885"/>
                </a:cubicBezTo>
                <a:cubicBezTo>
                  <a:pt x="7600" y="1855"/>
                  <a:pt x="7630" y="1824"/>
                  <a:pt x="7600" y="1733"/>
                </a:cubicBezTo>
                <a:cubicBezTo>
                  <a:pt x="7578" y="1690"/>
                  <a:pt x="7557" y="1647"/>
                  <a:pt x="7514" y="1647"/>
                </a:cubicBezTo>
                <a:cubicBezTo>
                  <a:pt x="7496" y="1647"/>
                  <a:pt x="7474" y="1654"/>
                  <a:pt x="7448" y="1672"/>
                </a:cubicBezTo>
                <a:cubicBezTo>
                  <a:pt x="7144" y="1733"/>
                  <a:pt x="6840" y="1824"/>
                  <a:pt x="6536" y="1855"/>
                </a:cubicBezTo>
                <a:lnTo>
                  <a:pt x="7022" y="1277"/>
                </a:lnTo>
                <a:cubicBezTo>
                  <a:pt x="7083" y="1247"/>
                  <a:pt x="7083" y="1156"/>
                  <a:pt x="7022" y="1095"/>
                </a:cubicBezTo>
                <a:cubicBezTo>
                  <a:pt x="7007" y="1080"/>
                  <a:pt x="6984" y="1072"/>
                  <a:pt x="6954" y="1072"/>
                </a:cubicBezTo>
                <a:cubicBezTo>
                  <a:pt x="6923" y="1072"/>
                  <a:pt x="6885" y="1080"/>
                  <a:pt x="6840" y="1095"/>
                </a:cubicBezTo>
                <a:lnTo>
                  <a:pt x="6353" y="1611"/>
                </a:lnTo>
                <a:lnTo>
                  <a:pt x="6353" y="669"/>
                </a:lnTo>
                <a:cubicBezTo>
                  <a:pt x="6353" y="608"/>
                  <a:pt x="6323" y="548"/>
                  <a:pt x="6232" y="548"/>
                </a:cubicBezTo>
                <a:cubicBezTo>
                  <a:pt x="6171" y="548"/>
                  <a:pt x="6110" y="608"/>
                  <a:pt x="6110" y="669"/>
                </a:cubicBezTo>
                <a:lnTo>
                  <a:pt x="6110" y="1885"/>
                </a:lnTo>
                <a:lnTo>
                  <a:pt x="5897" y="2128"/>
                </a:lnTo>
                <a:cubicBezTo>
                  <a:pt x="5897" y="1976"/>
                  <a:pt x="5867" y="1824"/>
                  <a:pt x="5867" y="1672"/>
                </a:cubicBezTo>
                <a:cubicBezTo>
                  <a:pt x="5867" y="1581"/>
                  <a:pt x="5806" y="1551"/>
                  <a:pt x="5745" y="1551"/>
                </a:cubicBezTo>
                <a:cubicBezTo>
                  <a:pt x="5654" y="1551"/>
                  <a:pt x="5624" y="1581"/>
                  <a:pt x="5624" y="1672"/>
                </a:cubicBezTo>
                <a:cubicBezTo>
                  <a:pt x="5624" y="1885"/>
                  <a:pt x="5654" y="2128"/>
                  <a:pt x="5715" y="2341"/>
                </a:cubicBezTo>
                <a:lnTo>
                  <a:pt x="5563" y="2523"/>
                </a:lnTo>
                <a:cubicBezTo>
                  <a:pt x="5502" y="2128"/>
                  <a:pt x="5472" y="1703"/>
                  <a:pt x="5472" y="1277"/>
                </a:cubicBezTo>
                <a:cubicBezTo>
                  <a:pt x="5472" y="1216"/>
                  <a:pt x="5441" y="1156"/>
                  <a:pt x="5350" y="1156"/>
                </a:cubicBezTo>
                <a:cubicBezTo>
                  <a:pt x="5290" y="1156"/>
                  <a:pt x="5259" y="1216"/>
                  <a:pt x="5259" y="1277"/>
                </a:cubicBezTo>
                <a:cubicBezTo>
                  <a:pt x="5259" y="1763"/>
                  <a:pt x="5290" y="2311"/>
                  <a:pt x="5350" y="2797"/>
                </a:cubicBezTo>
                <a:lnTo>
                  <a:pt x="4286" y="3982"/>
                </a:lnTo>
                <a:lnTo>
                  <a:pt x="3800" y="2493"/>
                </a:lnTo>
                <a:cubicBezTo>
                  <a:pt x="4074" y="1976"/>
                  <a:pt x="4286" y="1429"/>
                  <a:pt x="4438" y="852"/>
                </a:cubicBezTo>
                <a:cubicBezTo>
                  <a:pt x="4438" y="791"/>
                  <a:pt x="4408" y="760"/>
                  <a:pt x="4378" y="700"/>
                </a:cubicBezTo>
                <a:cubicBezTo>
                  <a:pt x="4286" y="700"/>
                  <a:pt x="4256" y="760"/>
                  <a:pt x="4226" y="791"/>
                </a:cubicBezTo>
                <a:cubicBezTo>
                  <a:pt x="4104" y="1247"/>
                  <a:pt x="3922" y="1703"/>
                  <a:pt x="3739" y="2159"/>
                </a:cubicBezTo>
                <a:lnTo>
                  <a:pt x="3648" y="1915"/>
                </a:lnTo>
                <a:cubicBezTo>
                  <a:pt x="3770" y="1733"/>
                  <a:pt x="3831" y="1551"/>
                  <a:pt x="3891" y="1368"/>
                </a:cubicBezTo>
                <a:cubicBezTo>
                  <a:pt x="3891" y="1277"/>
                  <a:pt x="3831" y="1247"/>
                  <a:pt x="3770" y="1216"/>
                </a:cubicBezTo>
                <a:cubicBezTo>
                  <a:pt x="3679" y="1216"/>
                  <a:pt x="3648" y="1247"/>
                  <a:pt x="3618" y="1308"/>
                </a:cubicBezTo>
                <a:cubicBezTo>
                  <a:pt x="3618" y="1429"/>
                  <a:pt x="3587" y="1520"/>
                  <a:pt x="3496" y="1611"/>
                </a:cubicBezTo>
                <a:lnTo>
                  <a:pt x="3375" y="1277"/>
                </a:lnTo>
                <a:cubicBezTo>
                  <a:pt x="3587" y="912"/>
                  <a:pt x="3739" y="517"/>
                  <a:pt x="3800" y="153"/>
                </a:cubicBezTo>
                <a:cubicBezTo>
                  <a:pt x="3800" y="61"/>
                  <a:pt x="3770" y="31"/>
                  <a:pt x="373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6" name="Google Shape;736;p32"/>
          <p:cNvGrpSpPr/>
          <p:nvPr/>
        </p:nvGrpSpPr>
        <p:grpSpPr>
          <a:xfrm>
            <a:off x="6591825" y="2351950"/>
            <a:ext cx="299425" cy="209000"/>
            <a:chOff x="6669950" y="1286700"/>
            <a:chExt cx="299425" cy="209000"/>
          </a:xfrm>
        </p:grpSpPr>
        <p:sp>
          <p:nvSpPr>
            <p:cNvPr id="737" name="Google Shape;737;p32"/>
            <p:cNvSpPr/>
            <p:nvPr/>
          </p:nvSpPr>
          <p:spPr>
            <a:xfrm>
              <a:off x="6774050" y="1286700"/>
              <a:ext cx="110200" cy="85125"/>
            </a:xfrm>
            <a:custGeom>
              <a:avLst/>
              <a:gdLst/>
              <a:ahLst/>
              <a:cxnLst/>
              <a:rect l="l" t="t" r="r" b="b"/>
              <a:pathLst>
                <a:path w="4408" h="3405" extrusionOk="0">
                  <a:moveTo>
                    <a:pt x="2189" y="0"/>
                  </a:moveTo>
                  <a:cubicBezTo>
                    <a:pt x="0" y="0"/>
                    <a:pt x="0" y="3405"/>
                    <a:pt x="2189" y="3405"/>
                  </a:cubicBezTo>
                  <a:cubicBezTo>
                    <a:pt x="4408" y="3405"/>
                    <a:pt x="4408" y="0"/>
                    <a:pt x="21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2"/>
            <p:cNvSpPr/>
            <p:nvPr/>
          </p:nvSpPr>
          <p:spPr>
            <a:xfrm>
              <a:off x="6669950" y="1447800"/>
              <a:ext cx="62325" cy="47900"/>
            </a:xfrm>
            <a:custGeom>
              <a:avLst/>
              <a:gdLst/>
              <a:ahLst/>
              <a:cxnLst/>
              <a:rect l="l" t="t" r="r" b="b"/>
              <a:pathLst>
                <a:path w="249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93" y="1915"/>
                    <a:pt x="2493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2"/>
            <p:cNvSpPr/>
            <p:nvPr/>
          </p:nvSpPr>
          <p:spPr>
            <a:xfrm>
              <a:off x="6907800" y="1428800"/>
              <a:ext cx="61575" cy="47900"/>
            </a:xfrm>
            <a:custGeom>
              <a:avLst/>
              <a:gdLst/>
              <a:ahLst/>
              <a:cxnLst/>
              <a:rect l="l" t="t" r="r" b="b"/>
              <a:pathLst>
                <a:path w="246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62" y="191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0" name="Google Shape;740;p32"/>
          <p:cNvGrpSpPr/>
          <p:nvPr/>
        </p:nvGrpSpPr>
        <p:grpSpPr>
          <a:xfrm>
            <a:off x="6438000" y="1135600"/>
            <a:ext cx="672550" cy="735725"/>
            <a:chOff x="4042125" y="3893975"/>
            <a:chExt cx="672550" cy="735725"/>
          </a:xfrm>
        </p:grpSpPr>
        <p:sp>
          <p:nvSpPr>
            <p:cNvPr id="741" name="Google Shape;741;p32"/>
            <p:cNvSpPr/>
            <p:nvPr/>
          </p:nvSpPr>
          <p:spPr>
            <a:xfrm>
              <a:off x="4085450" y="4300300"/>
              <a:ext cx="334375" cy="329400"/>
            </a:xfrm>
            <a:custGeom>
              <a:avLst/>
              <a:gdLst/>
              <a:ahLst/>
              <a:cxnLst/>
              <a:rect l="l" t="t" r="r" b="b"/>
              <a:pathLst>
                <a:path w="13375" h="13176" extrusionOk="0">
                  <a:moveTo>
                    <a:pt x="5900" y="1"/>
                  </a:moveTo>
                  <a:cubicBezTo>
                    <a:pt x="5816" y="1"/>
                    <a:pt x="5765" y="60"/>
                    <a:pt x="5715" y="161"/>
                  </a:cubicBezTo>
                  <a:cubicBezTo>
                    <a:pt x="5624" y="647"/>
                    <a:pt x="5472" y="1103"/>
                    <a:pt x="5229" y="1528"/>
                  </a:cubicBezTo>
                  <a:lnTo>
                    <a:pt x="4864" y="373"/>
                  </a:lnTo>
                  <a:cubicBezTo>
                    <a:pt x="4820" y="308"/>
                    <a:pt x="4760" y="258"/>
                    <a:pt x="4696" y="258"/>
                  </a:cubicBezTo>
                  <a:cubicBezTo>
                    <a:pt x="4672" y="258"/>
                    <a:pt x="4646" y="265"/>
                    <a:pt x="4621" y="282"/>
                  </a:cubicBezTo>
                  <a:cubicBezTo>
                    <a:pt x="4499" y="313"/>
                    <a:pt x="4469" y="434"/>
                    <a:pt x="4499" y="495"/>
                  </a:cubicBezTo>
                  <a:lnTo>
                    <a:pt x="4864" y="1589"/>
                  </a:lnTo>
                  <a:lnTo>
                    <a:pt x="3587" y="829"/>
                  </a:lnTo>
                  <a:cubicBezTo>
                    <a:pt x="3567" y="819"/>
                    <a:pt x="3540" y="812"/>
                    <a:pt x="3511" y="812"/>
                  </a:cubicBezTo>
                  <a:cubicBezTo>
                    <a:pt x="3452" y="812"/>
                    <a:pt x="3385" y="840"/>
                    <a:pt x="3344" y="921"/>
                  </a:cubicBezTo>
                  <a:cubicBezTo>
                    <a:pt x="3283" y="981"/>
                    <a:pt x="3283" y="1103"/>
                    <a:pt x="3374" y="1133"/>
                  </a:cubicBezTo>
                  <a:lnTo>
                    <a:pt x="3405" y="1194"/>
                  </a:lnTo>
                  <a:lnTo>
                    <a:pt x="5046" y="2136"/>
                  </a:lnTo>
                  <a:lnTo>
                    <a:pt x="5198" y="2623"/>
                  </a:lnTo>
                  <a:cubicBezTo>
                    <a:pt x="4955" y="2501"/>
                    <a:pt x="4742" y="2440"/>
                    <a:pt x="4560" y="2319"/>
                  </a:cubicBezTo>
                  <a:cubicBezTo>
                    <a:pt x="4529" y="2309"/>
                    <a:pt x="4496" y="2302"/>
                    <a:pt x="4462" y="2302"/>
                  </a:cubicBezTo>
                  <a:cubicBezTo>
                    <a:pt x="4394" y="2302"/>
                    <a:pt x="4327" y="2329"/>
                    <a:pt x="4286" y="2410"/>
                  </a:cubicBezTo>
                  <a:cubicBezTo>
                    <a:pt x="4256" y="2471"/>
                    <a:pt x="4256" y="2592"/>
                    <a:pt x="4317" y="2623"/>
                  </a:cubicBezTo>
                  <a:cubicBezTo>
                    <a:pt x="4317" y="2623"/>
                    <a:pt x="4347" y="2623"/>
                    <a:pt x="4347" y="2684"/>
                  </a:cubicBezTo>
                  <a:cubicBezTo>
                    <a:pt x="4651" y="2866"/>
                    <a:pt x="5016" y="3018"/>
                    <a:pt x="5350" y="3139"/>
                  </a:cubicBezTo>
                  <a:lnTo>
                    <a:pt x="5472" y="3504"/>
                  </a:lnTo>
                  <a:cubicBezTo>
                    <a:pt x="4864" y="3231"/>
                    <a:pt x="4256" y="2927"/>
                    <a:pt x="3678" y="2623"/>
                  </a:cubicBezTo>
                  <a:cubicBezTo>
                    <a:pt x="3648" y="2613"/>
                    <a:pt x="3618" y="2606"/>
                    <a:pt x="3587" y="2606"/>
                  </a:cubicBezTo>
                  <a:cubicBezTo>
                    <a:pt x="3526" y="2606"/>
                    <a:pt x="3466" y="2633"/>
                    <a:pt x="3405" y="2714"/>
                  </a:cubicBezTo>
                  <a:cubicBezTo>
                    <a:pt x="3374" y="2775"/>
                    <a:pt x="3374" y="2896"/>
                    <a:pt x="3435" y="2927"/>
                  </a:cubicBezTo>
                  <a:cubicBezTo>
                    <a:pt x="3435" y="2927"/>
                    <a:pt x="3496" y="2927"/>
                    <a:pt x="3496" y="2987"/>
                  </a:cubicBezTo>
                  <a:cubicBezTo>
                    <a:pt x="4165" y="3352"/>
                    <a:pt x="4894" y="3687"/>
                    <a:pt x="5624" y="3991"/>
                  </a:cubicBezTo>
                  <a:lnTo>
                    <a:pt x="6384" y="6361"/>
                  </a:lnTo>
                  <a:lnTo>
                    <a:pt x="3982" y="5875"/>
                  </a:lnTo>
                  <a:cubicBezTo>
                    <a:pt x="3496" y="5115"/>
                    <a:pt x="2918" y="4386"/>
                    <a:pt x="2280" y="3717"/>
                  </a:cubicBezTo>
                  <a:cubicBezTo>
                    <a:pt x="2235" y="3687"/>
                    <a:pt x="2181" y="3671"/>
                    <a:pt x="2132" y="3671"/>
                  </a:cubicBezTo>
                  <a:cubicBezTo>
                    <a:pt x="2083" y="3671"/>
                    <a:pt x="2037" y="3687"/>
                    <a:pt x="2007" y="3717"/>
                  </a:cubicBezTo>
                  <a:cubicBezTo>
                    <a:pt x="1915" y="3808"/>
                    <a:pt x="1915" y="3930"/>
                    <a:pt x="2007" y="3991"/>
                  </a:cubicBezTo>
                  <a:cubicBezTo>
                    <a:pt x="2523" y="4538"/>
                    <a:pt x="3040" y="5085"/>
                    <a:pt x="3435" y="5753"/>
                  </a:cubicBezTo>
                  <a:lnTo>
                    <a:pt x="3101" y="5662"/>
                  </a:lnTo>
                  <a:cubicBezTo>
                    <a:pt x="2949" y="5358"/>
                    <a:pt x="2766" y="5115"/>
                    <a:pt x="2493" y="4902"/>
                  </a:cubicBezTo>
                  <a:cubicBezTo>
                    <a:pt x="2471" y="4881"/>
                    <a:pt x="2442" y="4871"/>
                    <a:pt x="2409" y="4871"/>
                  </a:cubicBezTo>
                  <a:cubicBezTo>
                    <a:pt x="2350" y="4871"/>
                    <a:pt x="2278" y="4904"/>
                    <a:pt x="2219" y="4963"/>
                  </a:cubicBezTo>
                  <a:cubicBezTo>
                    <a:pt x="2159" y="5024"/>
                    <a:pt x="2189" y="5146"/>
                    <a:pt x="2280" y="5206"/>
                  </a:cubicBezTo>
                  <a:cubicBezTo>
                    <a:pt x="2371" y="5328"/>
                    <a:pt x="2493" y="5450"/>
                    <a:pt x="2614" y="5601"/>
                  </a:cubicBezTo>
                  <a:lnTo>
                    <a:pt x="2067" y="5480"/>
                  </a:lnTo>
                  <a:cubicBezTo>
                    <a:pt x="1733" y="4902"/>
                    <a:pt x="1307" y="4416"/>
                    <a:pt x="852" y="3991"/>
                  </a:cubicBezTo>
                  <a:cubicBezTo>
                    <a:pt x="821" y="3960"/>
                    <a:pt x="776" y="3945"/>
                    <a:pt x="730" y="3945"/>
                  </a:cubicBezTo>
                  <a:cubicBezTo>
                    <a:pt x="684" y="3945"/>
                    <a:pt x="639" y="3960"/>
                    <a:pt x="608" y="3991"/>
                  </a:cubicBezTo>
                  <a:cubicBezTo>
                    <a:pt x="517" y="4082"/>
                    <a:pt x="517" y="4203"/>
                    <a:pt x="608" y="4264"/>
                  </a:cubicBezTo>
                  <a:cubicBezTo>
                    <a:pt x="943" y="4598"/>
                    <a:pt x="1277" y="4994"/>
                    <a:pt x="1551" y="5358"/>
                  </a:cubicBezTo>
                  <a:lnTo>
                    <a:pt x="365" y="5146"/>
                  </a:lnTo>
                  <a:cubicBezTo>
                    <a:pt x="339" y="5132"/>
                    <a:pt x="315" y="5126"/>
                    <a:pt x="294" y="5126"/>
                  </a:cubicBezTo>
                  <a:cubicBezTo>
                    <a:pt x="218" y="5126"/>
                    <a:pt x="176" y="5203"/>
                    <a:pt x="152" y="5298"/>
                  </a:cubicBezTo>
                  <a:cubicBezTo>
                    <a:pt x="152" y="5358"/>
                    <a:pt x="152" y="5450"/>
                    <a:pt x="213" y="5480"/>
                  </a:cubicBezTo>
                  <a:cubicBezTo>
                    <a:pt x="244" y="5510"/>
                    <a:pt x="244" y="5510"/>
                    <a:pt x="304" y="5510"/>
                  </a:cubicBezTo>
                  <a:lnTo>
                    <a:pt x="1399" y="5753"/>
                  </a:lnTo>
                  <a:lnTo>
                    <a:pt x="92" y="6453"/>
                  </a:lnTo>
                  <a:cubicBezTo>
                    <a:pt x="31" y="6513"/>
                    <a:pt x="0" y="6605"/>
                    <a:pt x="31" y="6726"/>
                  </a:cubicBezTo>
                  <a:lnTo>
                    <a:pt x="61" y="6757"/>
                  </a:lnTo>
                  <a:cubicBezTo>
                    <a:pt x="128" y="6801"/>
                    <a:pt x="178" y="6829"/>
                    <a:pt x="236" y="6829"/>
                  </a:cubicBezTo>
                  <a:cubicBezTo>
                    <a:pt x="258" y="6829"/>
                    <a:pt x="280" y="6825"/>
                    <a:pt x="304" y="6817"/>
                  </a:cubicBezTo>
                  <a:lnTo>
                    <a:pt x="1915" y="5875"/>
                  </a:lnTo>
                  <a:lnTo>
                    <a:pt x="2432" y="5966"/>
                  </a:lnTo>
                  <a:cubicBezTo>
                    <a:pt x="2219" y="6118"/>
                    <a:pt x="2037" y="6240"/>
                    <a:pt x="1824" y="6392"/>
                  </a:cubicBezTo>
                  <a:cubicBezTo>
                    <a:pt x="1733" y="6422"/>
                    <a:pt x="1703" y="6544"/>
                    <a:pt x="1733" y="6665"/>
                  </a:cubicBezTo>
                  <a:lnTo>
                    <a:pt x="1763" y="6696"/>
                  </a:lnTo>
                  <a:cubicBezTo>
                    <a:pt x="1826" y="6717"/>
                    <a:pt x="1875" y="6752"/>
                    <a:pt x="1929" y="6752"/>
                  </a:cubicBezTo>
                  <a:cubicBezTo>
                    <a:pt x="1953" y="6752"/>
                    <a:pt x="1978" y="6745"/>
                    <a:pt x="2007" y="6726"/>
                  </a:cubicBezTo>
                  <a:cubicBezTo>
                    <a:pt x="2311" y="6544"/>
                    <a:pt x="2614" y="6361"/>
                    <a:pt x="2918" y="6088"/>
                  </a:cubicBezTo>
                  <a:lnTo>
                    <a:pt x="3344" y="6179"/>
                  </a:lnTo>
                  <a:cubicBezTo>
                    <a:pt x="2797" y="6574"/>
                    <a:pt x="2280" y="6939"/>
                    <a:pt x="1672" y="7273"/>
                  </a:cubicBezTo>
                  <a:cubicBezTo>
                    <a:pt x="1581" y="7304"/>
                    <a:pt x="1551" y="7425"/>
                    <a:pt x="1581" y="7547"/>
                  </a:cubicBezTo>
                  <a:lnTo>
                    <a:pt x="1611" y="7577"/>
                  </a:lnTo>
                  <a:cubicBezTo>
                    <a:pt x="1676" y="7599"/>
                    <a:pt x="1725" y="7620"/>
                    <a:pt x="1781" y="7620"/>
                  </a:cubicBezTo>
                  <a:cubicBezTo>
                    <a:pt x="1804" y="7620"/>
                    <a:pt x="1828" y="7617"/>
                    <a:pt x="1855" y="7608"/>
                  </a:cubicBezTo>
                  <a:cubicBezTo>
                    <a:pt x="2523" y="7243"/>
                    <a:pt x="3192" y="6787"/>
                    <a:pt x="3800" y="6270"/>
                  </a:cubicBezTo>
                  <a:lnTo>
                    <a:pt x="6232" y="6787"/>
                  </a:lnTo>
                  <a:lnTo>
                    <a:pt x="4560" y="8641"/>
                  </a:lnTo>
                  <a:cubicBezTo>
                    <a:pt x="3557" y="8671"/>
                    <a:pt x="2645" y="8793"/>
                    <a:pt x="1855" y="9006"/>
                  </a:cubicBezTo>
                  <a:cubicBezTo>
                    <a:pt x="1733" y="9067"/>
                    <a:pt x="1703" y="9127"/>
                    <a:pt x="1703" y="9249"/>
                  </a:cubicBezTo>
                  <a:cubicBezTo>
                    <a:pt x="1703" y="9279"/>
                    <a:pt x="1733" y="9310"/>
                    <a:pt x="1763" y="9310"/>
                  </a:cubicBezTo>
                  <a:cubicBezTo>
                    <a:pt x="1808" y="9354"/>
                    <a:pt x="1852" y="9382"/>
                    <a:pt x="1909" y="9382"/>
                  </a:cubicBezTo>
                  <a:cubicBezTo>
                    <a:pt x="1929" y="9382"/>
                    <a:pt x="1952" y="9379"/>
                    <a:pt x="1976" y="9371"/>
                  </a:cubicBezTo>
                  <a:cubicBezTo>
                    <a:pt x="2645" y="9158"/>
                    <a:pt x="3405" y="9067"/>
                    <a:pt x="4195" y="9006"/>
                  </a:cubicBezTo>
                  <a:lnTo>
                    <a:pt x="4195" y="9006"/>
                  </a:lnTo>
                  <a:lnTo>
                    <a:pt x="3952" y="9279"/>
                  </a:lnTo>
                  <a:cubicBezTo>
                    <a:pt x="3800" y="9279"/>
                    <a:pt x="3648" y="9310"/>
                    <a:pt x="3435" y="9310"/>
                  </a:cubicBezTo>
                  <a:cubicBezTo>
                    <a:pt x="3344" y="9310"/>
                    <a:pt x="3192" y="9371"/>
                    <a:pt x="3040" y="9371"/>
                  </a:cubicBezTo>
                  <a:cubicBezTo>
                    <a:pt x="2918" y="9371"/>
                    <a:pt x="2827" y="9462"/>
                    <a:pt x="2827" y="9553"/>
                  </a:cubicBezTo>
                  <a:cubicBezTo>
                    <a:pt x="2827" y="9583"/>
                    <a:pt x="2888" y="9674"/>
                    <a:pt x="2918" y="9674"/>
                  </a:cubicBezTo>
                  <a:cubicBezTo>
                    <a:pt x="2949" y="9705"/>
                    <a:pt x="2979" y="9705"/>
                    <a:pt x="3070" y="9705"/>
                  </a:cubicBezTo>
                  <a:cubicBezTo>
                    <a:pt x="3222" y="9705"/>
                    <a:pt x="3374" y="9674"/>
                    <a:pt x="3496" y="9674"/>
                  </a:cubicBezTo>
                  <a:lnTo>
                    <a:pt x="3557" y="9674"/>
                  </a:lnTo>
                  <a:lnTo>
                    <a:pt x="3253" y="10009"/>
                  </a:lnTo>
                  <a:cubicBezTo>
                    <a:pt x="2614" y="10009"/>
                    <a:pt x="1976" y="10130"/>
                    <a:pt x="1307" y="10313"/>
                  </a:cubicBezTo>
                  <a:cubicBezTo>
                    <a:pt x="1216" y="10343"/>
                    <a:pt x="1155" y="10465"/>
                    <a:pt x="1216" y="10526"/>
                  </a:cubicBezTo>
                  <a:cubicBezTo>
                    <a:pt x="1216" y="10586"/>
                    <a:pt x="1247" y="10617"/>
                    <a:pt x="1247" y="10617"/>
                  </a:cubicBezTo>
                  <a:cubicBezTo>
                    <a:pt x="1268" y="10638"/>
                    <a:pt x="1320" y="10660"/>
                    <a:pt x="1370" y="10660"/>
                  </a:cubicBezTo>
                  <a:cubicBezTo>
                    <a:pt x="1391" y="10660"/>
                    <a:pt x="1411" y="10656"/>
                    <a:pt x="1429" y="10647"/>
                  </a:cubicBezTo>
                  <a:cubicBezTo>
                    <a:pt x="1915" y="10495"/>
                    <a:pt x="2371" y="10434"/>
                    <a:pt x="2888" y="10374"/>
                  </a:cubicBezTo>
                  <a:lnTo>
                    <a:pt x="2888" y="10374"/>
                  </a:lnTo>
                  <a:lnTo>
                    <a:pt x="2037" y="11285"/>
                  </a:lnTo>
                  <a:cubicBezTo>
                    <a:pt x="1976" y="11377"/>
                    <a:pt x="1976" y="11498"/>
                    <a:pt x="2037" y="11559"/>
                  </a:cubicBezTo>
                  <a:cubicBezTo>
                    <a:pt x="2083" y="11605"/>
                    <a:pt x="2128" y="11627"/>
                    <a:pt x="2174" y="11627"/>
                  </a:cubicBezTo>
                  <a:cubicBezTo>
                    <a:pt x="2219" y="11627"/>
                    <a:pt x="2265" y="11605"/>
                    <a:pt x="2311" y="11559"/>
                  </a:cubicBezTo>
                  <a:lnTo>
                    <a:pt x="3070" y="10738"/>
                  </a:lnTo>
                  <a:lnTo>
                    <a:pt x="3070" y="12167"/>
                  </a:lnTo>
                  <a:cubicBezTo>
                    <a:pt x="3070" y="12258"/>
                    <a:pt x="3101" y="12289"/>
                    <a:pt x="3131" y="12319"/>
                  </a:cubicBezTo>
                  <a:cubicBezTo>
                    <a:pt x="3192" y="12349"/>
                    <a:pt x="3222" y="12349"/>
                    <a:pt x="3253" y="12349"/>
                  </a:cubicBezTo>
                  <a:cubicBezTo>
                    <a:pt x="3374" y="12349"/>
                    <a:pt x="3435" y="12289"/>
                    <a:pt x="3435" y="12167"/>
                  </a:cubicBezTo>
                  <a:lnTo>
                    <a:pt x="3435" y="10313"/>
                  </a:lnTo>
                  <a:lnTo>
                    <a:pt x="3800" y="9918"/>
                  </a:lnTo>
                  <a:cubicBezTo>
                    <a:pt x="3830" y="10161"/>
                    <a:pt x="3830" y="10374"/>
                    <a:pt x="3830" y="10617"/>
                  </a:cubicBezTo>
                  <a:cubicBezTo>
                    <a:pt x="3830" y="10647"/>
                    <a:pt x="3861" y="10738"/>
                    <a:pt x="3891" y="10769"/>
                  </a:cubicBezTo>
                  <a:cubicBezTo>
                    <a:pt x="3952" y="10799"/>
                    <a:pt x="3982" y="10799"/>
                    <a:pt x="4013" y="10799"/>
                  </a:cubicBezTo>
                  <a:cubicBezTo>
                    <a:pt x="4134" y="10799"/>
                    <a:pt x="4195" y="10738"/>
                    <a:pt x="4195" y="10617"/>
                  </a:cubicBezTo>
                  <a:cubicBezTo>
                    <a:pt x="4195" y="10282"/>
                    <a:pt x="4165" y="9887"/>
                    <a:pt x="4134" y="9553"/>
                  </a:cubicBezTo>
                  <a:lnTo>
                    <a:pt x="4408" y="9249"/>
                  </a:lnTo>
                  <a:cubicBezTo>
                    <a:pt x="4469" y="9887"/>
                    <a:pt x="4499" y="10526"/>
                    <a:pt x="4499" y="11194"/>
                  </a:cubicBezTo>
                  <a:cubicBezTo>
                    <a:pt x="4499" y="11255"/>
                    <a:pt x="4560" y="11285"/>
                    <a:pt x="4590" y="11346"/>
                  </a:cubicBezTo>
                  <a:cubicBezTo>
                    <a:pt x="4621" y="11377"/>
                    <a:pt x="4651" y="11377"/>
                    <a:pt x="4712" y="11377"/>
                  </a:cubicBezTo>
                  <a:cubicBezTo>
                    <a:pt x="4803" y="11377"/>
                    <a:pt x="4894" y="11285"/>
                    <a:pt x="4894" y="11194"/>
                  </a:cubicBezTo>
                  <a:cubicBezTo>
                    <a:pt x="4894" y="10434"/>
                    <a:pt x="4803" y="9614"/>
                    <a:pt x="4712" y="8854"/>
                  </a:cubicBezTo>
                  <a:lnTo>
                    <a:pt x="6414" y="6969"/>
                  </a:lnTo>
                  <a:lnTo>
                    <a:pt x="7174" y="9310"/>
                  </a:lnTo>
                  <a:cubicBezTo>
                    <a:pt x="6718" y="10191"/>
                    <a:pt x="6384" y="11042"/>
                    <a:pt x="6140" y="11863"/>
                  </a:cubicBezTo>
                  <a:cubicBezTo>
                    <a:pt x="6140" y="11954"/>
                    <a:pt x="6140" y="12015"/>
                    <a:pt x="6232" y="12045"/>
                  </a:cubicBezTo>
                  <a:cubicBezTo>
                    <a:pt x="6262" y="12045"/>
                    <a:pt x="6262" y="12106"/>
                    <a:pt x="6292" y="12106"/>
                  </a:cubicBezTo>
                  <a:cubicBezTo>
                    <a:pt x="6309" y="12110"/>
                    <a:pt x="6324" y="12112"/>
                    <a:pt x="6338" y="12112"/>
                  </a:cubicBezTo>
                  <a:cubicBezTo>
                    <a:pt x="6430" y="12112"/>
                    <a:pt x="6483" y="12033"/>
                    <a:pt x="6536" y="11954"/>
                  </a:cubicBezTo>
                  <a:cubicBezTo>
                    <a:pt x="6718" y="11255"/>
                    <a:pt x="6991" y="10526"/>
                    <a:pt x="7326" y="9826"/>
                  </a:cubicBezTo>
                  <a:lnTo>
                    <a:pt x="7447" y="10161"/>
                  </a:lnTo>
                  <a:cubicBezTo>
                    <a:pt x="7356" y="10313"/>
                    <a:pt x="7295" y="10465"/>
                    <a:pt x="7235" y="10586"/>
                  </a:cubicBezTo>
                  <a:cubicBezTo>
                    <a:pt x="7204" y="10678"/>
                    <a:pt x="7143" y="10799"/>
                    <a:pt x="7052" y="10951"/>
                  </a:cubicBezTo>
                  <a:cubicBezTo>
                    <a:pt x="7022" y="11042"/>
                    <a:pt x="7052" y="11103"/>
                    <a:pt x="7083" y="11194"/>
                  </a:cubicBezTo>
                  <a:lnTo>
                    <a:pt x="7143" y="11225"/>
                  </a:lnTo>
                  <a:cubicBezTo>
                    <a:pt x="7159" y="11232"/>
                    <a:pt x="7178" y="11236"/>
                    <a:pt x="7199" y="11236"/>
                  </a:cubicBezTo>
                  <a:cubicBezTo>
                    <a:pt x="7261" y="11236"/>
                    <a:pt x="7341" y="11202"/>
                    <a:pt x="7387" y="11133"/>
                  </a:cubicBezTo>
                  <a:cubicBezTo>
                    <a:pt x="7478" y="10982"/>
                    <a:pt x="7508" y="10890"/>
                    <a:pt x="7599" y="10769"/>
                  </a:cubicBezTo>
                  <a:cubicBezTo>
                    <a:pt x="7599" y="10738"/>
                    <a:pt x="7599" y="10738"/>
                    <a:pt x="7630" y="10678"/>
                  </a:cubicBezTo>
                  <a:lnTo>
                    <a:pt x="7782" y="11103"/>
                  </a:lnTo>
                  <a:cubicBezTo>
                    <a:pt x="7478" y="11681"/>
                    <a:pt x="7235" y="12289"/>
                    <a:pt x="7083" y="12927"/>
                  </a:cubicBezTo>
                  <a:cubicBezTo>
                    <a:pt x="7083" y="13018"/>
                    <a:pt x="7083" y="13079"/>
                    <a:pt x="7174" y="13109"/>
                  </a:cubicBezTo>
                  <a:cubicBezTo>
                    <a:pt x="7204" y="13170"/>
                    <a:pt x="7204" y="13170"/>
                    <a:pt x="7235" y="13170"/>
                  </a:cubicBezTo>
                  <a:cubicBezTo>
                    <a:pt x="7251" y="13174"/>
                    <a:pt x="7267" y="13176"/>
                    <a:pt x="7282" y="13176"/>
                  </a:cubicBezTo>
                  <a:cubicBezTo>
                    <a:pt x="7380" y="13176"/>
                    <a:pt x="7451" y="13097"/>
                    <a:pt x="7478" y="13018"/>
                  </a:cubicBezTo>
                  <a:cubicBezTo>
                    <a:pt x="7599" y="12501"/>
                    <a:pt x="7751" y="12045"/>
                    <a:pt x="7964" y="11589"/>
                  </a:cubicBezTo>
                  <a:lnTo>
                    <a:pt x="8359" y="12775"/>
                  </a:lnTo>
                  <a:cubicBezTo>
                    <a:pt x="8359" y="12805"/>
                    <a:pt x="8390" y="12866"/>
                    <a:pt x="8390" y="12866"/>
                  </a:cubicBezTo>
                  <a:cubicBezTo>
                    <a:pt x="8411" y="12888"/>
                    <a:pt x="8463" y="12909"/>
                    <a:pt x="8513" y="12909"/>
                  </a:cubicBezTo>
                  <a:cubicBezTo>
                    <a:pt x="8534" y="12909"/>
                    <a:pt x="8554" y="12905"/>
                    <a:pt x="8572" y="12896"/>
                  </a:cubicBezTo>
                  <a:cubicBezTo>
                    <a:pt x="8694" y="12866"/>
                    <a:pt x="8724" y="12744"/>
                    <a:pt x="8694" y="12653"/>
                  </a:cubicBezTo>
                  <a:lnTo>
                    <a:pt x="8359" y="11559"/>
                  </a:lnTo>
                  <a:lnTo>
                    <a:pt x="9605" y="12289"/>
                  </a:lnTo>
                  <a:cubicBezTo>
                    <a:pt x="9626" y="12299"/>
                    <a:pt x="9653" y="12305"/>
                    <a:pt x="9683" y="12305"/>
                  </a:cubicBezTo>
                  <a:cubicBezTo>
                    <a:pt x="9744" y="12305"/>
                    <a:pt x="9818" y="12278"/>
                    <a:pt x="9879" y="12197"/>
                  </a:cubicBezTo>
                  <a:cubicBezTo>
                    <a:pt x="9909" y="12137"/>
                    <a:pt x="9909" y="12015"/>
                    <a:pt x="9788" y="11954"/>
                  </a:cubicBezTo>
                  <a:lnTo>
                    <a:pt x="8146" y="10982"/>
                  </a:lnTo>
                  <a:lnTo>
                    <a:pt x="7995" y="10495"/>
                  </a:lnTo>
                  <a:lnTo>
                    <a:pt x="7995" y="10495"/>
                  </a:lnTo>
                  <a:cubicBezTo>
                    <a:pt x="8238" y="10586"/>
                    <a:pt x="8420" y="10678"/>
                    <a:pt x="8663" y="10799"/>
                  </a:cubicBezTo>
                  <a:cubicBezTo>
                    <a:pt x="8685" y="10810"/>
                    <a:pt x="8716" y="10817"/>
                    <a:pt x="8748" y="10817"/>
                  </a:cubicBezTo>
                  <a:cubicBezTo>
                    <a:pt x="8805" y="10817"/>
                    <a:pt x="8868" y="10796"/>
                    <a:pt x="8906" y="10738"/>
                  </a:cubicBezTo>
                  <a:cubicBezTo>
                    <a:pt x="8967" y="10647"/>
                    <a:pt x="8967" y="10526"/>
                    <a:pt x="8846" y="10465"/>
                  </a:cubicBezTo>
                  <a:cubicBezTo>
                    <a:pt x="8542" y="10282"/>
                    <a:pt x="8207" y="10130"/>
                    <a:pt x="7843" y="10009"/>
                  </a:cubicBezTo>
                  <a:lnTo>
                    <a:pt x="7751" y="9614"/>
                  </a:lnTo>
                  <a:lnTo>
                    <a:pt x="7751" y="9614"/>
                  </a:lnTo>
                  <a:cubicBezTo>
                    <a:pt x="8359" y="9887"/>
                    <a:pt x="8906" y="10161"/>
                    <a:pt x="9484" y="10495"/>
                  </a:cubicBezTo>
                  <a:cubicBezTo>
                    <a:pt x="9517" y="10506"/>
                    <a:pt x="9551" y="10513"/>
                    <a:pt x="9584" y="10513"/>
                  </a:cubicBezTo>
                  <a:cubicBezTo>
                    <a:pt x="9642" y="10513"/>
                    <a:pt x="9700" y="10492"/>
                    <a:pt x="9757" y="10434"/>
                  </a:cubicBezTo>
                  <a:cubicBezTo>
                    <a:pt x="9788" y="10343"/>
                    <a:pt x="9788" y="10222"/>
                    <a:pt x="9666" y="10161"/>
                  </a:cubicBezTo>
                  <a:cubicBezTo>
                    <a:pt x="8998" y="9766"/>
                    <a:pt x="8298" y="9431"/>
                    <a:pt x="7599" y="9127"/>
                  </a:cubicBezTo>
                  <a:lnTo>
                    <a:pt x="6779" y="6726"/>
                  </a:lnTo>
                  <a:lnTo>
                    <a:pt x="9210" y="7243"/>
                  </a:lnTo>
                  <a:cubicBezTo>
                    <a:pt x="9757" y="8064"/>
                    <a:pt x="10335" y="8793"/>
                    <a:pt x="10882" y="9371"/>
                  </a:cubicBezTo>
                  <a:cubicBezTo>
                    <a:pt x="10928" y="9401"/>
                    <a:pt x="10981" y="9416"/>
                    <a:pt x="11030" y="9416"/>
                  </a:cubicBezTo>
                  <a:cubicBezTo>
                    <a:pt x="11080" y="9416"/>
                    <a:pt x="11125" y="9401"/>
                    <a:pt x="11156" y="9371"/>
                  </a:cubicBezTo>
                  <a:cubicBezTo>
                    <a:pt x="11247" y="9279"/>
                    <a:pt x="11247" y="9158"/>
                    <a:pt x="11156" y="9097"/>
                  </a:cubicBezTo>
                  <a:cubicBezTo>
                    <a:pt x="10669" y="8611"/>
                    <a:pt x="10183" y="8003"/>
                    <a:pt x="9727" y="7334"/>
                  </a:cubicBezTo>
                  <a:lnTo>
                    <a:pt x="9727" y="7334"/>
                  </a:lnTo>
                  <a:lnTo>
                    <a:pt x="10092" y="7425"/>
                  </a:lnTo>
                  <a:cubicBezTo>
                    <a:pt x="10183" y="7577"/>
                    <a:pt x="10274" y="7699"/>
                    <a:pt x="10365" y="7790"/>
                  </a:cubicBezTo>
                  <a:lnTo>
                    <a:pt x="10578" y="8155"/>
                  </a:lnTo>
                  <a:lnTo>
                    <a:pt x="10639" y="8185"/>
                  </a:lnTo>
                  <a:cubicBezTo>
                    <a:pt x="10674" y="8203"/>
                    <a:pt x="10719" y="8220"/>
                    <a:pt x="10763" y="8220"/>
                  </a:cubicBezTo>
                  <a:cubicBezTo>
                    <a:pt x="10795" y="8220"/>
                    <a:pt x="10826" y="8211"/>
                    <a:pt x="10852" y="8185"/>
                  </a:cubicBezTo>
                  <a:cubicBezTo>
                    <a:pt x="10943" y="8094"/>
                    <a:pt x="10973" y="8003"/>
                    <a:pt x="10882" y="7912"/>
                  </a:cubicBezTo>
                  <a:cubicBezTo>
                    <a:pt x="10821" y="7790"/>
                    <a:pt x="10700" y="7699"/>
                    <a:pt x="10639" y="7577"/>
                  </a:cubicBezTo>
                  <a:lnTo>
                    <a:pt x="10578" y="7547"/>
                  </a:lnTo>
                  <a:lnTo>
                    <a:pt x="11034" y="7608"/>
                  </a:lnTo>
                  <a:cubicBezTo>
                    <a:pt x="11612" y="8398"/>
                    <a:pt x="12037" y="8915"/>
                    <a:pt x="12523" y="9371"/>
                  </a:cubicBezTo>
                  <a:cubicBezTo>
                    <a:pt x="12569" y="9401"/>
                    <a:pt x="12615" y="9416"/>
                    <a:pt x="12660" y="9416"/>
                  </a:cubicBezTo>
                  <a:cubicBezTo>
                    <a:pt x="12706" y="9416"/>
                    <a:pt x="12751" y="9401"/>
                    <a:pt x="12797" y="9371"/>
                  </a:cubicBezTo>
                  <a:cubicBezTo>
                    <a:pt x="12858" y="9279"/>
                    <a:pt x="12858" y="9158"/>
                    <a:pt x="12797" y="9097"/>
                  </a:cubicBezTo>
                  <a:cubicBezTo>
                    <a:pt x="12402" y="8763"/>
                    <a:pt x="12098" y="8367"/>
                    <a:pt x="11794" y="7942"/>
                  </a:cubicBezTo>
                  <a:lnTo>
                    <a:pt x="11794" y="7942"/>
                  </a:lnTo>
                  <a:lnTo>
                    <a:pt x="13010" y="8216"/>
                  </a:lnTo>
                  <a:cubicBezTo>
                    <a:pt x="13031" y="8221"/>
                    <a:pt x="13050" y="8223"/>
                    <a:pt x="13067" y="8223"/>
                  </a:cubicBezTo>
                  <a:cubicBezTo>
                    <a:pt x="13152" y="8223"/>
                    <a:pt x="13203" y="8164"/>
                    <a:pt x="13253" y="8064"/>
                  </a:cubicBezTo>
                  <a:cubicBezTo>
                    <a:pt x="13283" y="7942"/>
                    <a:pt x="13192" y="7881"/>
                    <a:pt x="13101" y="7851"/>
                  </a:cubicBezTo>
                  <a:lnTo>
                    <a:pt x="12007" y="7608"/>
                  </a:lnTo>
                  <a:lnTo>
                    <a:pt x="13253" y="6878"/>
                  </a:lnTo>
                  <a:cubicBezTo>
                    <a:pt x="13314" y="6848"/>
                    <a:pt x="13375" y="6726"/>
                    <a:pt x="13314" y="6635"/>
                  </a:cubicBezTo>
                  <a:cubicBezTo>
                    <a:pt x="13291" y="6567"/>
                    <a:pt x="13217" y="6532"/>
                    <a:pt x="13143" y="6532"/>
                  </a:cubicBezTo>
                  <a:cubicBezTo>
                    <a:pt x="13118" y="6532"/>
                    <a:pt x="13093" y="6536"/>
                    <a:pt x="13071" y="6544"/>
                  </a:cubicBezTo>
                  <a:lnTo>
                    <a:pt x="11429" y="7456"/>
                  </a:lnTo>
                  <a:lnTo>
                    <a:pt x="10943" y="7334"/>
                  </a:lnTo>
                  <a:cubicBezTo>
                    <a:pt x="11125" y="7182"/>
                    <a:pt x="11308" y="7091"/>
                    <a:pt x="11490" y="6969"/>
                  </a:cubicBezTo>
                  <a:cubicBezTo>
                    <a:pt x="11581" y="6939"/>
                    <a:pt x="11612" y="6817"/>
                    <a:pt x="11581" y="6696"/>
                  </a:cubicBezTo>
                  <a:cubicBezTo>
                    <a:pt x="11560" y="6653"/>
                    <a:pt x="11493" y="6610"/>
                    <a:pt x="11412" y="6610"/>
                  </a:cubicBezTo>
                  <a:cubicBezTo>
                    <a:pt x="11379" y="6610"/>
                    <a:pt x="11343" y="6617"/>
                    <a:pt x="11308" y="6635"/>
                  </a:cubicBezTo>
                  <a:cubicBezTo>
                    <a:pt x="11004" y="6817"/>
                    <a:pt x="10700" y="7000"/>
                    <a:pt x="10426" y="7243"/>
                  </a:cubicBezTo>
                  <a:lnTo>
                    <a:pt x="10031" y="7152"/>
                  </a:lnTo>
                  <a:cubicBezTo>
                    <a:pt x="10548" y="6787"/>
                    <a:pt x="11095" y="6392"/>
                    <a:pt x="11642" y="6057"/>
                  </a:cubicBezTo>
                  <a:cubicBezTo>
                    <a:pt x="11733" y="6027"/>
                    <a:pt x="11764" y="5905"/>
                    <a:pt x="11733" y="5784"/>
                  </a:cubicBezTo>
                  <a:cubicBezTo>
                    <a:pt x="11690" y="5741"/>
                    <a:pt x="11632" y="5698"/>
                    <a:pt x="11559" y="5698"/>
                  </a:cubicBezTo>
                  <a:cubicBezTo>
                    <a:pt x="11528" y="5698"/>
                    <a:pt x="11495" y="5705"/>
                    <a:pt x="11460" y="5723"/>
                  </a:cubicBezTo>
                  <a:cubicBezTo>
                    <a:pt x="10791" y="6088"/>
                    <a:pt x="10122" y="6544"/>
                    <a:pt x="9514" y="7030"/>
                  </a:cubicBezTo>
                  <a:lnTo>
                    <a:pt x="7052" y="6513"/>
                  </a:lnTo>
                  <a:lnTo>
                    <a:pt x="8694" y="4690"/>
                  </a:lnTo>
                  <a:cubicBezTo>
                    <a:pt x="9605" y="4659"/>
                    <a:pt x="10517" y="4507"/>
                    <a:pt x="11399" y="4264"/>
                  </a:cubicBezTo>
                  <a:cubicBezTo>
                    <a:pt x="11490" y="4234"/>
                    <a:pt x="11551" y="4143"/>
                    <a:pt x="11490" y="4051"/>
                  </a:cubicBezTo>
                  <a:cubicBezTo>
                    <a:pt x="11460" y="3930"/>
                    <a:pt x="11399" y="3899"/>
                    <a:pt x="11277" y="3899"/>
                  </a:cubicBezTo>
                  <a:cubicBezTo>
                    <a:pt x="10548" y="4082"/>
                    <a:pt x="9788" y="4234"/>
                    <a:pt x="9028" y="4264"/>
                  </a:cubicBezTo>
                  <a:lnTo>
                    <a:pt x="9271" y="3991"/>
                  </a:lnTo>
                  <a:cubicBezTo>
                    <a:pt x="9365" y="4007"/>
                    <a:pt x="9455" y="4015"/>
                    <a:pt x="9545" y="4015"/>
                  </a:cubicBezTo>
                  <a:cubicBezTo>
                    <a:pt x="9775" y="4015"/>
                    <a:pt x="9994" y="3965"/>
                    <a:pt x="10213" y="3899"/>
                  </a:cubicBezTo>
                  <a:cubicBezTo>
                    <a:pt x="10335" y="3839"/>
                    <a:pt x="10365" y="3747"/>
                    <a:pt x="10335" y="3656"/>
                  </a:cubicBezTo>
                  <a:cubicBezTo>
                    <a:pt x="10289" y="3563"/>
                    <a:pt x="10224" y="3524"/>
                    <a:pt x="10156" y="3524"/>
                  </a:cubicBezTo>
                  <a:cubicBezTo>
                    <a:pt x="10135" y="3524"/>
                    <a:pt x="10113" y="3527"/>
                    <a:pt x="10092" y="3535"/>
                  </a:cubicBezTo>
                  <a:cubicBezTo>
                    <a:pt x="9940" y="3626"/>
                    <a:pt x="9788" y="3626"/>
                    <a:pt x="9605" y="3656"/>
                  </a:cubicBezTo>
                  <a:lnTo>
                    <a:pt x="9970" y="3231"/>
                  </a:lnTo>
                  <a:cubicBezTo>
                    <a:pt x="10639" y="3231"/>
                    <a:pt x="11277" y="3139"/>
                    <a:pt x="11885" y="2927"/>
                  </a:cubicBezTo>
                  <a:cubicBezTo>
                    <a:pt x="12007" y="2896"/>
                    <a:pt x="12037" y="2775"/>
                    <a:pt x="12007" y="2714"/>
                  </a:cubicBezTo>
                  <a:cubicBezTo>
                    <a:pt x="11960" y="2621"/>
                    <a:pt x="11896" y="2581"/>
                    <a:pt x="11828" y="2581"/>
                  </a:cubicBezTo>
                  <a:cubicBezTo>
                    <a:pt x="11807" y="2581"/>
                    <a:pt x="11785" y="2585"/>
                    <a:pt x="11764" y="2592"/>
                  </a:cubicBezTo>
                  <a:cubicBezTo>
                    <a:pt x="11308" y="2744"/>
                    <a:pt x="10821" y="2835"/>
                    <a:pt x="10335" y="2866"/>
                  </a:cubicBezTo>
                  <a:lnTo>
                    <a:pt x="11125" y="1984"/>
                  </a:lnTo>
                  <a:cubicBezTo>
                    <a:pt x="11186" y="1924"/>
                    <a:pt x="11186" y="1802"/>
                    <a:pt x="11125" y="1711"/>
                  </a:cubicBezTo>
                  <a:cubicBezTo>
                    <a:pt x="11080" y="1680"/>
                    <a:pt x="11034" y="1665"/>
                    <a:pt x="10988" y="1665"/>
                  </a:cubicBezTo>
                  <a:cubicBezTo>
                    <a:pt x="10943" y="1665"/>
                    <a:pt x="10897" y="1680"/>
                    <a:pt x="10852" y="1711"/>
                  </a:cubicBezTo>
                  <a:lnTo>
                    <a:pt x="10092" y="2562"/>
                  </a:lnTo>
                  <a:lnTo>
                    <a:pt x="10092" y="1073"/>
                  </a:lnTo>
                  <a:cubicBezTo>
                    <a:pt x="10092" y="951"/>
                    <a:pt x="10031" y="890"/>
                    <a:pt x="9909" y="890"/>
                  </a:cubicBezTo>
                  <a:cubicBezTo>
                    <a:pt x="9788" y="890"/>
                    <a:pt x="9727" y="951"/>
                    <a:pt x="9727" y="1073"/>
                  </a:cubicBezTo>
                  <a:lnTo>
                    <a:pt x="9727" y="2987"/>
                  </a:lnTo>
                  <a:lnTo>
                    <a:pt x="9362" y="3352"/>
                  </a:lnTo>
                  <a:cubicBezTo>
                    <a:pt x="9332" y="3139"/>
                    <a:pt x="9332" y="2866"/>
                    <a:pt x="9332" y="2623"/>
                  </a:cubicBezTo>
                  <a:cubicBezTo>
                    <a:pt x="9332" y="2532"/>
                    <a:pt x="9271" y="2440"/>
                    <a:pt x="9150" y="2440"/>
                  </a:cubicBezTo>
                  <a:cubicBezTo>
                    <a:pt x="9028" y="2440"/>
                    <a:pt x="8967" y="2532"/>
                    <a:pt x="8967" y="2623"/>
                  </a:cubicBezTo>
                  <a:cubicBezTo>
                    <a:pt x="8967" y="3018"/>
                    <a:pt x="8998" y="3352"/>
                    <a:pt x="9058" y="3747"/>
                  </a:cubicBezTo>
                  <a:lnTo>
                    <a:pt x="8815" y="4051"/>
                  </a:lnTo>
                  <a:cubicBezTo>
                    <a:pt x="8724" y="3383"/>
                    <a:pt x="8663" y="2714"/>
                    <a:pt x="8694" y="2076"/>
                  </a:cubicBezTo>
                  <a:cubicBezTo>
                    <a:pt x="8694" y="1954"/>
                    <a:pt x="8602" y="1863"/>
                    <a:pt x="8511" y="1863"/>
                  </a:cubicBezTo>
                  <a:cubicBezTo>
                    <a:pt x="8390" y="1863"/>
                    <a:pt x="8298" y="1954"/>
                    <a:pt x="8298" y="2076"/>
                  </a:cubicBezTo>
                  <a:cubicBezTo>
                    <a:pt x="8298" y="2866"/>
                    <a:pt x="8390" y="3626"/>
                    <a:pt x="8511" y="4416"/>
                  </a:cubicBezTo>
                  <a:lnTo>
                    <a:pt x="6839" y="6270"/>
                  </a:lnTo>
                  <a:lnTo>
                    <a:pt x="6080" y="3960"/>
                  </a:lnTo>
                  <a:cubicBezTo>
                    <a:pt x="6475" y="3170"/>
                    <a:pt x="6839" y="2288"/>
                    <a:pt x="7052" y="1407"/>
                  </a:cubicBezTo>
                  <a:cubicBezTo>
                    <a:pt x="7083" y="1316"/>
                    <a:pt x="7022" y="1225"/>
                    <a:pt x="6900" y="1194"/>
                  </a:cubicBezTo>
                  <a:cubicBezTo>
                    <a:pt x="6874" y="1181"/>
                    <a:pt x="6850" y="1175"/>
                    <a:pt x="6829" y="1175"/>
                  </a:cubicBezTo>
                  <a:cubicBezTo>
                    <a:pt x="6753" y="1175"/>
                    <a:pt x="6711" y="1251"/>
                    <a:pt x="6688" y="1346"/>
                  </a:cubicBezTo>
                  <a:cubicBezTo>
                    <a:pt x="6475" y="2045"/>
                    <a:pt x="6232" y="2775"/>
                    <a:pt x="5867" y="3474"/>
                  </a:cubicBezTo>
                  <a:lnTo>
                    <a:pt x="5776" y="3139"/>
                  </a:lnTo>
                  <a:cubicBezTo>
                    <a:pt x="5958" y="2866"/>
                    <a:pt x="6080" y="2562"/>
                    <a:pt x="6140" y="2228"/>
                  </a:cubicBezTo>
                  <a:cubicBezTo>
                    <a:pt x="6140" y="2106"/>
                    <a:pt x="6110" y="2015"/>
                    <a:pt x="5988" y="1984"/>
                  </a:cubicBezTo>
                  <a:cubicBezTo>
                    <a:pt x="5867" y="1984"/>
                    <a:pt x="5806" y="2015"/>
                    <a:pt x="5776" y="2136"/>
                  </a:cubicBezTo>
                  <a:cubicBezTo>
                    <a:pt x="5715" y="2288"/>
                    <a:pt x="5684" y="2440"/>
                    <a:pt x="5624" y="2592"/>
                  </a:cubicBezTo>
                  <a:lnTo>
                    <a:pt x="5411" y="2076"/>
                  </a:lnTo>
                  <a:cubicBezTo>
                    <a:pt x="5715" y="1498"/>
                    <a:pt x="5958" y="890"/>
                    <a:pt x="6110" y="221"/>
                  </a:cubicBezTo>
                  <a:cubicBezTo>
                    <a:pt x="6140" y="130"/>
                    <a:pt x="6080" y="39"/>
                    <a:pt x="5958" y="9"/>
                  </a:cubicBezTo>
                  <a:cubicBezTo>
                    <a:pt x="5937" y="3"/>
                    <a:pt x="5918" y="1"/>
                    <a:pt x="59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2"/>
            <p:cNvSpPr/>
            <p:nvPr/>
          </p:nvSpPr>
          <p:spPr>
            <a:xfrm>
              <a:off x="4042125" y="3893975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40" y="0"/>
                  </a:moveTo>
                  <a:cubicBezTo>
                    <a:pt x="3648" y="0"/>
                    <a:pt x="3618" y="30"/>
                    <a:pt x="3588" y="91"/>
                  </a:cubicBezTo>
                  <a:cubicBezTo>
                    <a:pt x="3496" y="395"/>
                    <a:pt x="3405" y="699"/>
                    <a:pt x="3284" y="942"/>
                  </a:cubicBezTo>
                  <a:lnTo>
                    <a:pt x="3040" y="243"/>
                  </a:lnTo>
                  <a:cubicBezTo>
                    <a:pt x="3018" y="175"/>
                    <a:pt x="2995" y="141"/>
                    <a:pt x="2946" y="141"/>
                  </a:cubicBezTo>
                  <a:cubicBezTo>
                    <a:pt x="2930" y="141"/>
                    <a:pt x="2911" y="144"/>
                    <a:pt x="2888" y="152"/>
                  </a:cubicBezTo>
                  <a:cubicBezTo>
                    <a:pt x="2828" y="182"/>
                    <a:pt x="2797" y="243"/>
                    <a:pt x="2828" y="304"/>
                  </a:cubicBezTo>
                  <a:lnTo>
                    <a:pt x="3040" y="1003"/>
                  </a:lnTo>
                  <a:lnTo>
                    <a:pt x="2250" y="486"/>
                  </a:lnTo>
                  <a:cubicBezTo>
                    <a:pt x="2234" y="478"/>
                    <a:pt x="2218" y="474"/>
                    <a:pt x="2202" y="474"/>
                  </a:cubicBezTo>
                  <a:cubicBezTo>
                    <a:pt x="2159" y="474"/>
                    <a:pt x="2120" y="503"/>
                    <a:pt x="2098" y="547"/>
                  </a:cubicBezTo>
                  <a:cubicBezTo>
                    <a:pt x="2068" y="578"/>
                    <a:pt x="2098" y="638"/>
                    <a:pt x="2129" y="699"/>
                  </a:cubicBezTo>
                  <a:lnTo>
                    <a:pt x="3192" y="1307"/>
                  </a:lnTo>
                  <a:lnTo>
                    <a:pt x="3314" y="1611"/>
                  </a:lnTo>
                  <a:cubicBezTo>
                    <a:pt x="3162" y="1520"/>
                    <a:pt x="3040" y="1489"/>
                    <a:pt x="2888" y="1398"/>
                  </a:cubicBezTo>
                  <a:cubicBezTo>
                    <a:pt x="2872" y="1390"/>
                    <a:pt x="2858" y="1386"/>
                    <a:pt x="2845" y="1386"/>
                  </a:cubicBezTo>
                  <a:cubicBezTo>
                    <a:pt x="2809" y="1386"/>
                    <a:pt x="2781" y="1415"/>
                    <a:pt x="2737" y="1459"/>
                  </a:cubicBezTo>
                  <a:cubicBezTo>
                    <a:pt x="2706" y="1489"/>
                    <a:pt x="2737" y="1550"/>
                    <a:pt x="2797" y="1611"/>
                  </a:cubicBezTo>
                  <a:lnTo>
                    <a:pt x="2828" y="1611"/>
                  </a:lnTo>
                  <a:cubicBezTo>
                    <a:pt x="3010" y="1702"/>
                    <a:pt x="3253" y="1824"/>
                    <a:pt x="3466" y="1915"/>
                  </a:cubicBezTo>
                  <a:lnTo>
                    <a:pt x="3557" y="2158"/>
                  </a:lnTo>
                  <a:cubicBezTo>
                    <a:pt x="3162" y="2006"/>
                    <a:pt x="2797" y="1824"/>
                    <a:pt x="2402" y="1611"/>
                  </a:cubicBezTo>
                  <a:cubicBezTo>
                    <a:pt x="2383" y="1592"/>
                    <a:pt x="2364" y="1585"/>
                    <a:pt x="2347" y="1585"/>
                  </a:cubicBezTo>
                  <a:cubicBezTo>
                    <a:pt x="2307" y="1585"/>
                    <a:pt x="2271" y="1620"/>
                    <a:pt x="2250" y="1641"/>
                  </a:cubicBezTo>
                  <a:cubicBezTo>
                    <a:pt x="2220" y="1672"/>
                    <a:pt x="2250" y="1763"/>
                    <a:pt x="2281" y="1793"/>
                  </a:cubicBezTo>
                  <a:lnTo>
                    <a:pt x="2341" y="1793"/>
                  </a:lnTo>
                  <a:cubicBezTo>
                    <a:pt x="2737" y="2067"/>
                    <a:pt x="3192" y="2249"/>
                    <a:pt x="3709" y="2432"/>
                  </a:cubicBezTo>
                  <a:lnTo>
                    <a:pt x="4196" y="3951"/>
                  </a:lnTo>
                  <a:lnTo>
                    <a:pt x="2676" y="3648"/>
                  </a:lnTo>
                  <a:cubicBezTo>
                    <a:pt x="2372" y="3161"/>
                    <a:pt x="1977" y="2705"/>
                    <a:pt x="1581" y="2280"/>
                  </a:cubicBezTo>
                  <a:cubicBezTo>
                    <a:pt x="1551" y="2265"/>
                    <a:pt x="1521" y="2257"/>
                    <a:pt x="1486" y="2257"/>
                  </a:cubicBezTo>
                  <a:cubicBezTo>
                    <a:pt x="1452" y="2257"/>
                    <a:pt x="1414" y="2265"/>
                    <a:pt x="1369" y="2280"/>
                  </a:cubicBezTo>
                  <a:cubicBezTo>
                    <a:pt x="1338" y="2310"/>
                    <a:pt x="1338" y="2401"/>
                    <a:pt x="1369" y="2462"/>
                  </a:cubicBezTo>
                  <a:cubicBezTo>
                    <a:pt x="1733" y="2827"/>
                    <a:pt x="2037" y="3192"/>
                    <a:pt x="2281" y="3587"/>
                  </a:cubicBezTo>
                  <a:lnTo>
                    <a:pt x="2068" y="3526"/>
                  </a:lnTo>
                  <a:cubicBezTo>
                    <a:pt x="1977" y="3344"/>
                    <a:pt x="1825" y="3192"/>
                    <a:pt x="1673" y="3040"/>
                  </a:cubicBezTo>
                  <a:cubicBezTo>
                    <a:pt x="1657" y="3024"/>
                    <a:pt x="1635" y="3017"/>
                    <a:pt x="1608" y="3017"/>
                  </a:cubicBezTo>
                  <a:cubicBezTo>
                    <a:pt x="1581" y="3017"/>
                    <a:pt x="1551" y="3024"/>
                    <a:pt x="1521" y="3040"/>
                  </a:cubicBezTo>
                  <a:cubicBezTo>
                    <a:pt x="1490" y="3070"/>
                    <a:pt x="1490" y="3161"/>
                    <a:pt x="1521" y="3222"/>
                  </a:cubicBezTo>
                  <a:lnTo>
                    <a:pt x="1764" y="3465"/>
                  </a:lnTo>
                  <a:lnTo>
                    <a:pt x="1429" y="3374"/>
                  </a:lnTo>
                  <a:cubicBezTo>
                    <a:pt x="1186" y="3040"/>
                    <a:pt x="913" y="2705"/>
                    <a:pt x="609" y="2432"/>
                  </a:cubicBezTo>
                  <a:cubicBezTo>
                    <a:pt x="594" y="2417"/>
                    <a:pt x="571" y="2409"/>
                    <a:pt x="540" y="2409"/>
                  </a:cubicBezTo>
                  <a:cubicBezTo>
                    <a:pt x="510" y="2409"/>
                    <a:pt x="472" y="2417"/>
                    <a:pt x="426" y="2432"/>
                  </a:cubicBezTo>
                  <a:cubicBezTo>
                    <a:pt x="396" y="2462"/>
                    <a:pt x="396" y="2553"/>
                    <a:pt x="426" y="2614"/>
                  </a:cubicBezTo>
                  <a:cubicBezTo>
                    <a:pt x="670" y="285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214" y="3192"/>
                    <a:pt x="153" y="3222"/>
                    <a:pt x="122" y="3283"/>
                  </a:cubicBezTo>
                  <a:cubicBezTo>
                    <a:pt x="122" y="3313"/>
                    <a:pt x="122" y="3344"/>
                    <a:pt x="153" y="3374"/>
                  </a:cubicBezTo>
                  <a:lnTo>
                    <a:pt x="214" y="3435"/>
                  </a:lnTo>
                  <a:lnTo>
                    <a:pt x="913" y="3587"/>
                  </a:lnTo>
                  <a:lnTo>
                    <a:pt x="92" y="4043"/>
                  </a:lnTo>
                  <a:cubicBezTo>
                    <a:pt x="1" y="4073"/>
                    <a:pt x="1" y="4134"/>
                    <a:pt x="62" y="4195"/>
                  </a:cubicBezTo>
                  <a:cubicBezTo>
                    <a:pt x="62" y="4195"/>
                    <a:pt x="62" y="4225"/>
                    <a:pt x="92" y="4225"/>
                  </a:cubicBezTo>
                  <a:cubicBezTo>
                    <a:pt x="107" y="4240"/>
                    <a:pt x="122" y="4248"/>
                    <a:pt x="145" y="4248"/>
                  </a:cubicBezTo>
                  <a:cubicBezTo>
                    <a:pt x="168" y="4248"/>
                    <a:pt x="198" y="4240"/>
                    <a:pt x="244" y="4225"/>
                  </a:cubicBezTo>
                  <a:lnTo>
                    <a:pt x="1308" y="3617"/>
                  </a:lnTo>
                  <a:lnTo>
                    <a:pt x="1612" y="3678"/>
                  </a:lnTo>
                  <a:cubicBezTo>
                    <a:pt x="1490" y="3769"/>
                    <a:pt x="1338" y="3891"/>
                    <a:pt x="1217" y="3951"/>
                  </a:cubicBezTo>
                  <a:cubicBezTo>
                    <a:pt x="1156" y="3982"/>
                    <a:pt x="1156" y="4073"/>
                    <a:pt x="1186" y="4103"/>
                  </a:cubicBezTo>
                  <a:cubicBezTo>
                    <a:pt x="1186" y="4103"/>
                    <a:pt x="1186" y="4134"/>
                    <a:pt x="1217" y="4134"/>
                  </a:cubicBezTo>
                  <a:cubicBezTo>
                    <a:pt x="1247" y="4164"/>
                    <a:pt x="1270" y="4179"/>
                    <a:pt x="1293" y="4179"/>
                  </a:cubicBezTo>
                  <a:cubicBezTo>
                    <a:pt x="1316" y="4179"/>
                    <a:pt x="1338" y="4164"/>
                    <a:pt x="1369" y="4134"/>
                  </a:cubicBezTo>
                  <a:cubicBezTo>
                    <a:pt x="1581" y="4043"/>
                    <a:pt x="1764" y="3891"/>
                    <a:pt x="1946" y="3739"/>
                  </a:cubicBezTo>
                  <a:lnTo>
                    <a:pt x="2220" y="3769"/>
                  </a:lnTo>
                  <a:cubicBezTo>
                    <a:pt x="1885" y="4043"/>
                    <a:pt x="1521" y="4255"/>
                    <a:pt x="1156" y="4499"/>
                  </a:cubicBezTo>
                  <a:cubicBezTo>
                    <a:pt x="1065" y="4529"/>
                    <a:pt x="1065" y="4590"/>
                    <a:pt x="1126" y="4651"/>
                  </a:cubicBezTo>
                  <a:cubicBezTo>
                    <a:pt x="1126" y="4651"/>
                    <a:pt x="1126" y="4681"/>
                    <a:pt x="1156" y="4681"/>
                  </a:cubicBezTo>
                  <a:cubicBezTo>
                    <a:pt x="1171" y="4696"/>
                    <a:pt x="1186" y="4704"/>
                    <a:pt x="1209" y="4704"/>
                  </a:cubicBezTo>
                  <a:cubicBezTo>
                    <a:pt x="1232" y="4704"/>
                    <a:pt x="1262" y="4696"/>
                    <a:pt x="1308" y="4681"/>
                  </a:cubicBezTo>
                  <a:cubicBezTo>
                    <a:pt x="1733" y="4407"/>
                    <a:pt x="2189" y="4134"/>
                    <a:pt x="2554" y="3830"/>
                  </a:cubicBezTo>
                  <a:lnTo>
                    <a:pt x="4104" y="4195"/>
                  </a:lnTo>
                  <a:lnTo>
                    <a:pt x="3040" y="5350"/>
                  </a:lnTo>
                  <a:cubicBezTo>
                    <a:pt x="2433" y="5410"/>
                    <a:pt x="1825" y="5471"/>
                    <a:pt x="1338" y="5623"/>
                  </a:cubicBezTo>
                  <a:cubicBezTo>
                    <a:pt x="1278" y="5623"/>
                    <a:pt x="1217" y="5714"/>
                    <a:pt x="1278" y="5775"/>
                  </a:cubicBezTo>
                  <a:cubicBezTo>
                    <a:pt x="1278" y="5806"/>
                    <a:pt x="1308" y="5806"/>
                    <a:pt x="1308" y="5866"/>
                  </a:cubicBezTo>
                  <a:cubicBezTo>
                    <a:pt x="1338" y="5897"/>
                    <a:pt x="1369" y="5897"/>
                    <a:pt x="1429" y="5897"/>
                  </a:cubicBezTo>
                  <a:cubicBezTo>
                    <a:pt x="1825" y="5775"/>
                    <a:pt x="2341" y="5714"/>
                    <a:pt x="2858" y="5654"/>
                  </a:cubicBezTo>
                  <a:lnTo>
                    <a:pt x="2858" y="5654"/>
                  </a:lnTo>
                  <a:lnTo>
                    <a:pt x="2706" y="5866"/>
                  </a:lnTo>
                  <a:cubicBezTo>
                    <a:pt x="2585" y="5866"/>
                    <a:pt x="2524" y="5866"/>
                    <a:pt x="2402" y="5897"/>
                  </a:cubicBezTo>
                  <a:cubicBezTo>
                    <a:pt x="2341" y="5897"/>
                    <a:pt x="2250" y="5897"/>
                    <a:pt x="2129" y="5927"/>
                  </a:cubicBezTo>
                  <a:cubicBezTo>
                    <a:pt x="2068" y="5927"/>
                    <a:pt x="2037" y="6018"/>
                    <a:pt x="2037" y="6049"/>
                  </a:cubicBezTo>
                  <a:cubicBezTo>
                    <a:pt x="2037" y="6079"/>
                    <a:pt x="2037" y="6110"/>
                    <a:pt x="2068" y="6110"/>
                  </a:cubicBezTo>
                  <a:cubicBezTo>
                    <a:pt x="2098" y="6170"/>
                    <a:pt x="2098" y="6170"/>
                    <a:pt x="2129" y="6170"/>
                  </a:cubicBezTo>
                  <a:cubicBezTo>
                    <a:pt x="2250" y="6170"/>
                    <a:pt x="2341" y="6170"/>
                    <a:pt x="2402" y="6110"/>
                  </a:cubicBezTo>
                  <a:lnTo>
                    <a:pt x="2433" y="6110"/>
                  </a:lnTo>
                  <a:lnTo>
                    <a:pt x="2250" y="6353"/>
                  </a:lnTo>
                  <a:cubicBezTo>
                    <a:pt x="1825" y="6353"/>
                    <a:pt x="1429" y="6414"/>
                    <a:pt x="1004" y="6535"/>
                  </a:cubicBezTo>
                  <a:cubicBezTo>
                    <a:pt x="913" y="6566"/>
                    <a:pt x="882" y="6626"/>
                    <a:pt x="913" y="6687"/>
                  </a:cubicBezTo>
                  <a:cubicBezTo>
                    <a:pt x="913" y="6717"/>
                    <a:pt x="974" y="6717"/>
                    <a:pt x="974" y="6717"/>
                  </a:cubicBezTo>
                  <a:cubicBezTo>
                    <a:pt x="1004" y="6778"/>
                    <a:pt x="1034" y="6778"/>
                    <a:pt x="1065" y="6778"/>
                  </a:cubicBezTo>
                  <a:cubicBezTo>
                    <a:pt x="1369" y="6687"/>
                    <a:pt x="1673" y="6626"/>
                    <a:pt x="2037" y="6566"/>
                  </a:cubicBezTo>
                  <a:lnTo>
                    <a:pt x="2037" y="6566"/>
                  </a:lnTo>
                  <a:lnTo>
                    <a:pt x="1490" y="7143"/>
                  </a:lnTo>
                  <a:cubicBezTo>
                    <a:pt x="1460" y="7173"/>
                    <a:pt x="1460" y="7265"/>
                    <a:pt x="1490" y="7325"/>
                  </a:cubicBezTo>
                  <a:cubicBezTo>
                    <a:pt x="1505" y="7356"/>
                    <a:pt x="1536" y="7371"/>
                    <a:pt x="1566" y="7371"/>
                  </a:cubicBezTo>
                  <a:cubicBezTo>
                    <a:pt x="1597" y="7371"/>
                    <a:pt x="1627" y="7356"/>
                    <a:pt x="1642" y="7325"/>
                  </a:cubicBezTo>
                  <a:lnTo>
                    <a:pt x="2129" y="6809"/>
                  </a:lnTo>
                  <a:lnTo>
                    <a:pt x="2129" y="7721"/>
                  </a:lnTo>
                  <a:cubicBezTo>
                    <a:pt x="2129" y="7751"/>
                    <a:pt x="2129" y="7781"/>
                    <a:pt x="2189" y="7781"/>
                  </a:cubicBezTo>
                  <a:cubicBezTo>
                    <a:pt x="2220" y="7781"/>
                    <a:pt x="2220" y="7842"/>
                    <a:pt x="2250" y="7842"/>
                  </a:cubicBezTo>
                  <a:cubicBezTo>
                    <a:pt x="2341" y="7842"/>
                    <a:pt x="2372" y="7781"/>
                    <a:pt x="2372" y="7721"/>
                  </a:cubicBezTo>
                  <a:lnTo>
                    <a:pt x="2372" y="6505"/>
                  </a:lnTo>
                  <a:lnTo>
                    <a:pt x="2585" y="6262"/>
                  </a:lnTo>
                  <a:cubicBezTo>
                    <a:pt x="2585" y="6414"/>
                    <a:pt x="2645" y="6566"/>
                    <a:pt x="2645" y="6717"/>
                  </a:cubicBezTo>
                  <a:cubicBezTo>
                    <a:pt x="2645" y="6778"/>
                    <a:pt x="2645" y="6809"/>
                    <a:pt x="2676" y="6809"/>
                  </a:cubicBezTo>
                  <a:cubicBezTo>
                    <a:pt x="2706" y="6809"/>
                    <a:pt x="2706" y="6839"/>
                    <a:pt x="2737" y="6839"/>
                  </a:cubicBezTo>
                  <a:cubicBezTo>
                    <a:pt x="2828" y="6839"/>
                    <a:pt x="2858" y="6809"/>
                    <a:pt x="2858" y="6717"/>
                  </a:cubicBezTo>
                  <a:cubicBezTo>
                    <a:pt x="2858" y="6505"/>
                    <a:pt x="2828" y="6262"/>
                    <a:pt x="2797" y="6049"/>
                  </a:cubicBezTo>
                  <a:lnTo>
                    <a:pt x="2949" y="5866"/>
                  </a:lnTo>
                  <a:cubicBezTo>
                    <a:pt x="2980" y="6262"/>
                    <a:pt x="3010" y="6687"/>
                    <a:pt x="3010" y="7113"/>
                  </a:cubicBezTo>
                  <a:cubicBezTo>
                    <a:pt x="3010" y="7143"/>
                    <a:pt x="3010" y="7173"/>
                    <a:pt x="3040" y="7173"/>
                  </a:cubicBezTo>
                  <a:cubicBezTo>
                    <a:pt x="3101" y="7173"/>
                    <a:pt x="3101" y="7234"/>
                    <a:pt x="3132" y="7234"/>
                  </a:cubicBezTo>
                  <a:cubicBezTo>
                    <a:pt x="3192" y="7234"/>
                    <a:pt x="3253" y="7173"/>
                    <a:pt x="3253" y="7113"/>
                  </a:cubicBezTo>
                  <a:cubicBezTo>
                    <a:pt x="3253" y="6626"/>
                    <a:pt x="3192" y="6110"/>
                    <a:pt x="3132" y="5623"/>
                  </a:cubicBezTo>
                  <a:lnTo>
                    <a:pt x="4226" y="4407"/>
                  </a:lnTo>
                  <a:lnTo>
                    <a:pt x="4712" y="5927"/>
                  </a:lnTo>
                  <a:cubicBezTo>
                    <a:pt x="4408" y="6505"/>
                    <a:pt x="4226" y="7021"/>
                    <a:pt x="4074" y="7569"/>
                  </a:cubicBezTo>
                  <a:cubicBezTo>
                    <a:pt x="4074" y="7599"/>
                    <a:pt x="4074" y="7629"/>
                    <a:pt x="4104" y="7690"/>
                  </a:cubicBezTo>
                  <a:lnTo>
                    <a:pt x="4165" y="7721"/>
                  </a:lnTo>
                  <a:cubicBezTo>
                    <a:pt x="4226" y="7721"/>
                    <a:pt x="4256" y="7690"/>
                    <a:pt x="4317" y="7629"/>
                  </a:cubicBezTo>
                  <a:cubicBezTo>
                    <a:pt x="4408" y="7173"/>
                    <a:pt x="4621" y="6778"/>
                    <a:pt x="4834" y="6262"/>
                  </a:cubicBezTo>
                  <a:lnTo>
                    <a:pt x="4925" y="6505"/>
                  </a:lnTo>
                  <a:cubicBezTo>
                    <a:pt x="4864" y="6626"/>
                    <a:pt x="4834" y="6687"/>
                    <a:pt x="4803" y="6778"/>
                  </a:cubicBezTo>
                  <a:lnTo>
                    <a:pt x="4682" y="6991"/>
                  </a:lnTo>
                  <a:cubicBezTo>
                    <a:pt x="4651" y="7021"/>
                    <a:pt x="4682" y="7113"/>
                    <a:pt x="4712" y="7143"/>
                  </a:cubicBezTo>
                  <a:lnTo>
                    <a:pt x="4773" y="7143"/>
                  </a:lnTo>
                  <a:cubicBezTo>
                    <a:pt x="4791" y="7152"/>
                    <a:pt x="4811" y="7156"/>
                    <a:pt x="4831" y="7156"/>
                  </a:cubicBezTo>
                  <a:cubicBezTo>
                    <a:pt x="4879" y="7156"/>
                    <a:pt x="4925" y="7134"/>
                    <a:pt x="4925" y="7113"/>
                  </a:cubicBezTo>
                  <a:cubicBezTo>
                    <a:pt x="4955" y="7021"/>
                    <a:pt x="4986" y="6930"/>
                    <a:pt x="5016" y="6839"/>
                  </a:cubicBezTo>
                  <a:lnTo>
                    <a:pt x="5016" y="6809"/>
                  </a:lnTo>
                  <a:lnTo>
                    <a:pt x="5107" y="7082"/>
                  </a:lnTo>
                  <a:cubicBezTo>
                    <a:pt x="4925" y="7447"/>
                    <a:pt x="4773" y="7842"/>
                    <a:pt x="4651" y="8237"/>
                  </a:cubicBezTo>
                  <a:cubicBezTo>
                    <a:pt x="4651" y="8298"/>
                    <a:pt x="4651" y="8328"/>
                    <a:pt x="4682" y="8359"/>
                  </a:cubicBezTo>
                  <a:lnTo>
                    <a:pt x="4712" y="8389"/>
                  </a:lnTo>
                  <a:cubicBezTo>
                    <a:pt x="4803" y="8389"/>
                    <a:pt x="4834" y="8359"/>
                    <a:pt x="4864" y="8328"/>
                  </a:cubicBezTo>
                  <a:cubicBezTo>
                    <a:pt x="4955" y="8025"/>
                    <a:pt x="5077" y="7721"/>
                    <a:pt x="5168" y="7417"/>
                  </a:cubicBezTo>
                  <a:lnTo>
                    <a:pt x="5411" y="8176"/>
                  </a:lnTo>
                  <a:cubicBezTo>
                    <a:pt x="5411" y="8207"/>
                    <a:pt x="5442" y="8207"/>
                    <a:pt x="5442" y="8207"/>
                  </a:cubicBezTo>
                  <a:cubicBezTo>
                    <a:pt x="5472" y="8237"/>
                    <a:pt x="5533" y="8237"/>
                    <a:pt x="5563" y="8237"/>
                  </a:cubicBezTo>
                  <a:cubicBezTo>
                    <a:pt x="5624" y="8207"/>
                    <a:pt x="5685" y="8176"/>
                    <a:pt x="5624" y="8085"/>
                  </a:cubicBezTo>
                  <a:lnTo>
                    <a:pt x="5411" y="7417"/>
                  </a:lnTo>
                  <a:lnTo>
                    <a:pt x="5411" y="7417"/>
                  </a:lnTo>
                  <a:lnTo>
                    <a:pt x="6202" y="7873"/>
                  </a:lnTo>
                  <a:cubicBezTo>
                    <a:pt x="6228" y="7881"/>
                    <a:pt x="6250" y="7885"/>
                    <a:pt x="6268" y="7885"/>
                  </a:cubicBezTo>
                  <a:cubicBezTo>
                    <a:pt x="6311" y="7885"/>
                    <a:pt x="6332" y="7864"/>
                    <a:pt x="6354" y="7842"/>
                  </a:cubicBezTo>
                  <a:cubicBezTo>
                    <a:pt x="6384" y="7751"/>
                    <a:pt x="6354" y="7721"/>
                    <a:pt x="6323" y="7690"/>
                  </a:cubicBezTo>
                  <a:lnTo>
                    <a:pt x="5290" y="7082"/>
                  </a:lnTo>
                  <a:lnTo>
                    <a:pt x="5168" y="6778"/>
                  </a:lnTo>
                  <a:lnTo>
                    <a:pt x="5168" y="6778"/>
                  </a:lnTo>
                  <a:cubicBezTo>
                    <a:pt x="5320" y="6839"/>
                    <a:pt x="5442" y="6869"/>
                    <a:pt x="5594" y="6961"/>
                  </a:cubicBezTo>
                  <a:cubicBezTo>
                    <a:pt x="5620" y="6970"/>
                    <a:pt x="5642" y="6973"/>
                    <a:pt x="5660" y="6973"/>
                  </a:cubicBezTo>
                  <a:cubicBezTo>
                    <a:pt x="5703" y="6973"/>
                    <a:pt x="5724" y="6952"/>
                    <a:pt x="5746" y="6930"/>
                  </a:cubicBezTo>
                  <a:cubicBezTo>
                    <a:pt x="5776" y="6839"/>
                    <a:pt x="5746" y="6809"/>
                    <a:pt x="5715" y="6778"/>
                  </a:cubicBezTo>
                  <a:cubicBezTo>
                    <a:pt x="5533" y="6657"/>
                    <a:pt x="5290" y="6535"/>
                    <a:pt x="5107" y="6474"/>
                  </a:cubicBezTo>
                  <a:lnTo>
                    <a:pt x="5016" y="6201"/>
                  </a:lnTo>
                  <a:lnTo>
                    <a:pt x="5016" y="6201"/>
                  </a:lnTo>
                  <a:cubicBezTo>
                    <a:pt x="5411" y="6353"/>
                    <a:pt x="5776" y="6535"/>
                    <a:pt x="6171" y="6778"/>
                  </a:cubicBezTo>
                  <a:cubicBezTo>
                    <a:pt x="6188" y="6786"/>
                    <a:pt x="6204" y="6790"/>
                    <a:pt x="6220" y="6790"/>
                  </a:cubicBezTo>
                  <a:cubicBezTo>
                    <a:pt x="6262" y="6790"/>
                    <a:pt x="6301" y="6762"/>
                    <a:pt x="6323" y="6717"/>
                  </a:cubicBezTo>
                  <a:cubicBezTo>
                    <a:pt x="6354" y="6657"/>
                    <a:pt x="6323" y="6566"/>
                    <a:pt x="6293" y="6566"/>
                  </a:cubicBezTo>
                  <a:cubicBezTo>
                    <a:pt x="5867" y="6322"/>
                    <a:pt x="5411" y="6110"/>
                    <a:pt x="4955" y="5927"/>
                  </a:cubicBezTo>
                  <a:lnTo>
                    <a:pt x="4469" y="4377"/>
                  </a:lnTo>
                  <a:lnTo>
                    <a:pt x="6019" y="4711"/>
                  </a:lnTo>
                  <a:cubicBezTo>
                    <a:pt x="6354" y="5259"/>
                    <a:pt x="6688" y="5714"/>
                    <a:pt x="7083" y="6079"/>
                  </a:cubicBezTo>
                  <a:cubicBezTo>
                    <a:pt x="7098" y="6094"/>
                    <a:pt x="7129" y="6102"/>
                    <a:pt x="7159" y="6102"/>
                  </a:cubicBezTo>
                  <a:cubicBezTo>
                    <a:pt x="7189" y="6102"/>
                    <a:pt x="7220" y="6094"/>
                    <a:pt x="7235" y="6079"/>
                  </a:cubicBezTo>
                  <a:cubicBezTo>
                    <a:pt x="7265" y="6049"/>
                    <a:pt x="7265" y="5958"/>
                    <a:pt x="7235" y="5897"/>
                  </a:cubicBezTo>
                  <a:cubicBezTo>
                    <a:pt x="6931" y="559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803"/>
                  </a:lnTo>
                  <a:cubicBezTo>
                    <a:pt x="6627" y="4863"/>
                    <a:pt x="6658" y="4955"/>
                    <a:pt x="6749" y="5046"/>
                  </a:cubicBezTo>
                  <a:cubicBezTo>
                    <a:pt x="6779" y="5137"/>
                    <a:pt x="6840" y="5198"/>
                    <a:pt x="6901" y="5289"/>
                  </a:cubicBezTo>
                  <a:lnTo>
                    <a:pt x="6931" y="5319"/>
                  </a:lnTo>
                  <a:cubicBezTo>
                    <a:pt x="6946" y="5334"/>
                    <a:pt x="6977" y="5342"/>
                    <a:pt x="7007" y="5342"/>
                  </a:cubicBezTo>
                  <a:cubicBezTo>
                    <a:pt x="7038" y="5342"/>
                    <a:pt x="7068" y="5334"/>
                    <a:pt x="7083" y="5319"/>
                  </a:cubicBezTo>
                  <a:cubicBezTo>
                    <a:pt x="7113" y="5289"/>
                    <a:pt x="7144" y="5198"/>
                    <a:pt x="7113" y="5167"/>
                  </a:cubicBezTo>
                  <a:cubicBezTo>
                    <a:pt x="7053" y="5107"/>
                    <a:pt x="6992" y="5015"/>
                    <a:pt x="6962" y="4955"/>
                  </a:cubicBezTo>
                  <a:cubicBezTo>
                    <a:pt x="6962" y="4955"/>
                    <a:pt x="6962" y="4911"/>
                    <a:pt x="6943" y="4898"/>
                  </a:cubicBezTo>
                  <a:lnTo>
                    <a:pt x="6943" y="4898"/>
                  </a:lnTo>
                  <a:lnTo>
                    <a:pt x="7205" y="4985"/>
                  </a:lnTo>
                  <a:cubicBezTo>
                    <a:pt x="7357" y="5289"/>
                    <a:pt x="7600" y="5623"/>
                    <a:pt x="7904" y="5927"/>
                  </a:cubicBezTo>
                  <a:cubicBezTo>
                    <a:pt x="7934" y="5942"/>
                    <a:pt x="7965" y="5950"/>
                    <a:pt x="7999" y="5950"/>
                  </a:cubicBezTo>
                  <a:cubicBezTo>
                    <a:pt x="8033" y="5950"/>
                    <a:pt x="8071" y="5942"/>
                    <a:pt x="8117" y="5927"/>
                  </a:cubicBezTo>
                  <a:cubicBezTo>
                    <a:pt x="8147" y="5897"/>
                    <a:pt x="8147" y="5806"/>
                    <a:pt x="8117" y="5745"/>
                  </a:cubicBezTo>
                  <a:cubicBezTo>
                    <a:pt x="7873" y="5502"/>
                    <a:pt x="7661" y="5289"/>
                    <a:pt x="7509" y="5015"/>
                  </a:cubicBezTo>
                  <a:lnTo>
                    <a:pt x="7509" y="5015"/>
                  </a:lnTo>
                  <a:lnTo>
                    <a:pt x="8269" y="5167"/>
                  </a:lnTo>
                  <a:cubicBezTo>
                    <a:pt x="8329" y="5167"/>
                    <a:pt x="8360" y="5137"/>
                    <a:pt x="8421" y="5107"/>
                  </a:cubicBezTo>
                  <a:cubicBezTo>
                    <a:pt x="8421" y="5015"/>
                    <a:pt x="8360" y="4985"/>
                    <a:pt x="8329" y="4955"/>
                  </a:cubicBezTo>
                  <a:lnTo>
                    <a:pt x="7600" y="4803"/>
                  </a:lnTo>
                  <a:lnTo>
                    <a:pt x="8421" y="4347"/>
                  </a:lnTo>
                  <a:cubicBezTo>
                    <a:pt x="8481" y="4286"/>
                    <a:pt x="8481" y="4225"/>
                    <a:pt x="8451" y="4195"/>
                  </a:cubicBezTo>
                  <a:cubicBezTo>
                    <a:pt x="8432" y="4137"/>
                    <a:pt x="8388" y="4116"/>
                    <a:pt x="8351" y="4116"/>
                  </a:cubicBezTo>
                  <a:cubicBezTo>
                    <a:pt x="8329" y="4116"/>
                    <a:pt x="8310" y="4123"/>
                    <a:pt x="8299" y="4134"/>
                  </a:cubicBezTo>
                  <a:lnTo>
                    <a:pt x="7265" y="4742"/>
                  </a:lnTo>
                  <a:lnTo>
                    <a:pt x="6962" y="4681"/>
                  </a:lnTo>
                  <a:cubicBezTo>
                    <a:pt x="7083" y="4590"/>
                    <a:pt x="7205" y="4499"/>
                    <a:pt x="7357" y="4407"/>
                  </a:cubicBezTo>
                  <a:cubicBezTo>
                    <a:pt x="7417" y="4377"/>
                    <a:pt x="7417" y="4286"/>
                    <a:pt x="7387" y="4255"/>
                  </a:cubicBezTo>
                  <a:cubicBezTo>
                    <a:pt x="7369" y="4220"/>
                    <a:pt x="7331" y="4205"/>
                    <a:pt x="7295" y="4205"/>
                  </a:cubicBezTo>
                  <a:cubicBezTo>
                    <a:pt x="7271" y="4205"/>
                    <a:pt x="7248" y="4212"/>
                    <a:pt x="7235" y="4225"/>
                  </a:cubicBezTo>
                  <a:cubicBezTo>
                    <a:pt x="7053" y="4347"/>
                    <a:pt x="6840" y="4499"/>
                    <a:pt x="6658" y="4590"/>
                  </a:cubicBezTo>
                  <a:lnTo>
                    <a:pt x="6384" y="4559"/>
                  </a:lnTo>
                  <a:cubicBezTo>
                    <a:pt x="6749" y="4286"/>
                    <a:pt x="7083" y="4073"/>
                    <a:pt x="7448" y="3891"/>
                  </a:cubicBezTo>
                  <a:cubicBezTo>
                    <a:pt x="7539" y="3830"/>
                    <a:pt x="7539" y="3769"/>
                    <a:pt x="7509" y="3739"/>
                  </a:cubicBezTo>
                  <a:cubicBezTo>
                    <a:pt x="7470" y="3681"/>
                    <a:pt x="7432" y="3660"/>
                    <a:pt x="7401" y="3660"/>
                  </a:cubicBezTo>
                  <a:cubicBezTo>
                    <a:pt x="7383" y="3660"/>
                    <a:pt x="7368" y="3667"/>
                    <a:pt x="7357" y="3678"/>
                  </a:cubicBezTo>
                  <a:cubicBezTo>
                    <a:pt x="6931" y="3951"/>
                    <a:pt x="6506" y="4225"/>
                    <a:pt x="6080" y="4529"/>
                  </a:cubicBezTo>
                  <a:lnTo>
                    <a:pt x="4499" y="4195"/>
                  </a:lnTo>
                  <a:lnTo>
                    <a:pt x="5533" y="3009"/>
                  </a:lnTo>
                  <a:cubicBezTo>
                    <a:pt x="6080" y="2979"/>
                    <a:pt x="6688" y="2888"/>
                    <a:pt x="7235" y="2736"/>
                  </a:cubicBezTo>
                  <a:cubicBezTo>
                    <a:pt x="7296" y="2736"/>
                    <a:pt x="7357" y="2675"/>
                    <a:pt x="7296" y="2584"/>
                  </a:cubicBezTo>
                  <a:cubicBezTo>
                    <a:pt x="7296" y="2541"/>
                    <a:pt x="7265" y="2498"/>
                    <a:pt x="7215" y="2498"/>
                  </a:cubicBezTo>
                  <a:cubicBezTo>
                    <a:pt x="7195" y="2498"/>
                    <a:pt x="7171" y="2505"/>
                    <a:pt x="7144" y="2523"/>
                  </a:cubicBezTo>
                  <a:cubicBezTo>
                    <a:pt x="6688" y="2614"/>
                    <a:pt x="6202" y="2705"/>
                    <a:pt x="5715" y="2736"/>
                  </a:cubicBezTo>
                  <a:lnTo>
                    <a:pt x="5867" y="2584"/>
                  </a:lnTo>
                  <a:cubicBezTo>
                    <a:pt x="6050" y="2584"/>
                    <a:pt x="6293" y="2584"/>
                    <a:pt x="6475" y="2523"/>
                  </a:cubicBezTo>
                  <a:cubicBezTo>
                    <a:pt x="6536" y="2462"/>
                    <a:pt x="6536" y="2432"/>
                    <a:pt x="6536" y="2371"/>
                  </a:cubicBezTo>
                  <a:cubicBezTo>
                    <a:pt x="6506" y="2280"/>
                    <a:pt x="6475" y="2280"/>
                    <a:pt x="6384" y="2280"/>
                  </a:cubicBezTo>
                  <a:cubicBezTo>
                    <a:pt x="6293" y="2310"/>
                    <a:pt x="6202" y="2371"/>
                    <a:pt x="6080" y="2371"/>
                  </a:cubicBezTo>
                  <a:lnTo>
                    <a:pt x="6323" y="2097"/>
                  </a:lnTo>
                  <a:cubicBezTo>
                    <a:pt x="6749" y="2097"/>
                    <a:pt x="7144" y="2006"/>
                    <a:pt x="7539" y="1915"/>
                  </a:cubicBezTo>
                  <a:cubicBezTo>
                    <a:pt x="7600" y="1854"/>
                    <a:pt x="7661" y="1824"/>
                    <a:pt x="7600" y="1763"/>
                  </a:cubicBezTo>
                  <a:cubicBezTo>
                    <a:pt x="7577" y="1695"/>
                    <a:pt x="7554" y="1660"/>
                    <a:pt x="7506" y="1660"/>
                  </a:cubicBezTo>
                  <a:cubicBezTo>
                    <a:pt x="7490" y="1660"/>
                    <a:pt x="7471" y="1664"/>
                    <a:pt x="7448" y="1672"/>
                  </a:cubicBezTo>
                  <a:cubicBezTo>
                    <a:pt x="7144" y="1763"/>
                    <a:pt x="6840" y="1824"/>
                    <a:pt x="6536" y="1854"/>
                  </a:cubicBezTo>
                  <a:lnTo>
                    <a:pt x="7053" y="1307"/>
                  </a:lnTo>
                  <a:cubicBezTo>
                    <a:pt x="7083" y="1246"/>
                    <a:pt x="7083" y="1185"/>
                    <a:pt x="7053" y="1094"/>
                  </a:cubicBezTo>
                  <a:cubicBezTo>
                    <a:pt x="7022" y="1079"/>
                    <a:pt x="6992" y="1072"/>
                    <a:pt x="6958" y="1072"/>
                  </a:cubicBezTo>
                  <a:cubicBezTo>
                    <a:pt x="6924" y="1072"/>
                    <a:pt x="6886" y="1079"/>
                    <a:pt x="6840" y="1094"/>
                  </a:cubicBezTo>
                  <a:lnTo>
                    <a:pt x="6354" y="1641"/>
                  </a:lnTo>
                  <a:lnTo>
                    <a:pt x="6354" y="699"/>
                  </a:lnTo>
                  <a:cubicBezTo>
                    <a:pt x="6354" y="608"/>
                    <a:pt x="6323" y="578"/>
                    <a:pt x="6232" y="578"/>
                  </a:cubicBezTo>
                  <a:cubicBezTo>
                    <a:pt x="6171" y="578"/>
                    <a:pt x="6141" y="608"/>
                    <a:pt x="6141" y="699"/>
                  </a:cubicBezTo>
                  <a:lnTo>
                    <a:pt x="6141" y="1915"/>
                  </a:lnTo>
                  <a:lnTo>
                    <a:pt x="5898" y="2128"/>
                  </a:lnTo>
                  <a:cubicBezTo>
                    <a:pt x="5898" y="1976"/>
                    <a:pt x="5867" y="1824"/>
                    <a:pt x="5867" y="1672"/>
                  </a:cubicBezTo>
                  <a:cubicBezTo>
                    <a:pt x="5867" y="1611"/>
                    <a:pt x="5837" y="1550"/>
                    <a:pt x="5746" y="1550"/>
                  </a:cubicBezTo>
                  <a:cubicBezTo>
                    <a:pt x="5685" y="1550"/>
                    <a:pt x="5624" y="1611"/>
                    <a:pt x="5624" y="1672"/>
                  </a:cubicBezTo>
                  <a:cubicBezTo>
                    <a:pt x="5624" y="1915"/>
                    <a:pt x="5685" y="2128"/>
                    <a:pt x="5715" y="2371"/>
                  </a:cubicBezTo>
                  <a:lnTo>
                    <a:pt x="5563" y="2553"/>
                  </a:lnTo>
                  <a:cubicBezTo>
                    <a:pt x="5533" y="2128"/>
                    <a:pt x="5472" y="1702"/>
                    <a:pt x="5472" y="1307"/>
                  </a:cubicBezTo>
                  <a:cubicBezTo>
                    <a:pt x="5472" y="1216"/>
                    <a:pt x="5442" y="1185"/>
                    <a:pt x="5381" y="1185"/>
                  </a:cubicBezTo>
                  <a:cubicBezTo>
                    <a:pt x="5290" y="1185"/>
                    <a:pt x="5259" y="1216"/>
                    <a:pt x="5259" y="1307"/>
                  </a:cubicBezTo>
                  <a:cubicBezTo>
                    <a:pt x="5259" y="1793"/>
                    <a:pt x="5290" y="2310"/>
                    <a:pt x="5381" y="2827"/>
                  </a:cubicBezTo>
                  <a:lnTo>
                    <a:pt x="4317" y="3982"/>
                  </a:lnTo>
                  <a:lnTo>
                    <a:pt x="3800" y="2523"/>
                  </a:lnTo>
                  <a:cubicBezTo>
                    <a:pt x="4074" y="1976"/>
                    <a:pt x="4317" y="1459"/>
                    <a:pt x="4469" y="882"/>
                  </a:cubicBezTo>
                  <a:cubicBezTo>
                    <a:pt x="4469" y="790"/>
                    <a:pt x="4408" y="760"/>
                    <a:pt x="4378" y="730"/>
                  </a:cubicBezTo>
                  <a:cubicBezTo>
                    <a:pt x="4317" y="730"/>
                    <a:pt x="4256" y="760"/>
                    <a:pt x="4226" y="790"/>
                  </a:cubicBezTo>
                  <a:cubicBezTo>
                    <a:pt x="4104" y="1246"/>
                    <a:pt x="3922" y="1702"/>
                    <a:pt x="3740" y="2158"/>
                  </a:cubicBezTo>
                  <a:lnTo>
                    <a:pt x="3648" y="1945"/>
                  </a:lnTo>
                  <a:cubicBezTo>
                    <a:pt x="3770" y="1763"/>
                    <a:pt x="3861" y="1550"/>
                    <a:pt x="3892" y="1368"/>
                  </a:cubicBezTo>
                  <a:cubicBezTo>
                    <a:pt x="3892" y="1307"/>
                    <a:pt x="3861" y="1246"/>
                    <a:pt x="3770" y="1216"/>
                  </a:cubicBezTo>
                  <a:cubicBezTo>
                    <a:pt x="3709" y="1216"/>
                    <a:pt x="3648" y="1246"/>
                    <a:pt x="3618" y="1337"/>
                  </a:cubicBezTo>
                  <a:cubicBezTo>
                    <a:pt x="3618" y="1459"/>
                    <a:pt x="3588" y="1520"/>
                    <a:pt x="3496" y="1641"/>
                  </a:cubicBezTo>
                  <a:lnTo>
                    <a:pt x="3405" y="1307"/>
                  </a:lnTo>
                  <a:cubicBezTo>
                    <a:pt x="3588" y="912"/>
                    <a:pt x="3740" y="547"/>
                    <a:pt x="3800" y="152"/>
                  </a:cubicBezTo>
                  <a:cubicBezTo>
                    <a:pt x="3800" y="91"/>
                    <a:pt x="3770" y="30"/>
                    <a:pt x="37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2"/>
            <p:cNvSpPr/>
            <p:nvPr/>
          </p:nvSpPr>
          <p:spPr>
            <a:xfrm>
              <a:off x="4473000" y="3915250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2"/>
            <p:cNvSpPr/>
            <p:nvPr/>
          </p:nvSpPr>
          <p:spPr>
            <a:xfrm>
              <a:off x="4406125" y="41667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2"/>
            <p:cNvSpPr/>
            <p:nvPr/>
          </p:nvSpPr>
          <p:spPr>
            <a:xfrm>
              <a:off x="4653100" y="44281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標題 2">
            <a:extLst>
              <a:ext uri="{FF2B5EF4-FFF2-40B4-BE49-F238E27FC236}">
                <a16:creationId xmlns:a16="http://schemas.microsoft.com/office/drawing/2014/main" id="{E47E19A8-D49A-EBBB-B179-35F2C4670F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6840" y="930963"/>
            <a:ext cx="8079711" cy="1963425"/>
          </a:xfrm>
        </p:spPr>
        <p:txBody>
          <a:bodyPr/>
          <a:lstStyle/>
          <a:p>
            <a:r>
              <a:rPr lang="en-US" altLang="zh-HK" sz="3200" dirty="0">
                <a:solidFill>
                  <a:srgbClr val="7030A0"/>
                </a:solidFill>
                <a:latin typeface="Book Antiqua" panose="02040602050305030304" pitchFamily="18" charset="0"/>
              </a:rPr>
              <a:t>Look for key/specific information:</a:t>
            </a:r>
            <a:br>
              <a:rPr lang="en-US" altLang="zh-HK" sz="3200" dirty="0">
                <a:solidFill>
                  <a:srgbClr val="7030A0"/>
                </a:solidFill>
                <a:latin typeface="Book Antiqua" panose="02040602050305030304" pitchFamily="18" charset="0"/>
              </a:rPr>
            </a:br>
            <a:r>
              <a:rPr lang="en-US" altLang="zh-HK" sz="3200" dirty="0">
                <a:solidFill>
                  <a:srgbClr val="002060"/>
                </a:solidFill>
                <a:latin typeface="Book Antiqua" panose="02040602050305030304" pitchFamily="18" charset="0"/>
              </a:rPr>
              <a:t>highlight key words in the questions</a:t>
            </a:r>
            <a:br>
              <a:rPr lang="en-US" altLang="zh-HK" sz="32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en-US" altLang="zh-HK" sz="3200" dirty="0">
                <a:solidFill>
                  <a:srgbClr val="002060"/>
                </a:solidFill>
                <a:latin typeface="Book Antiqua" panose="02040602050305030304" pitchFamily="18" charset="0"/>
              </a:rPr>
              <a:t>highlight key words in the text</a:t>
            </a:r>
            <a:endParaRPr lang="zh-HK" altLang="en-US" sz="32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4643B7E-5580-0025-1004-E3636FE9B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000" y="2894388"/>
            <a:ext cx="1922300" cy="180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Full Marks PNG Transparent Images Free Download | Vector Files | Pngtree">
            <a:extLst>
              <a:ext uri="{FF2B5EF4-FFF2-40B4-BE49-F238E27FC236}">
                <a16:creationId xmlns:a16="http://schemas.microsoft.com/office/drawing/2014/main" id="{B5E7D7F3-6F72-FC99-3051-AB6290098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079" y="2894389"/>
            <a:ext cx="1727218" cy="172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02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941D817-1F16-4249-4AE1-E1E0F3939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6775" y="535521"/>
            <a:ext cx="7704000" cy="1099170"/>
          </a:xfrm>
        </p:spPr>
        <p:txBody>
          <a:bodyPr/>
          <a:lstStyle/>
          <a:p>
            <a:pPr marL="177800" indent="0" algn="l">
              <a:buNone/>
            </a:pPr>
            <a:r>
              <a:rPr lang="en-US" altLang="zh-HK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Do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you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want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to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be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a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video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game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tester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in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the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future?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Why/Why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not?</a:t>
            </a:r>
            <a:endParaRPr lang="en-US" altLang="zh-HK" sz="18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 marL="177800" indent="0" algn="l">
              <a:buNone/>
            </a:pPr>
            <a:r>
              <a:rPr lang="en-US" altLang="zh-HK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I want to be a video game tester because ……</a:t>
            </a:r>
          </a:p>
          <a:p>
            <a:pPr marL="177800" indent="0" algn="l">
              <a:buNone/>
            </a:pPr>
            <a:r>
              <a:rPr lang="en-US" altLang="zh-HK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I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don’t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want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to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be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a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video game tester because ……</a:t>
            </a:r>
            <a:endParaRPr lang="zh-HK" altLang="en-US" sz="1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5" name="語音泡泡: 橢圓形 4">
            <a:extLst>
              <a:ext uri="{FF2B5EF4-FFF2-40B4-BE49-F238E27FC236}">
                <a16:creationId xmlns:a16="http://schemas.microsoft.com/office/drawing/2014/main" id="{759BB8E2-E08E-5ED4-A3A0-78D7865F3A84}"/>
              </a:ext>
            </a:extLst>
          </p:cNvPr>
          <p:cNvSpPr/>
          <p:nvPr/>
        </p:nvSpPr>
        <p:spPr>
          <a:xfrm>
            <a:off x="3599848" y="1795112"/>
            <a:ext cx="1333099" cy="56307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002060"/>
                </a:solidFill>
              </a:rPr>
              <a:t>it’s fun.</a:t>
            </a:r>
            <a:endParaRPr lang="zh-HK" altLang="en-US" dirty="0">
              <a:solidFill>
                <a:srgbClr val="002060"/>
              </a:solidFill>
            </a:endParaRPr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FCAC3741-5320-DC4D-A08B-E509ED53385E}"/>
              </a:ext>
            </a:extLst>
          </p:cNvPr>
          <p:cNvSpPr/>
          <p:nvPr/>
        </p:nvSpPr>
        <p:spPr>
          <a:xfrm>
            <a:off x="1543250" y="3838876"/>
            <a:ext cx="1333099" cy="56307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002060"/>
                </a:solidFill>
              </a:rPr>
              <a:t>it’s boring.</a:t>
            </a:r>
            <a:endParaRPr lang="zh-HK" altLang="en-US" dirty="0">
              <a:solidFill>
                <a:srgbClr val="002060"/>
              </a:solidFill>
            </a:endParaRPr>
          </a:p>
        </p:txBody>
      </p:sp>
      <p:sp>
        <p:nvSpPr>
          <p:cNvPr id="9" name="語音泡泡: 橢圓形 8">
            <a:extLst>
              <a:ext uri="{FF2B5EF4-FFF2-40B4-BE49-F238E27FC236}">
                <a16:creationId xmlns:a16="http://schemas.microsoft.com/office/drawing/2014/main" id="{EF7C534C-498D-9C59-A84F-9CB55E5308FF}"/>
              </a:ext>
            </a:extLst>
          </p:cNvPr>
          <p:cNvSpPr/>
          <p:nvPr/>
        </p:nvSpPr>
        <p:spPr>
          <a:xfrm>
            <a:off x="4316930" y="2639730"/>
            <a:ext cx="3455469" cy="45238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002060"/>
                </a:solidFill>
              </a:rPr>
              <a:t>I can have a lot of ……</a:t>
            </a:r>
            <a:endParaRPr lang="zh-HK" altLang="en-US" dirty="0">
              <a:solidFill>
                <a:srgbClr val="002060"/>
              </a:solidFill>
            </a:endParaRPr>
          </a:p>
        </p:txBody>
      </p:sp>
      <p:sp>
        <p:nvSpPr>
          <p:cNvPr id="10" name="語音泡泡: 橢圓形 9">
            <a:extLst>
              <a:ext uri="{FF2B5EF4-FFF2-40B4-BE49-F238E27FC236}">
                <a16:creationId xmlns:a16="http://schemas.microsoft.com/office/drawing/2014/main" id="{0F623D9A-ECA1-D08F-3719-41E8742C9A58}"/>
              </a:ext>
            </a:extLst>
          </p:cNvPr>
          <p:cNvSpPr/>
          <p:nvPr/>
        </p:nvSpPr>
        <p:spPr>
          <a:xfrm>
            <a:off x="6683142" y="1670381"/>
            <a:ext cx="1479081" cy="56307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002060"/>
                </a:solidFill>
              </a:rPr>
              <a:t>I like ……</a:t>
            </a:r>
            <a:endParaRPr lang="zh-HK" altLang="en-US" dirty="0">
              <a:solidFill>
                <a:srgbClr val="002060"/>
              </a:solidFill>
            </a:endParaRPr>
          </a:p>
        </p:txBody>
      </p:sp>
      <p:sp>
        <p:nvSpPr>
          <p:cNvPr id="11" name="語音泡泡: 橢圓形 10">
            <a:extLst>
              <a:ext uri="{FF2B5EF4-FFF2-40B4-BE49-F238E27FC236}">
                <a16:creationId xmlns:a16="http://schemas.microsoft.com/office/drawing/2014/main" id="{1BAD1A96-9971-8408-3B6C-887BF5E72A31}"/>
              </a:ext>
            </a:extLst>
          </p:cNvPr>
          <p:cNvSpPr/>
          <p:nvPr/>
        </p:nvSpPr>
        <p:spPr>
          <a:xfrm>
            <a:off x="654586" y="2197768"/>
            <a:ext cx="2369418" cy="56307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002060"/>
                </a:solidFill>
              </a:rPr>
              <a:t>I don’t like ……</a:t>
            </a:r>
            <a:endParaRPr lang="zh-HK" altLang="en-US" dirty="0">
              <a:solidFill>
                <a:srgbClr val="002060"/>
              </a:solidFill>
            </a:endParaRPr>
          </a:p>
        </p:txBody>
      </p:sp>
      <p:sp>
        <p:nvSpPr>
          <p:cNvPr id="12" name="語音泡泡: 橢圓形 11">
            <a:extLst>
              <a:ext uri="{FF2B5EF4-FFF2-40B4-BE49-F238E27FC236}">
                <a16:creationId xmlns:a16="http://schemas.microsoft.com/office/drawing/2014/main" id="{446803BF-3DEC-D176-F69A-6F0A3905B55A}"/>
              </a:ext>
            </a:extLst>
          </p:cNvPr>
          <p:cNvSpPr/>
          <p:nvPr/>
        </p:nvSpPr>
        <p:spPr>
          <a:xfrm>
            <a:off x="5243363" y="4022157"/>
            <a:ext cx="3289434" cy="56307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002060"/>
                </a:solidFill>
              </a:rPr>
              <a:t>I can play a lot of ……</a:t>
            </a:r>
            <a:endParaRPr lang="zh-HK" altLang="en-US" dirty="0">
              <a:solidFill>
                <a:srgbClr val="002060"/>
              </a:solidFill>
            </a:endParaRPr>
          </a:p>
        </p:txBody>
      </p:sp>
      <p:sp>
        <p:nvSpPr>
          <p:cNvPr id="13" name="語音泡泡: 橢圓形 12">
            <a:extLst>
              <a:ext uri="{FF2B5EF4-FFF2-40B4-BE49-F238E27FC236}">
                <a16:creationId xmlns:a16="http://schemas.microsoft.com/office/drawing/2014/main" id="{0CB9A022-7598-9EFC-1BE2-AEC5F857B6B2}"/>
              </a:ext>
            </a:extLst>
          </p:cNvPr>
          <p:cNvSpPr/>
          <p:nvPr/>
        </p:nvSpPr>
        <p:spPr>
          <a:xfrm>
            <a:off x="3691289" y="3580596"/>
            <a:ext cx="1333099" cy="56307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002060"/>
                </a:solidFill>
              </a:rPr>
              <a:t>it’s ……</a:t>
            </a:r>
            <a:endParaRPr lang="zh-HK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58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>
            <a:extLst>
              <a:ext uri="{FF2B5EF4-FFF2-40B4-BE49-F238E27FC236}">
                <a16:creationId xmlns:a16="http://schemas.microsoft.com/office/drawing/2014/main" id="{EFDBA514-018F-CB5F-EC0C-57CC5270AC8E}"/>
              </a:ext>
            </a:extLst>
          </p:cNvPr>
          <p:cNvSpPr txBox="1"/>
          <p:nvPr/>
        </p:nvSpPr>
        <p:spPr>
          <a:xfrm>
            <a:off x="1840830" y="1563208"/>
            <a:ext cx="24015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What</a:t>
            </a:r>
          </a:p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When</a:t>
            </a:r>
          </a:p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Why</a:t>
            </a:r>
          </a:p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Where</a:t>
            </a:r>
          </a:p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Who</a:t>
            </a:r>
          </a:p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endParaRPr lang="zh-HK" altLang="en-US" sz="32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6F7394A3-0207-93FD-FCCE-A4100C3595F2}"/>
              </a:ext>
            </a:extLst>
          </p:cNvPr>
          <p:cNvSpPr txBox="1"/>
          <p:nvPr/>
        </p:nvSpPr>
        <p:spPr>
          <a:xfrm>
            <a:off x="4105976" y="1563208"/>
            <a:ext cx="33391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thing</a:t>
            </a:r>
          </a:p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day/time/year</a:t>
            </a:r>
          </a:p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reason</a:t>
            </a:r>
          </a:p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place</a:t>
            </a:r>
          </a:p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people</a:t>
            </a:r>
          </a:p>
          <a:p>
            <a:r>
              <a:rPr lang="en-US" altLang="zh-HK" sz="3200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endParaRPr lang="zh-HK" altLang="en-US" sz="320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6FB9D35A-4B19-E45B-25FF-4DDF7C3D2DD2}"/>
              </a:ext>
            </a:extLst>
          </p:cNvPr>
          <p:cNvSpPr txBox="1"/>
          <p:nvPr/>
        </p:nvSpPr>
        <p:spPr>
          <a:xfrm>
            <a:off x="1792704" y="389823"/>
            <a:ext cx="53131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dirty="0">
                <a:solidFill>
                  <a:srgbClr val="002060"/>
                </a:solidFill>
                <a:latin typeface="Book Antiqua" panose="02040602050305030304" pitchFamily="18" charset="0"/>
              </a:rPr>
              <a:t>key words in the questions</a:t>
            </a:r>
            <a:endParaRPr lang="zh-HK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3032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32"/>
          <p:cNvSpPr/>
          <p:nvPr/>
        </p:nvSpPr>
        <p:spPr>
          <a:xfrm>
            <a:off x="6033550" y="2581125"/>
            <a:ext cx="316150" cy="328275"/>
          </a:xfrm>
          <a:custGeom>
            <a:avLst/>
            <a:gdLst/>
            <a:ahLst/>
            <a:cxnLst/>
            <a:rect l="l" t="t" r="r" b="b"/>
            <a:pathLst>
              <a:path w="12646" h="13131" extrusionOk="0">
                <a:moveTo>
                  <a:pt x="6384" y="0"/>
                </a:moveTo>
                <a:cubicBezTo>
                  <a:pt x="6262" y="0"/>
                  <a:pt x="6202" y="61"/>
                  <a:pt x="6202" y="182"/>
                </a:cubicBezTo>
                <a:lnTo>
                  <a:pt x="6202" y="1337"/>
                </a:lnTo>
                <a:lnTo>
                  <a:pt x="5259" y="213"/>
                </a:lnTo>
                <a:cubicBezTo>
                  <a:pt x="5206" y="177"/>
                  <a:pt x="5142" y="162"/>
                  <a:pt x="5086" y="162"/>
                </a:cubicBezTo>
                <a:cubicBezTo>
                  <a:pt x="5047" y="162"/>
                  <a:pt x="5011" y="170"/>
                  <a:pt x="4986" y="182"/>
                </a:cubicBezTo>
                <a:cubicBezTo>
                  <a:pt x="4895" y="274"/>
                  <a:pt x="4895" y="365"/>
                  <a:pt x="4955" y="456"/>
                </a:cubicBezTo>
                <a:lnTo>
                  <a:pt x="6202" y="1885"/>
                </a:lnTo>
                <a:lnTo>
                  <a:pt x="6202" y="2401"/>
                </a:lnTo>
                <a:cubicBezTo>
                  <a:pt x="6019" y="2249"/>
                  <a:pt x="5867" y="2037"/>
                  <a:pt x="5715" y="1885"/>
                </a:cubicBezTo>
                <a:cubicBezTo>
                  <a:pt x="5670" y="1854"/>
                  <a:pt x="5617" y="1839"/>
                  <a:pt x="5567" y="1839"/>
                </a:cubicBezTo>
                <a:cubicBezTo>
                  <a:pt x="5518" y="1839"/>
                  <a:pt x="5472" y="1854"/>
                  <a:pt x="5442" y="1885"/>
                </a:cubicBezTo>
                <a:cubicBezTo>
                  <a:pt x="5351" y="1976"/>
                  <a:pt x="5351" y="2097"/>
                  <a:pt x="5442" y="2158"/>
                </a:cubicBezTo>
                <a:cubicBezTo>
                  <a:pt x="5655" y="2432"/>
                  <a:pt x="5928" y="2705"/>
                  <a:pt x="6232" y="2918"/>
                </a:cubicBezTo>
                <a:lnTo>
                  <a:pt x="6232" y="3313"/>
                </a:lnTo>
                <a:cubicBezTo>
                  <a:pt x="5746" y="2857"/>
                  <a:pt x="5290" y="2401"/>
                  <a:pt x="4834" y="1885"/>
                </a:cubicBezTo>
                <a:cubicBezTo>
                  <a:pt x="4788" y="1854"/>
                  <a:pt x="4743" y="1839"/>
                  <a:pt x="4697" y="1839"/>
                </a:cubicBezTo>
                <a:cubicBezTo>
                  <a:pt x="4651" y="1839"/>
                  <a:pt x="4606" y="1854"/>
                  <a:pt x="4560" y="1885"/>
                </a:cubicBezTo>
                <a:cubicBezTo>
                  <a:pt x="4499" y="1976"/>
                  <a:pt x="4499" y="2097"/>
                  <a:pt x="4560" y="2158"/>
                </a:cubicBezTo>
                <a:cubicBezTo>
                  <a:pt x="5107" y="2766"/>
                  <a:pt x="5624" y="3313"/>
                  <a:pt x="6232" y="3830"/>
                </a:cubicBezTo>
                <a:lnTo>
                  <a:pt x="6202" y="6292"/>
                </a:lnTo>
                <a:lnTo>
                  <a:pt x="4104" y="5046"/>
                </a:lnTo>
                <a:cubicBezTo>
                  <a:pt x="3892" y="4164"/>
                  <a:pt x="3588" y="3313"/>
                  <a:pt x="3192" y="2493"/>
                </a:cubicBezTo>
                <a:cubicBezTo>
                  <a:pt x="3170" y="2448"/>
                  <a:pt x="3099" y="2420"/>
                  <a:pt x="3015" y="2420"/>
                </a:cubicBezTo>
                <a:cubicBezTo>
                  <a:pt x="2984" y="2420"/>
                  <a:pt x="2951" y="2424"/>
                  <a:pt x="2919" y="2432"/>
                </a:cubicBezTo>
                <a:cubicBezTo>
                  <a:pt x="2858" y="2462"/>
                  <a:pt x="2828" y="2584"/>
                  <a:pt x="2858" y="2705"/>
                </a:cubicBezTo>
                <a:cubicBezTo>
                  <a:pt x="3192" y="3374"/>
                  <a:pt x="3466" y="4103"/>
                  <a:pt x="3648" y="4833"/>
                </a:cubicBezTo>
                <a:lnTo>
                  <a:pt x="3344" y="4620"/>
                </a:lnTo>
                <a:cubicBezTo>
                  <a:pt x="3314" y="4286"/>
                  <a:pt x="3192" y="3982"/>
                  <a:pt x="3040" y="3708"/>
                </a:cubicBezTo>
                <a:cubicBezTo>
                  <a:pt x="3018" y="3664"/>
                  <a:pt x="2931" y="3636"/>
                  <a:pt x="2850" y="3636"/>
                </a:cubicBezTo>
                <a:cubicBezTo>
                  <a:pt x="2820" y="3636"/>
                  <a:pt x="2791" y="3639"/>
                  <a:pt x="2767" y="3648"/>
                </a:cubicBezTo>
                <a:cubicBezTo>
                  <a:pt x="2706" y="3678"/>
                  <a:pt x="2676" y="3830"/>
                  <a:pt x="2706" y="3921"/>
                </a:cubicBezTo>
                <a:cubicBezTo>
                  <a:pt x="2767" y="4073"/>
                  <a:pt x="2858" y="4225"/>
                  <a:pt x="2889" y="4377"/>
                </a:cubicBezTo>
                <a:lnTo>
                  <a:pt x="2433" y="4103"/>
                </a:lnTo>
                <a:cubicBezTo>
                  <a:pt x="2281" y="3465"/>
                  <a:pt x="2068" y="2857"/>
                  <a:pt x="1764" y="2280"/>
                </a:cubicBezTo>
                <a:cubicBezTo>
                  <a:pt x="1718" y="2211"/>
                  <a:pt x="1656" y="2177"/>
                  <a:pt x="1576" y="2177"/>
                </a:cubicBezTo>
                <a:cubicBezTo>
                  <a:pt x="1549" y="2177"/>
                  <a:pt x="1521" y="2181"/>
                  <a:pt x="1490" y="2189"/>
                </a:cubicBezTo>
                <a:cubicBezTo>
                  <a:pt x="1399" y="2249"/>
                  <a:pt x="1369" y="2341"/>
                  <a:pt x="1399" y="2462"/>
                </a:cubicBezTo>
                <a:cubicBezTo>
                  <a:pt x="1642" y="2888"/>
                  <a:pt x="1825" y="3344"/>
                  <a:pt x="1946" y="3830"/>
                </a:cubicBezTo>
                <a:lnTo>
                  <a:pt x="913" y="3222"/>
                </a:lnTo>
                <a:cubicBezTo>
                  <a:pt x="893" y="3212"/>
                  <a:pt x="866" y="3205"/>
                  <a:pt x="835" y="3205"/>
                </a:cubicBezTo>
                <a:cubicBezTo>
                  <a:pt x="774" y="3205"/>
                  <a:pt x="700" y="3232"/>
                  <a:pt x="639" y="3313"/>
                </a:cubicBezTo>
                <a:cubicBezTo>
                  <a:pt x="609" y="3374"/>
                  <a:pt x="609" y="3496"/>
                  <a:pt x="730" y="3556"/>
                </a:cubicBezTo>
                <a:lnTo>
                  <a:pt x="1703" y="4134"/>
                </a:lnTo>
                <a:lnTo>
                  <a:pt x="274" y="4407"/>
                </a:lnTo>
                <a:cubicBezTo>
                  <a:pt x="153" y="4438"/>
                  <a:pt x="122" y="4529"/>
                  <a:pt x="122" y="4620"/>
                </a:cubicBezTo>
                <a:cubicBezTo>
                  <a:pt x="122" y="4711"/>
                  <a:pt x="244" y="4772"/>
                  <a:pt x="305" y="4772"/>
                </a:cubicBezTo>
                <a:lnTo>
                  <a:pt x="335" y="4772"/>
                </a:lnTo>
                <a:lnTo>
                  <a:pt x="2220" y="4438"/>
                </a:lnTo>
                <a:lnTo>
                  <a:pt x="2676" y="4711"/>
                </a:lnTo>
                <a:cubicBezTo>
                  <a:pt x="2433" y="4772"/>
                  <a:pt x="2220" y="4863"/>
                  <a:pt x="1977" y="4894"/>
                </a:cubicBezTo>
                <a:cubicBezTo>
                  <a:pt x="1855" y="4924"/>
                  <a:pt x="1825" y="5015"/>
                  <a:pt x="1825" y="5137"/>
                </a:cubicBezTo>
                <a:cubicBezTo>
                  <a:pt x="1825" y="5198"/>
                  <a:pt x="1946" y="5289"/>
                  <a:pt x="2007" y="5289"/>
                </a:cubicBezTo>
                <a:lnTo>
                  <a:pt x="2068" y="5289"/>
                </a:lnTo>
                <a:cubicBezTo>
                  <a:pt x="2402" y="5198"/>
                  <a:pt x="2767" y="5076"/>
                  <a:pt x="3132" y="4985"/>
                </a:cubicBezTo>
                <a:lnTo>
                  <a:pt x="3466" y="5198"/>
                </a:lnTo>
                <a:cubicBezTo>
                  <a:pt x="2828" y="5380"/>
                  <a:pt x="2220" y="5593"/>
                  <a:pt x="1521" y="5684"/>
                </a:cubicBezTo>
                <a:cubicBezTo>
                  <a:pt x="1399" y="5745"/>
                  <a:pt x="1369" y="5806"/>
                  <a:pt x="1369" y="5927"/>
                </a:cubicBezTo>
                <a:cubicBezTo>
                  <a:pt x="1369" y="5988"/>
                  <a:pt x="1490" y="6079"/>
                  <a:pt x="1551" y="6079"/>
                </a:cubicBezTo>
                <a:lnTo>
                  <a:pt x="1612" y="6079"/>
                </a:lnTo>
                <a:cubicBezTo>
                  <a:pt x="2372" y="5927"/>
                  <a:pt x="3132" y="5684"/>
                  <a:pt x="3892" y="5471"/>
                </a:cubicBezTo>
                <a:lnTo>
                  <a:pt x="6019" y="6717"/>
                </a:lnTo>
                <a:lnTo>
                  <a:pt x="3800" y="7721"/>
                </a:lnTo>
                <a:cubicBezTo>
                  <a:pt x="2919" y="7447"/>
                  <a:pt x="2007" y="7295"/>
                  <a:pt x="1095" y="7204"/>
                </a:cubicBezTo>
                <a:cubicBezTo>
                  <a:pt x="1004" y="7204"/>
                  <a:pt x="913" y="7295"/>
                  <a:pt x="913" y="7417"/>
                </a:cubicBezTo>
                <a:cubicBezTo>
                  <a:pt x="913" y="7508"/>
                  <a:pt x="1004" y="7599"/>
                  <a:pt x="1095" y="7599"/>
                </a:cubicBezTo>
                <a:cubicBezTo>
                  <a:pt x="1855" y="7629"/>
                  <a:pt x="2615" y="7781"/>
                  <a:pt x="3344" y="7964"/>
                </a:cubicBezTo>
                <a:lnTo>
                  <a:pt x="3040" y="8116"/>
                </a:lnTo>
                <a:cubicBezTo>
                  <a:pt x="2737" y="7994"/>
                  <a:pt x="2433" y="7933"/>
                  <a:pt x="2098" y="7933"/>
                </a:cubicBezTo>
                <a:cubicBezTo>
                  <a:pt x="1977" y="7933"/>
                  <a:pt x="1916" y="7994"/>
                  <a:pt x="1916" y="8116"/>
                </a:cubicBezTo>
                <a:cubicBezTo>
                  <a:pt x="1916" y="8237"/>
                  <a:pt x="1977" y="8298"/>
                  <a:pt x="2098" y="8298"/>
                </a:cubicBezTo>
                <a:cubicBezTo>
                  <a:pt x="2250" y="8298"/>
                  <a:pt x="2433" y="8298"/>
                  <a:pt x="2585" y="8359"/>
                </a:cubicBezTo>
                <a:lnTo>
                  <a:pt x="2098" y="8602"/>
                </a:lnTo>
                <a:cubicBezTo>
                  <a:pt x="1490" y="8420"/>
                  <a:pt x="822" y="8298"/>
                  <a:pt x="183" y="8298"/>
                </a:cubicBezTo>
                <a:cubicBezTo>
                  <a:pt x="62" y="8298"/>
                  <a:pt x="1" y="8389"/>
                  <a:pt x="1" y="8511"/>
                </a:cubicBezTo>
                <a:cubicBezTo>
                  <a:pt x="1" y="8602"/>
                  <a:pt x="62" y="8693"/>
                  <a:pt x="183" y="8693"/>
                </a:cubicBezTo>
                <a:cubicBezTo>
                  <a:pt x="700" y="8693"/>
                  <a:pt x="1186" y="8754"/>
                  <a:pt x="1642" y="8876"/>
                </a:cubicBezTo>
                <a:lnTo>
                  <a:pt x="609" y="9453"/>
                </a:lnTo>
                <a:cubicBezTo>
                  <a:pt x="548" y="9483"/>
                  <a:pt x="487" y="9605"/>
                  <a:pt x="548" y="9727"/>
                </a:cubicBezTo>
                <a:cubicBezTo>
                  <a:pt x="578" y="9787"/>
                  <a:pt x="639" y="9818"/>
                  <a:pt x="700" y="9818"/>
                </a:cubicBezTo>
                <a:cubicBezTo>
                  <a:pt x="730" y="9818"/>
                  <a:pt x="761" y="9818"/>
                  <a:pt x="761" y="9787"/>
                </a:cubicBezTo>
                <a:lnTo>
                  <a:pt x="1764" y="9210"/>
                </a:lnTo>
                <a:lnTo>
                  <a:pt x="1764" y="9210"/>
                </a:lnTo>
                <a:lnTo>
                  <a:pt x="1247" y="10639"/>
                </a:lnTo>
                <a:cubicBezTo>
                  <a:pt x="1217" y="10730"/>
                  <a:pt x="1247" y="10821"/>
                  <a:pt x="1369" y="10851"/>
                </a:cubicBezTo>
                <a:lnTo>
                  <a:pt x="1460" y="10851"/>
                </a:lnTo>
                <a:cubicBezTo>
                  <a:pt x="1521" y="10851"/>
                  <a:pt x="1612" y="10821"/>
                  <a:pt x="1642" y="10730"/>
                </a:cubicBezTo>
                <a:lnTo>
                  <a:pt x="2250" y="8967"/>
                </a:lnTo>
                <a:lnTo>
                  <a:pt x="2706" y="8693"/>
                </a:lnTo>
                <a:lnTo>
                  <a:pt x="2706" y="8693"/>
                </a:lnTo>
                <a:cubicBezTo>
                  <a:pt x="2676" y="8936"/>
                  <a:pt x="2585" y="9149"/>
                  <a:pt x="2524" y="9362"/>
                </a:cubicBezTo>
                <a:cubicBezTo>
                  <a:pt x="2463" y="9483"/>
                  <a:pt x="2554" y="9575"/>
                  <a:pt x="2615" y="9605"/>
                </a:cubicBezTo>
                <a:lnTo>
                  <a:pt x="2706" y="9605"/>
                </a:lnTo>
                <a:cubicBezTo>
                  <a:pt x="2767" y="9605"/>
                  <a:pt x="2858" y="9575"/>
                  <a:pt x="2889" y="9483"/>
                </a:cubicBezTo>
                <a:cubicBezTo>
                  <a:pt x="3010" y="9149"/>
                  <a:pt x="3071" y="8815"/>
                  <a:pt x="3162" y="8420"/>
                </a:cubicBezTo>
                <a:lnTo>
                  <a:pt x="3496" y="8237"/>
                </a:lnTo>
                <a:lnTo>
                  <a:pt x="3496" y="8237"/>
                </a:lnTo>
                <a:cubicBezTo>
                  <a:pt x="3344" y="8876"/>
                  <a:pt x="3192" y="9514"/>
                  <a:pt x="2949" y="10122"/>
                </a:cubicBezTo>
                <a:cubicBezTo>
                  <a:pt x="2919" y="10243"/>
                  <a:pt x="2949" y="10335"/>
                  <a:pt x="3071" y="10365"/>
                </a:cubicBezTo>
                <a:lnTo>
                  <a:pt x="3162" y="10365"/>
                </a:lnTo>
                <a:cubicBezTo>
                  <a:pt x="3223" y="10365"/>
                  <a:pt x="3314" y="10335"/>
                  <a:pt x="3344" y="10243"/>
                </a:cubicBezTo>
                <a:cubicBezTo>
                  <a:pt x="3618" y="9483"/>
                  <a:pt x="3800" y="8724"/>
                  <a:pt x="3952" y="7964"/>
                </a:cubicBezTo>
                <a:lnTo>
                  <a:pt x="6110" y="6748"/>
                </a:lnTo>
                <a:lnTo>
                  <a:pt x="6080" y="9240"/>
                </a:lnTo>
                <a:cubicBezTo>
                  <a:pt x="5351" y="9909"/>
                  <a:pt x="4773" y="10608"/>
                  <a:pt x="4287" y="11277"/>
                </a:cubicBezTo>
                <a:cubicBezTo>
                  <a:pt x="4226" y="11338"/>
                  <a:pt x="4256" y="11459"/>
                  <a:pt x="4317" y="11550"/>
                </a:cubicBezTo>
                <a:cubicBezTo>
                  <a:pt x="4378" y="11581"/>
                  <a:pt x="4408" y="11581"/>
                  <a:pt x="4439" y="11581"/>
                </a:cubicBezTo>
                <a:cubicBezTo>
                  <a:pt x="4530" y="11581"/>
                  <a:pt x="4560" y="11550"/>
                  <a:pt x="4591" y="11520"/>
                </a:cubicBezTo>
                <a:cubicBezTo>
                  <a:pt x="4986" y="10942"/>
                  <a:pt x="5472" y="10335"/>
                  <a:pt x="6050" y="9757"/>
                </a:cubicBezTo>
                <a:lnTo>
                  <a:pt x="6050" y="10122"/>
                </a:lnTo>
                <a:lnTo>
                  <a:pt x="5715" y="10487"/>
                </a:lnTo>
                <a:lnTo>
                  <a:pt x="5381" y="10791"/>
                </a:lnTo>
                <a:cubicBezTo>
                  <a:pt x="5320" y="10851"/>
                  <a:pt x="5320" y="10973"/>
                  <a:pt x="5381" y="11034"/>
                </a:cubicBezTo>
                <a:cubicBezTo>
                  <a:pt x="5442" y="11094"/>
                  <a:pt x="5472" y="11094"/>
                  <a:pt x="5563" y="11094"/>
                </a:cubicBezTo>
                <a:cubicBezTo>
                  <a:pt x="5594" y="11094"/>
                  <a:pt x="5655" y="11094"/>
                  <a:pt x="5715" y="11034"/>
                </a:cubicBezTo>
                <a:cubicBezTo>
                  <a:pt x="5806" y="10942"/>
                  <a:pt x="5898" y="10821"/>
                  <a:pt x="6019" y="10730"/>
                </a:cubicBezTo>
                <a:lnTo>
                  <a:pt x="6050" y="10699"/>
                </a:lnTo>
                <a:lnTo>
                  <a:pt x="6050" y="11155"/>
                </a:lnTo>
                <a:cubicBezTo>
                  <a:pt x="5563" y="11611"/>
                  <a:pt x="5138" y="12098"/>
                  <a:pt x="4803" y="12675"/>
                </a:cubicBezTo>
                <a:cubicBezTo>
                  <a:pt x="4743" y="12766"/>
                  <a:pt x="4743" y="12857"/>
                  <a:pt x="4864" y="12949"/>
                </a:cubicBezTo>
                <a:cubicBezTo>
                  <a:pt x="4895" y="12949"/>
                  <a:pt x="4925" y="12979"/>
                  <a:pt x="4986" y="12979"/>
                </a:cubicBezTo>
                <a:cubicBezTo>
                  <a:pt x="5047" y="12979"/>
                  <a:pt x="5107" y="12949"/>
                  <a:pt x="5138" y="12918"/>
                </a:cubicBezTo>
                <a:cubicBezTo>
                  <a:pt x="5381" y="12493"/>
                  <a:pt x="5715" y="12098"/>
                  <a:pt x="6050" y="11733"/>
                </a:cubicBezTo>
                <a:lnTo>
                  <a:pt x="6050" y="12949"/>
                </a:lnTo>
                <a:cubicBezTo>
                  <a:pt x="6050" y="13070"/>
                  <a:pt x="6110" y="13131"/>
                  <a:pt x="6232" y="13131"/>
                </a:cubicBezTo>
                <a:cubicBezTo>
                  <a:pt x="6354" y="13131"/>
                  <a:pt x="6414" y="13070"/>
                  <a:pt x="6414" y="12949"/>
                </a:cubicBezTo>
                <a:lnTo>
                  <a:pt x="6414" y="11794"/>
                </a:lnTo>
                <a:lnTo>
                  <a:pt x="7387" y="12918"/>
                </a:lnTo>
                <a:cubicBezTo>
                  <a:pt x="7417" y="12949"/>
                  <a:pt x="7448" y="12979"/>
                  <a:pt x="7539" y="12979"/>
                </a:cubicBezTo>
                <a:cubicBezTo>
                  <a:pt x="7569" y="12979"/>
                  <a:pt x="7600" y="12979"/>
                  <a:pt x="7630" y="12949"/>
                </a:cubicBezTo>
                <a:cubicBezTo>
                  <a:pt x="7721" y="12857"/>
                  <a:pt x="7721" y="12766"/>
                  <a:pt x="7691" y="12675"/>
                </a:cubicBezTo>
                <a:lnTo>
                  <a:pt x="6475" y="11277"/>
                </a:lnTo>
                <a:lnTo>
                  <a:pt x="6475" y="10730"/>
                </a:lnTo>
                <a:cubicBezTo>
                  <a:pt x="6658" y="10882"/>
                  <a:pt x="6810" y="11034"/>
                  <a:pt x="6962" y="11246"/>
                </a:cubicBezTo>
                <a:cubicBezTo>
                  <a:pt x="6992" y="11277"/>
                  <a:pt x="7022" y="11307"/>
                  <a:pt x="7114" y="11307"/>
                </a:cubicBezTo>
                <a:cubicBezTo>
                  <a:pt x="7144" y="11307"/>
                  <a:pt x="7174" y="11307"/>
                  <a:pt x="7235" y="11277"/>
                </a:cubicBezTo>
                <a:cubicBezTo>
                  <a:pt x="7296" y="11186"/>
                  <a:pt x="7296" y="11094"/>
                  <a:pt x="7235" y="11003"/>
                </a:cubicBezTo>
                <a:cubicBezTo>
                  <a:pt x="6992" y="10730"/>
                  <a:pt x="6718" y="10487"/>
                  <a:pt x="6475" y="10243"/>
                </a:cubicBezTo>
                <a:lnTo>
                  <a:pt x="6475" y="9879"/>
                </a:lnTo>
                <a:cubicBezTo>
                  <a:pt x="6962" y="10274"/>
                  <a:pt x="7417" y="10791"/>
                  <a:pt x="7843" y="11246"/>
                </a:cubicBezTo>
                <a:cubicBezTo>
                  <a:pt x="7873" y="11277"/>
                  <a:pt x="7904" y="11307"/>
                  <a:pt x="7995" y="11307"/>
                </a:cubicBezTo>
                <a:cubicBezTo>
                  <a:pt x="8025" y="11307"/>
                  <a:pt x="8056" y="11307"/>
                  <a:pt x="8086" y="11277"/>
                </a:cubicBezTo>
                <a:cubicBezTo>
                  <a:pt x="8177" y="11186"/>
                  <a:pt x="8177" y="11094"/>
                  <a:pt x="8086" y="11003"/>
                </a:cubicBezTo>
                <a:cubicBezTo>
                  <a:pt x="7600" y="10426"/>
                  <a:pt x="7022" y="9879"/>
                  <a:pt x="6414" y="9362"/>
                </a:cubicBezTo>
                <a:lnTo>
                  <a:pt x="6475" y="6839"/>
                </a:lnTo>
                <a:lnTo>
                  <a:pt x="8603" y="8085"/>
                </a:lnTo>
                <a:cubicBezTo>
                  <a:pt x="8816" y="9028"/>
                  <a:pt x="9120" y="9909"/>
                  <a:pt x="9515" y="10669"/>
                </a:cubicBezTo>
                <a:cubicBezTo>
                  <a:pt x="9545" y="10730"/>
                  <a:pt x="9606" y="10791"/>
                  <a:pt x="9667" y="10791"/>
                </a:cubicBezTo>
                <a:cubicBezTo>
                  <a:pt x="9697" y="10791"/>
                  <a:pt x="9728" y="10791"/>
                  <a:pt x="9728" y="10730"/>
                </a:cubicBezTo>
                <a:cubicBezTo>
                  <a:pt x="9819" y="10699"/>
                  <a:pt x="9849" y="10578"/>
                  <a:pt x="9819" y="10487"/>
                </a:cubicBezTo>
                <a:cubicBezTo>
                  <a:pt x="9515" y="9818"/>
                  <a:pt x="9241" y="9149"/>
                  <a:pt x="8998" y="8359"/>
                </a:cubicBezTo>
                <a:lnTo>
                  <a:pt x="8998" y="8359"/>
                </a:lnTo>
                <a:lnTo>
                  <a:pt x="9302" y="8541"/>
                </a:lnTo>
                <a:cubicBezTo>
                  <a:pt x="9363" y="8693"/>
                  <a:pt x="9393" y="8845"/>
                  <a:pt x="9454" y="8997"/>
                </a:cubicBezTo>
                <a:cubicBezTo>
                  <a:pt x="9515" y="9119"/>
                  <a:pt x="9545" y="9271"/>
                  <a:pt x="9576" y="9362"/>
                </a:cubicBezTo>
                <a:cubicBezTo>
                  <a:pt x="9606" y="9453"/>
                  <a:pt x="9697" y="9514"/>
                  <a:pt x="9758" y="9514"/>
                </a:cubicBezTo>
                <a:lnTo>
                  <a:pt x="9819" y="9514"/>
                </a:lnTo>
                <a:cubicBezTo>
                  <a:pt x="9910" y="9483"/>
                  <a:pt x="9971" y="9423"/>
                  <a:pt x="9971" y="9301"/>
                </a:cubicBezTo>
                <a:cubicBezTo>
                  <a:pt x="9910" y="9149"/>
                  <a:pt x="9880" y="9028"/>
                  <a:pt x="9849" y="8876"/>
                </a:cubicBezTo>
                <a:cubicBezTo>
                  <a:pt x="9849" y="8845"/>
                  <a:pt x="9849" y="8845"/>
                  <a:pt x="9819" y="8815"/>
                </a:cubicBezTo>
                <a:lnTo>
                  <a:pt x="9819" y="8815"/>
                </a:lnTo>
                <a:lnTo>
                  <a:pt x="10183" y="9028"/>
                </a:lnTo>
                <a:cubicBezTo>
                  <a:pt x="10335" y="9666"/>
                  <a:pt x="10579" y="10274"/>
                  <a:pt x="10883" y="10851"/>
                </a:cubicBezTo>
                <a:cubicBezTo>
                  <a:pt x="10913" y="10942"/>
                  <a:pt x="10974" y="10973"/>
                  <a:pt x="11035" y="10973"/>
                </a:cubicBezTo>
                <a:cubicBezTo>
                  <a:pt x="11065" y="10973"/>
                  <a:pt x="11095" y="10973"/>
                  <a:pt x="11095" y="10942"/>
                </a:cubicBezTo>
                <a:cubicBezTo>
                  <a:pt x="11187" y="10882"/>
                  <a:pt x="11217" y="10791"/>
                  <a:pt x="11187" y="10669"/>
                </a:cubicBezTo>
                <a:cubicBezTo>
                  <a:pt x="10943" y="10213"/>
                  <a:pt x="10761" y="9757"/>
                  <a:pt x="10609" y="9301"/>
                </a:cubicBezTo>
                <a:lnTo>
                  <a:pt x="10609" y="9301"/>
                </a:lnTo>
                <a:lnTo>
                  <a:pt x="11673" y="9909"/>
                </a:lnTo>
                <a:cubicBezTo>
                  <a:pt x="11703" y="9909"/>
                  <a:pt x="11734" y="9939"/>
                  <a:pt x="11794" y="9939"/>
                </a:cubicBezTo>
                <a:cubicBezTo>
                  <a:pt x="11855" y="9939"/>
                  <a:pt x="11886" y="9909"/>
                  <a:pt x="11946" y="9879"/>
                </a:cubicBezTo>
                <a:cubicBezTo>
                  <a:pt x="11977" y="9787"/>
                  <a:pt x="11977" y="9666"/>
                  <a:pt x="11855" y="9605"/>
                </a:cubicBezTo>
                <a:lnTo>
                  <a:pt x="10883" y="9028"/>
                </a:lnTo>
                <a:lnTo>
                  <a:pt x="12281" y="8754"/>
                </a:lnTo>
                <a:cubicBezTo>
                  <a:pt x="12402" y="8724"/>
                  <a:pt x="12433" y="8663"/>
                  <a:pt x="12433" y="8541"/>
                </a:cubicBezTo>
                <a:cubicBezTo>
                  <a:pt x="12402" y="8420"/>
                  <a:pt x="12311" y="8389"/>
                  <a:pt x="12190" y="8389"/>
                </a:cubicBezTo>
                <a:lnTo>
                  <a:pt x="10335" y="8724"/>
                </a:lnTo>
                <a:lnTo>
                  <a:pt x="9880" y="8450"/>
                </a:lnTo>
                <a:cubicBezTo>
                  <a:pt x="10123" y="8389"/>
                  <a:pt x="10335" y="8298"/>
                  <a:pt x="10579" y="8268"/>
                </a:cubicBezTo>
                <a:cubicBezTo>
                  <a:pt x="10670" y="8237"/>
                  <a:pt x="10731" y="8146"/>
                  <a:pt x="10731" y="8055"/>
                </a:cubicBezTo>
                <a:cubicBezTo>
                  <a:pt x="10670" y="7933"/>
                  <a:pt x="10609" y="7903"/>
                  <a:pt x="10487" y="7903"/>
                </a:cubicBezTo>
                <a:cubicBezTo>
                  <a:pt x="10153" y="7964"/>
                  <a:pt x="9819" y="8085"/>
                  <a:pt x="9454" y="8207"/>
                </a:cubicBezTo>
                <a:lnTo>
                  <a:pt x="9120" y="7964"/>
                </a:lnTo>
                <a:cubicBezTo>
                  <a:pt x="9728" y="7781"/>
                  <a:pt x="10366" y="7599"/>
                  <a:pt x="11035" y="7477"/>
                </a:cubicBezTo>
                <a:cubicBezTo>
                  <a:pt x="11126" y="7447"/>
                  <a:pt x="11187" y="7356"/>
                  <a:pt x="11187" y="7234"/>
                </a:cubicBezTo>
                <a:cubicBezTo>
                  <a:pt x="11134" y="7155"/>
                  <a:pt x="11081" y="7076"/>
                  <a:pt x="10989" y="7076"/>
                </a:cubicBezTo>
                <a:cubicBezTo>
                  <a:pt x="10975" y="7076"/>
                  <a:pt x="10960" y="7078"/>
                  <a:pt x="10943" y="7082"/>
                </a:cubicBezTo>
                <a:cubicBezTo>
                  <a:pt x="10183" y="7234"/>
                  <a:pt x="9424" y="7447"/>
                  <a:pt x="8694" y="7690"/>
                </a:cubicBezTo>
                <a:lnTo>
                  <a:pt x="6536" y="6414"/>
                </a:lnTo>
                <a:lnTo>
                  <a:pt x="8694" y="5198"/>
                </a:lnTo>
                <a:cubicBezTo>
                  <a:pt x="9667" y="5471"/>
                  <a:pt x="10518" y="5654"/>
                  <a:pt x="11369" y="5684"/>
                </a:cubicBezTo>
                <a:cubicBezTo>
                  <a:pt x="11490" y="5684"/>
                  <a:pt x="11551" y="5623"/>
                  <a:pt x="11551" y="5502"/>
                </a:cubicBezTo>
                <a:cubicBezTo>
                  <a:pt x="11551" y="5380"/>
                  <a:pt x="11490" y="5319"/>
                  <a:pt x="11369" y="5319"/>
                </a:cubicBezTo>
                <a:cubicBezTo>
                  <a:pt x="10639" y="5259"/>
                  <a:pt x="9910" y="5107"/>
                  <a:pt x="9120" y="4924"/>
                </a:cubicBezTo>
                <a:lnTo>
                  <a:pt x="9454" y="4742"/>
                </a:lnTo>
                <a:lnTo>
                  <a:pt x="9910" y="4863"/>
                </a:lnTo>
                <a:cubicBezTo>
                  <a:pt x="10031" y="4894"/>
                  <a:pt x="10183" y="4894"/>
                  <a:pt x="10335" y="4924"/>
                </a:cubicBezTo>
                <a:lnTo>
                  <a:pt x="10366" y="4924"/>
                </a:lnTo>
                <a:cubicBezTo>
                  <a:pt x="10457" y="4924"/>
                  <a:pt x="10518" y="4894"/>
                  <a:pt x="10579" y="4772"/>
                </a:cubicBezTo>
                <a:cubicBezTo>
                  <a:pt x="10609" y="4651"/>
                  <a:pt x="10518" y="4590"/>
                  <a:pt x="10427" y="4559"/>
                </a:cubicBezTo>
                <a:cubicBezTo>
                  <a:pt x="10275" y="4499"/>
                  <a:pt x="10123" y="4468"/>
                  <a:pt x="10001" y="4438"/>
                </a:cubicBezTo>
                <a:lnTo>
                  <a:pt x="9910" y="4438"/>
                </a:lnTo>
                <a:lnTo>
                  <a:pt x="10305" y="4195"/>
                </a:lnTo>
                <a:cubicBezTo>
                  <a:pt x="11187" y="4559"/>
                  <a:pt x="11825" y="4681"/>
                  <a:pt x="12463" y="4711"/>
                </a:cubicBezTo>
                <a:cubicBezTo>
                  <a:pt x="12585" y="4711"/>
                  <a:pt x="12646" y="4620"/>
                  <a:pt x="12646" y="4529"/>
                </a:cubicBezTo>
                <a:cubicBezTo>
                  <a:pt x="12646" y="4407"/>
                  <a:pt x="12585" y="4316"/>
                  <a:pt x="12463" y="4316"/>
                </a:cubicBezTo>
                <a:cubicBezTo>
                  <a:pt x="11977" y="4316"/>
                  <a:pt x="11490" y="4255"/>
                  <a:pt x="10974" y="4134"/>
                </a:cubicBezTo>
                <a:lnTo>
                  <a:pt x="12038" y="3526"/>
                </a:lnTo>
                <a:cubicBezTo>
                  <a:pt x="12129" y="3496"/>
                  <a:pt x="12159" y="3374"/>
                  <a:pt x="12129" y="3252"/>
                </a:cubicBezTo>
                <a:cubicBezTo>
                  <a:pt x="12107" y="3208"/>
                  <a:pt x="12035" y="3180"/>
                  <a:pt x="11951" y="3180"/>
                </a:cubicBezTo>
                <a:cubicBezTo>
                  <a:pt x="11920" y="3180"/>
                  <a:pt x="11888" y="3183"/>
                  <a:pt x="11855" y="3192"/>
                </a:cubicBezTo>
                <a:lnTo>
                  <a:pt x="10883" y="3769"/>
                </a:lnTo>
                <a:lnTo>
                  <a:pt x="10883" y="3769"/>
                </a:lnTo>
                <a:lnTo>
                  <a:pt x="11369" y="2401"/>
                </a:lnTo>
                <a:cubicBezTo>
                  <a:pt x="11399" y="2280"/>
                  <a:pt x="11369" y="2189"/>
                  <a:pt x="11247" y="2158"/>
                </a:cubicBezTo>
                <a:cubicBezTo>
                  <a:pt x="11219" y="2151"/>
                  <a:pt x="11193" y="2147"/>
                  <a:pt x="11171" y="2147"/>
                </a:cubicBezTo>
                <a:cubicBezTo>
                  <a:pt x="11099" y="2147"/>
                  <a:pt x="11058" y="2187"/>
                  <a:pt x="11035" y="2280"/>
                </a:cubicBezTo>
                <a:lnTo>
                  <a:pt x="10427" y="4043"/>
                </a:lnTo>
                <a:lnTo>
                  <a:pt x="9971" y="4316"/>
                </a:lnTo>
                <a:cubicBezTo>
                  <a:pt x="10001" y="4103"/>
                  <a:pt x="10062" y="3860"/>
                  <a:pt x="10153" y="3648"/>
                </a:cubicBezTo>
                <a:cubicBezTo>
                  <a:pt x="10183" y="3526"/>
                  <a:pt x="10123" y="3435"/>
                  <a:pt x="10031" y="3404"/>
                </a:cubicBezTo>
                <a:cubicBezTo>
                  <a:pt x="10010" y="3399"/>
                  <a:pt x="9990" y="3396"/>
                  <a:pt x="9972" y="3396"/>
                </a:cubicBezTo>
                <a:cubicBezTo>
                  <a:pt x="9889" y="3396"/>
                  <a:pt x="9844" y="3451"/>
                  <a:pt x="9819" y="3526"/>
                </a:cubicBezTo>
                <a:cubicBezTo>
                  <a:pt x="9697" y="3860"/>
                  <a:pt x="9606" y="4195"/>
                  <a:pt x="9545" y="4559"/>
                </a:cubicBezTo>
                <a:lnTo>
                  <a:pt x="9211" y="4742"/>
                </a:lnTo>
                <a:cubicBezTo>
                  <a:pt x="9363" y="4103"/>
                  <a:pt x="9515" y="3435"/>
                  <a:pt x="9728" y="2827"/>
                </a:cubicBezTo>
                <a:cubicBezTo>
                  <a:pt x="9758" y="2736"/>
                  <a:pt x="9728" y="2644"/>
                  <a:pt x="9606" y="2614"/>
                </a:cubicBezTo>
                <a:cubicBezTo>
                  <a:pt x="9584" y="2607"/>
                  <a:pt x="9563" y="2603"/>
                  <a:pt x="9542" y="2603"/>
                </a:cubicBezTo>
                <a:cubicBezTo>
                  <a:pt x="9475" y="2603"/>
                  <a:pt x="9416" y="2643"/>
                  <a:pt x="9393" y="2736"/>
                </a:cubicBezTo>
                <a:cubicBezTo>
                  <a:pt x="9120" y="3435"/>
                  <a:pt x="8937" y="4195"/>
                  <a:pt x="8785" y="5015"/>
                </a:cubicBezTo>
                <a:lnTo>
                  <a:pt x="6566" y="6262"/>
                </a:lnTo>
                <a:lnTo>
                  <a:pt x="6627" y="3830"/>
                </a:lnTo>
                <a:cubicBezTo>
                  <a:pt x="7265" y="3222"/>
                  <a:pt x="7873" y="2493"/>
                  <a:pt x="8360" y="1733"/>
                </a:cubicBezTo>
                <a:cubicBezTo>
                  <a:pt x="8451" y="1672"/>
                  <a:pt x="8390" y="1550"/>
                  <a:pt x="8329" y="1459"/>
                </a:cubicBezTo>
                <a:cubicBezTo>
                  <a:pt x="8297" y="1438"/>
                  <a:pt x="8265" y="1427"/>
                  <a:pt x="8232" y="1427"/>
                </a:cubicBezTo>
                <a:cubicBezTo>
                  <a:pt x="8174" y="1427"/>
                  <a:pt x="8115" y="1461"/>
                  <a:pt x="8056" y="1520"/>
                </a:cubicBezTo>
                <a:cubicBezTo>
                  <a:pt x="7630" y="2158"/>
                  <a:pt x="7144" y="2736"/>
                  <a:pt x="6627" y="3252"/>
                </a:cubicBezTo>
                <a:lnTo>
                  <a:pt x="6627" y="2918"/>
                </a:lnTo>
                <a:cubicBezTo>
                  <a:pt x="6870" y="2736"/>
                  <a:pt x="7114" y="2462"/>
                  <a:pt x="7265" y="2189"/>
                </a:cubicBezTo>
                <a:cubicBezTo>
                  <a:pt x="7296" y="2128"/>
                  <a:pt x="7265" y="2006"/>
                  <a:pt x="7174" y="1945"/>
                </a:cubicBezTo>
                <a:cubicBezTo>
                  <a:pt x="7156" y="1928"/>
                  <a:pt x="7133" y="1920"/>
                  <a:pt x="7108" y="1920"/>
                </a:cubicBezTo>
                <a:cubicBezTo>
                  <a:pt x="7048" y="1920"/>
                  <a:pt x="6974" y="1963"/>
                  <a:pt x="6931" y="2006"/>
                </a:cubicBezTo>
                <a:cubicBezTo>
                  <a:pt x="6840" y="2158"/>
                  <a:pt x="6718" y="2280"/>
                  <a:pt x="6627" y="2432"/>
                </a:cubicBezTo>
                <a:lnTo>
                  <a:pt x="6627" y="1885"/>
                </a:lnTo>
                <a:cubicBezTo>
                  <a:pt x="7083" y="1429"/>
                  <a:pt x="7478" y="942"/>
                  <a:pt x="7843" y="426"/>
                </a:cubicBezTo>
                <a:cubicBezTo>
                  <a:pt x="7873" y="334"/>
                  <a:pt x="7873" y="213"/>
                  <a:pt x="7752" y="152"/>
                </a:cubicBezTo>
                <a:cubicBezTo>
                  <a:pt x="7730" y="141"/>
                  <a:pt x="7699" y="134"/>
                  <a:pt x="7665" y="134"/>
                </a:cubicBezTo>
                <a:cubicBezTo>
                  <a:pt x="7606" y="134"/>
                  <a:pt x="7536" y="155"/>
                  <a:pt x="7478" y="213"/>
                </a:cubicBezTo>
                <a:cubicBezTo>
                  <a:pt x="7235" y="638"/>
                  <a:pt x="6931" y="1034"/>
                  <a:pt x="6566" y="1368"/>
                </a:cubicBezTo>
                <a:lnTo>
                  <a:pt x="6566" y="182"/>
                </a:lnTo>
                <a:cubicBezTo>
                  <a:pt x="6566" y="61"/>
                  <a:pt x="6506" y="0"/>
                  <a:pt x="63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p32"/>
          <p:cNvSpPr/>
          <p:nvPr/>
        </p:nvSpPr>
        <p:spPr>
          <a:xfrm>
            <a:off x="5467400" y="3094225"/>
            <a:ext cx="212050" cy="209750"/>
          </a:xfrm>
          <a:custGeom>
            <a:avLst/>
            <a:gdLst/>
            <a:ahLst/>
            <a:cxnLst/>
            <a:rect l="l" t="t" r="r" b="b"/>
            <a:pathLst>
              <a:path w="8482" h="8390" extrusionOk="0">
                <a:moveTo>
                  <a:pt x="3739" y="1"/>
                </a:moveTo>
                <a:cubicBezTo>
                  <a:pt x="3648" y="1"/>
                  <a:pt x="3618" y="31"/>
                  <a:pt x="3587" y="61"/>
                </a:cubicBezTo>
                <a:cubicBezTo>
                  <a:pt x="3496" y="365"/>
                  <a:pt x="3375" y="669"/>
                  <a:pt x="3283" y="943"/>
                </a:cubicBezTo>
                <a:lnTo>
                  <a:pt x="3040" y="213"/>
                </a:lnTo>
                <a:cubicBezTo>
                  <a:pt x="3019" y="170"/>
                  <a:pt x="2997" y="127"/>
                  <a:pt x="2954" y="127"/>
                </a:cubicBezTo>
                <a:cubicBezTo>
                  <a:pt x="2936" y="127"/>
                  <a:pt x="2915" y="135"/>
                  <a:pt x="2888" y="153"/>
                </a:cubicBezTo>
                <a:cubicBezTo>
                  <a:pt x="2827" y="183"/>
                  <a:pt x="2767" y="213"/>
                  <a:pt x="2827" y="304"/>
                </a:cubicBezTo>
                <a:lnTo>
                  <a:pt x="3040" y="973"/>
                </a:lnTo>
                <a:lnTo>
                  <a:pt x="2250" y="487"/>
                </a:lnTo>
                <a:cubicBezTo>
                  <a:pt x="2223" y="478"/>
                  <a:pt x="2202" y="474"/>
                  <a:pt x="2184" y="474"/>
                </a:cubicBezTo>
                <a:cubicBezTo>
                  <a:pt x="2141" y="474"/>
                  <a:pt x="2119" y="496"/>
                  <a:pt x="2098" y="517"/>
                </a:cubicBezTo>
                <a:cubicBezTo>
                  <a:pt x="2068" y="548"/>
                  <a:pt x="2098" y="639"/>
                  <a:pt x="2128" y="669"/>
                </a:cubicBezTo>
                <a:lnTo>
                  <a:pt x="3192" y="1277"/>
                </a:lnTo>
                <a:lnTo>
                  <a:pt x="3314" y="1581"/>
                </a:lnTo>
                <a:cubicBezTo>
                  <a:pt x="3162" y="1520"/>
                  <a:pt x="3040" y="1460"/>
                  <a:pt x="2888" y="1399"/>
                </a:cubicBezTo>
                <a:cubicBezTo>
                  <a:pt x="2870" y="1390"/>
                  <a:pt x="2853" y="1386"/>
                  <a:pt x="2836" y="1386"/>
                </a:cubicBezTo>
                <a:cubicBezTo>
                  <a:pt x="2794" y="1386"/>
                  <a:pt x="2758" y="1408"/>
                  <a:pt x="2736" y="1429"/>
                </a:cubicBezTo>
                <a:cubicBezTo>
                  <a:pt x="2706" y="1460"/>
                  <a:pt x="2736" y="1551"/>
                  <a:pt x="2767" y="1581"/>
                </a:cubicBezTo>
                <a:lnTo>
                  <a:pt x="2827" y="1581"/>
                </a:lnTo>
                <a:cubicBezTo>
                  <a:pt x="3010" y="1703"/>
                  <a:pt x="3223" y="1824"/>
                  <a:pt x="3466" y="1885"/>
                </a:cubicBezTo>
                <a:lnTo>
                  <a:pt x="3527" y="2159"/>
                </a:lnTo>
                <a:cubicBezTo>
                  <a:pt x="3162" y="2007"/>
                  <a:pt x="2767" y="1824"/>
                  <a:pt x="2402" y="1581"/>
                </a:cubicBezTo>
                <a:cubicBezTo>
                  <a:pt x="2375" y="1572"/>
                  <a:pt x="2354" y="1569"/>
                  <a:pt x="2336" y="1569"/>
                </a:cubicBezTo>
                <a:cubicBezTo>
                  <a:pt x="2293" y="1569"/>
                  <a:pt x="2271" y="1590"/>
                  <a:pt x="2250" y="1611"/>
                </a:cubicBezTo>
                <a:cubicBezTo>
                  <a:pt x="2220" y="1672"/>
                  <a:pt x="2250" y="1733"/>
                  <a:pt x="2280" y="1763"/>
                </a:cubicBezTo>
                <a:lnTo>
                  <a:pt x="2311" y="1763"/>
                </a:lnTo>
                <a:cubicBezTo>
                  <a:pt x="2736" y="2037"/>
                  <a:pt x="3192" y="2219"/>
                  <a:pt x="3679" y="2432"/>
                </a:cubicBezTo>
                <a:lnTo>
                  <a:pt x="4195" y="3952"/>
                </a:lnTo>
                <a:lnTo>
                  <a:pt x="2675" y="3648"/>
                </a:lnTo>
                <a:cubicBezTo>
                  <a:pt x="2372" y="3131"/>
                  <a:pt x="1976" y="2675"/>
                  <a:pt x="1551" y="2280"/>
                </a:cubicBezTo>
                <a:cubicBezTo>
                  <a:pt x="1536" y="2250"/>
                  <a:pt x="1513" y="2235"/>
                  <a:pt x="1482" y="2235"/>
                </a:cubicBezTo>
                <a:cubicBezTo>
                  <a:pt x="1452" y="2235"/>
                  <a:pt x="1414" y="2250"/>
                  <a:pt x="1368" y="2280"/>
                </a:cubicBezTo>
                <a:cubicBezTo>
                  <a:pt x="1338" y="2311"/>
                  <a:pt x="1338" y="2371"/>
                  <a:pt x="1368" y="2463"/>
                </a:cubicBezTo>
                <a:cubicBezTo>
                  <a:pt x="1703" y="2797"/>
                  <a:pt x="2007" y="3192"/>
                  <a:pt x="2280" y="3557"/>
                </a:cubicBezTo>
                <a:lnTo>
                  <a:pt x="2068" y="3526"/>
                </a:lnTo>
                <a:cubicBezTo>
                  <a:pt x="1976" y="3344"/>
                  <a:pt x="1824" y="3192"/>
                  <a:pt x="1672" y="3040"/>
                </a:cubicBezTo>
                <a:cubicBezTo>
                  <a:pt x="1657" y="3010"/>
                  <a:pt x="1627" y="2994"/>
                  <a:pt x="1596" y="2994"/>
                </a:cubicBezTo>
                <a:cubicBezTo>
                  <a:pt x="1566" y="2994"/>
                  <a:pt x="1536" y="3010"/>
                  <a:pt x="1520" y="3040"/>
                </a:cubicBezTo>
                <a:cubicBezTo>
                  <a:pt x="1490" y="3070"/>
                  <a:pt x="1490" y="3131"/>
                  <a:pt x="1520" y="3222"/>
                </a:cubicBezTo>
                <a:lnTo>
                  <a:pt x="1764" y="3435"/>
                </a:lnTo>
                <a:lnTo>
                  <a:pt x="1764" y="3435"/>
                </a:lnTo>
                <a:lnTo>
                  <a:pt x="1399" y="3374"/>
                </a:lnTo>
                <a:cubicBezTo>
                  <a:pt x="1186" y="3040"/>
                  <a:pt x="913" y="2675"/>
                  <a:pt x="609" y="2432"/>
                </a:cubicBezTo>
                <a:cubicBezTo>
                  <a:pt x="593" y="2402"/>
                  <a:pt x="563" y="2387"/>
                  <a:pt x="529" y="2387"/>
                </a:cubicBezTo>
                <a:cubicBezTo>
                  <a:pt x="495" y="2387"/>
                  <a:pt x="457" y="2402"/>
                  <a:pt x="426" y="2432"/>
                </a:cubicBezTo>
                <a:cubicBezTo>
                  <a:pt x="396" y="2463"/>
                  <a:pt x="396" y="2523"/>
                  <a:pt x="426" y="2615"/>
                </a:cubicBezTo>
                <a:cubicBezTo>
                  <a:pt x="639" y="2827"/>
                  <a:pt x="852" y="3070"/>
                  <a:pt x="1034" y="3344"/>
                </a:cubicBezTo>
                <a:lnTo>
                  <a:pt x="274" y="3192"/>
                </a:lnTo>
                <a:cubicBezTo>
                  <a:pt x="183" y="3192"/>
                  <a:pt x="153" y="3222"/>
                  <a:pt x="122" y="3253"/>
                </a:cubicBezTo>
                <a:cubicBezTo>
                  <a:pt x="122" y="3283"/>
                  <a:pt x="122" y="3344"/>
                  <a:pt x="153" y="3374"/>
                </a:cubicBezTo>
                <a:lnTo>
                  <a:pt x="183" y="3405"/>
                </a:lnTo>
                <a:lnTo>
                  <a:pt x="913" y="3557"/>
                </a:lnTo>
                <a:lnTo>
                  <a:pt x="92" y="4013"/>
                </a:lnTo>
                <a:cubicBezTo>
                  <a:pt x="1" y="4043"/>
                  <a:pt x="1" y="4134"/>
                  <a:pt x="31" y="4165"/>
                </a:cubicBezTo>
                <a:cubicBezTo>
                  <a:pt x="31" y="4165"/>
                  <a:pt x="31" y="4195"/>
                  <a:pt x="92" y="4195"/>
                </a:cubicBezTo>
                <a:cubicBezTo>
                  <a:pt x="107" y="4226"/>
                  <a:pt x="122" y="4241"/>
                  <a:pt x="145" y="4241"/>
                </a:cubicBezTo>
                <a:cubicBezTo>
                  <a:pt x="168" y="4241"/>
                  <a:pt x="198" y="4226"/>
                  <a:pt x="244" y="4195"/>
                </a:cubicBezTo>
                <a:lnTo>
                  <a:pt x="1308" y="3587"/>
                </a:lnTo>
                <a:lnTo>
                  <a:pt x="1612" y="3678"/>
                </a:lnTo>
                <a:cubicBezTo>
                  <a:pt x="1490" y="3739"/>
                  <a:pt x="1338" y="3861"/>
                  <a:pt x="1216" y="3922"/>
                </a:cubicBezTo>
                <a:cubicBezTo>
                  <a:pt x="1156" y="3982"/>
                  <a:pt x="1156" y="4043"/>
                  <a:pt x="1186" y="4104"/>
                </a:cubicBezTo>
                <a:cubicBezTo>
                  <a:pt x="1186" y="4104"/>
                  <a:pt x="1186" y="4134"/>
                  <a:pt x="1216" y="4134"/>
                </a:cubicBezTo>
                <a:cubicBezTo>
                  <a:pt x="1232" y="4150"/>
                  <a:pt x="1254" y="4157"/>
                  <a:pt x="1281" y="4157"/>
                </a:cubicBezTo>
                <a:cubicBezTo>
                  <a:pt x="1308" y="4157"/>
                  <a:pt x="1338" y="4150"/>
                  <a:pt x="1368" y="4134"/>
                </a:cubicBezTo>
                <a:cubicBezTo>
                  <a:pt x="1551" y="4013"/>
                  <a:pt x="1764" y="3861"/>
                  <a:pt x="1946" y="3709"/>
                </a:cubicBezTo>
                <a:lnTo>
                  <a:pt x="2220" y="3739"/>
                </a:lnTo>
                <a:cubicBezTo>
                  <a:pt x="1855" y="4013"/>
                  <a:pt x="1520" y="4256"/>
                  <a:pt x="1156" y="4469"/>
                </a:cubicBezTo>
                <a:cubicBezTo>
                  <a:pt x="1065" y="4499"/>
                  <a:pt x="1065" y="4590"/>
                  <a:pt x="1095" y="4621"/>
                </a:cubicBezTo>
                <a:cubicBezTo>
                  <a:pt x="1095" y="4621"/>
                  <a:pt x="1095" y="4651"/>
                  <a:pt x="1156" y="4651"/>
                </a:cubicBezTo>
                <a:cubicBezTo>
                  <a:pt x="1171" y="4666"/>
                  <a:pt x="1186" y="4674"/>
                  <a:pt x="1209" y="4674"/>
                </a:cubicBezTo>
                <a:cubicBezTo>
                  <a:pt x="1232" y="4674"/>
                  <a:pt x="1262" y="4666"/>
                  <a:pt x="1308" y="4651"/>
                </a:cubicBezTo>
                <a:cubicBezTo>
                  <a:pt x="1703" y="4408"/>
                  <a:pt x="2159" y="4134"/>
                  <a:pt x="2554" y="3830"/>
                </a:cubicBezTo>
                <a:lnTo>
                  <a:pt x="4104" y="4165"/>
                </a:lnTo>
                <a:lnTo>
                  <a:pt x="3040" y="5350"/>
                </a:lnTo>
                <a:cubicBezTo>
                  <a:pt x="2432" y="5381"/>
                  <a:pt x="1824" y="5472"/>
                  <a:pt x="1338" y="5624"/>
                </a:cubicBezTo>
                <a:cubicBezTo>
                  <a:pt x="1247" y="5624"/>
                  <a:pt x="1216" y="5685"/>
                  <a:pt x="1247" y="5776"/>
                </a:cubicBezTo>
                <a:cubicBezTo>
                  <a:pt x="1247" y="5806"/>
                  <a:pt x="1308" y="5806"/>
                  <a:pt x="1308" y="5836"/>
                </a:cubicBezTo>
                <a:cubicBezTo>
                  <a:pt x="1338" y="5867"/>
                  <a:pt x="1368" y="5867"/>
                  <a:pt x="1399" y="5867"/>
                </a:cubicBezTo>
                <a:cubicBezTo>
                  <a:pt x="1824" y="5745"/>
                  <a:pt x="2311" y="5685"/>
                  <a:pt x="2858" y="5654"/>
                </a:cubicBezTo>
                <a:lnTo>
                  <a:pt x="2858" y="5654"/>
                </a:lnTo>
                <a:lnTo>
                  <a:pt x="2706" y="5836"/>
                </a:lnTo>
                <a:cubicBezTo>
                  <a:pt x="2584" y="5836"/>
                  <a:pt x="2523" y="5836"/>
                  <a:pt x="2402" y="5867"/>
                </a:cubicBezTo>
                <a:cubicBezTo>
                  <a:pt x="2311" y="5867"/>
                  <a:pt x="2250" y="5867"/>
                  <a:pt x="2128" y="5897"/>
                </a:cubicBezTo>
                <a:cubicBezTo>
                  <a:pt x="2068" y="5897"/>
                  <a:pt x="2007" y="5988"/>
                  <a:pt x="2007" y="6019"/>
                </a:cubicBezTo>
                <a:cubicBezTo>
                  <a:pt x="2007" y="6049"/>
                  <a:pt x="2007" y="6110"/>
                  <a:pt x="2068" y="6110"/>
                </a:cubicBezTo>
                <a:cubicBezTo>
                  <a:pt x="2098" y="6140"/>
                  <a:pt x="2098" y="6140"/>
                  <a:pt x="2128" y="6140"/>
                </a:cubicBezTo>
                <a:cubicBezTo>
                  <a:pt x="2250" y="6140"/>
                  <a:pt x="2311" y="6140"/>
                  <a:pt x="2402" y="6110"/>
                </a:cubicBezTo>
                <a:lnTo>
                  <a:pt x="2432" y="6110"/>
                </a:lnTo>
                <a:lnTo>
                  <a:pt x="2250" y="6323"/>
                </a:lnTo>
                <a:cubicBezTo>
                  <a:pt x="1824" y="6323"/>
                  <a:pt x="1399" y="6414"/>
                  <a:pt x="1004" y="6505"/>
                </a:cubicBezTo>
                <a:cubicBezTo>
                  <a:pt x="913" y="6566"/>
                  <a:pt x="882" y="6596"/>
                  <a:pt x="913" y="6657"/>
                </a:cubicBezTo>
                <a:cubicBezTo>
                  <a:pt x="913" y="6718"/>
                  <a:pt x="943" y="6718"/>
                  <a:pt x="943" y="6718"/>
                </a:cubicBezTo>
                <a:cubicBezTo>
                  <a:pt x="1004" y="6748"/>
                  <a:pt x="1034" y="6748"/>
                  <a:pt x="1065" y="6748"/>
                </a:cubicBezTo>
                <a:cubicBezTo>
                  <a:pt x="1368" y="6657"/>
                  <a:pt x="1672" y="6596"/>
                  <a:pt x="2007" y="6566"/>
                </a:cubicBezTo>
                <a:lnTo>
                  <a:pt x="2007" y="6566"/>
                </a:lnTo>
                <a:lnTo>
                  <a:pt x="1490" y="7113"/>
                </a:lnTo>
                <a:cubicBezTo>
                  <a:pt x="1460" y="7174"/>
                  <a:pt x="1460" y="7235"/>
                  <a:pt x="1490" y="7326"/>
                </a:cubicBezTo>
                <a:cubicBezTo>
                  <a:pt x="1505" y="7341"/>
                  <a:pt x="1536" y="7349"/>
                  <a:pt x="1566" y="7349"/>
                </a:cubicBezTo>
                <a:cubicBezTo>
                  <a:pt x="1596" y="7349"/>
                  <a:pt x="1627" y="7341"/>
                  <a:pt x="1642" y="7326"/>
                </a:cubicBezTo>
                <a:lnTo>
                  <a:pt x="2128" y="6779"/>
                </a:lnTo>
                <a:lnTo>
                  <a:pt x="2128" y="7691"/>
                </a:lnTo>
                <a:cubicBezTo>
                  <a:pt x="2128" y="7721"/>
                  <a:pt x="2128" y="7782"/>
                  <a:pt x="2159" y="7782"/>
                </a:cubicBezTo>
                <a:cubicBezTo>
                  <a:pt x="2220" y="7782"/>
                  <a:pt x="2220" y="7812"/>
                  <a:pt x="2250" y="7812"/>
                </a:cubicBezTo>
                <a:cubicBezTo>
                  <a:pt x="2311" y="7812"/>
                  <a:pt x="2372" y="7782"/>
                  <a:pt x="2372" y="7691"/>
                </a:cubicBezTo>
                <a:lnTo>
                  <a:pt x="2372" y="6475"/>
                </a:lnTo>
                <a:lnTo>
                  <a:pt x="2584" y="6262"/>
                </a:lnTo>
                <a:cubicBezTo>
                  <a:pt x="2584" y="6414"/>
                  <a:pt x="2615" y="6566"/>
                  <a:pt x="2615" y="6718"/>
                </a:cubicBezTo>
                <a:cubicBezTo>
                  <a:pt x="2615" y="6748"/>
                  <a:pt x="2615" y="6779"/>
                  <a:pt x="2675" y="6779"/>
                </a:cubicBezTo>
                <a:cubicBezTo>
                  <a:pt x="2706" y="6779"/>
                  <a:pt x="2706" y="6809"/>
                  <a:pt x="2736" y="6809"/>
                </a:cubicBezTo>
                <a:cubicBezTo>
                  <a:pt x="2827" y="6809"/>
                  <a:pt x="2858" y="6779"/>
                  <a:pt x="2858" y="6718"/>
                </a:cubicBezTo>
                <a:cubicBezTo>
                  <a:pt x="2858" y="6475"/>
                  <a:pt x="2827" y="6262"/>
                  <a:pt x="2767" y="6019"/>
                </a:cubicBezTo>
                <a:lnTo>
                  <a:pt x="2919" y="5836"/>
                </a:lnTo>
                <a:cubicBezTo>
                  <a:pt x="2979" y="6262"/>
                  <a:pt x="3010" y="6657"/>
                  <a:pt x="3010" y="7083"/>
                </a:cubicBezTo>
                <a:cubicBezTo>
                  <a:pt x="3010" y="7113"/>
                  <a:pt x="3010" y="7174"/>
                  <a:pt x="3040" y="7174"/>
                </a:cubicBezTo>
                <a:cubicBezTo>
                  <a:pt x="3071" y="7174"/>
                  <a:pt x="3071" y="7204"/>
                  <a:pt x="3131" y="7204"/>
                </a:cubicBezTo>
                <a:cubicBezTo>
                  <a:pt x="3192" y="7204"/>
                  <a:pt x="3223" y="7174"/>
                  <a:pt x="3223" y="7083"/>
                </a:cubicBezTo>
                <a:cubicBezTo>
                  <a:pt x="3223" y="6596"/>
                  <a:pt x="3192" y="6110"/>
                  <a:pt x="3131" y="5593"/>
                </a:cubicBezTo>
                <a:lnTo>
                  <a:pt x="4226" y="4377"/>
                </a:lnTo>
                <a:lnTo>
                  <a:pt x="4712" y="5897"/>
                </a:lnTo>
                <a:cubicBezTo>
                  <a:pt x="4408" y="6475"/>
                  <a:pt x="4226" y="7022"/>
                  <a:pt x="4074" y="7539"/>
                </a:cubicBezTo>
                <a:cubicBezTo>
                  <a:pt x="4074" y="7569"/>
                  <a:pt x="4074" y="7630"/>
                  <a:pt x="4104" y="7660"/>
                </a:cubicBezTo>
                <a:lnTo>
                  <a:pt x="4134" y="7691"/>
                </a:lnTo>
                <a:cubicBezTo>
                  <a:pt x="4226" y="7691"/>
                  <a:pt x="4256" y="7660"/>
                  <a:pt x="4286" y="7630"/>
                </a:cubicBezTo>
                <a:cubicBezTo>
                  <a:pt x="4408" y="7174"/>
                  <a:pt x="4590" y="6748"/>
                  <a:pt x="4834" y="6262"/>
                </a:cubicBezTo>
                <a:lnTo>
                  <a:pt x="4894" y="6475"/>
                </a:lnTo>
                <a:cubicBezTo>
                  <a:pt x="4864" y="6596"/>
                  <a:pt x="4834" y="6657"/>
                  <a:pt x="4803" y="6748"/>
                </a:cubicBezTo>
                <a:lnTo>
                  <a:pt x="4682" y="6961"/>
                </a:lnTo>
                <a:cubicBezTo>
                  <a:pt x="4651" y="7022"/>
                  <a:pt x="4682" y="7083"/>
                  <a:pt x="4712" y="7113"/>
                </a:cubicBezTo>
                <a:lnTo>
                  <a:pt x="4742" y="7113"/>
                </a:lnTo>
                <a:cubicBezTo>
                  <a:pt x="4771" y="7132"/>
                  <a:pt x="4796" y="7139"/>
                  <a:pt x="4818" y="7139"/>
                </a:cubicBezTo>
                <a:cubicBezTo>
                  <a:pt x="4865" y="7139"/>
                  <a:pt x="4894" y="7104"/>
                  <a:pt x="4894" y="7083"/>
                </a:cubicBezTo>
                <a:cubicBezTo>
                  <a:pt x="4955" y="7022"/>
                  <a:pt x="4986" y="6900"/>
                  <a:pt x="5016" y="6809"/>
                </a:cubicBezTo>
                <a:lnTo>
                  <a:pt x="5016" y="6779"/>
                </a:lnTo>
                <a:lnTo>
                  <a:pt x="5107" y="7052"/>
                </a:lnTo>
                <a:cubicBezTo>
                  <a:pt x="4894" y="7417"/>
                  <a:pt x="4742" y="7812"/>
                  <a:pt x="4651" y="8238"/>
                </a:cubicBezTo>
                <a:cubicBezTo>
                  <a:pt x="4651" y="8268"/>
                  <a:pt x="4651" y="8299"/>
                  <a:pt x="4682" y="8329"/>
                </a:cubicBezTo>
                <a:lnTo>
                  <a:pt x="4712" y="8390"/>
                </a:lnTo>
                <a:cubicBezTo>
                  <a:pt x="4803" y="8390"/>
                  <a:pt x="4834" y="8329"/>
                  <a:pt x="4864" y="8299"/>
                </a:cubicBezTo>
                <a:cubicBezTo>
                  <a:pt x="4955" y="7995"/>
                  <a:pt x="5046" y="7691"/>
                  <a:pt x="5168" y="7387"/>
                </a:cubicBezTo>
                <a:lnTo>
                  <a:pt x="5411" y="8147"/>
                </a:lnTo>
                <a:cubicBezTo>
                  <a:pt x="5411" y="8177"/>
                  <a:pt x="5441" y="8177"/>
                  <a:pt x="5441" y="8177"/>
                </a:cubicBezTo>
                <a:cubicBezTo>
                  <a:pt x="5472" y="8238"/>
                  <a:pt x="5502" y="8238"/>
                  <a:pt x="5563" y="8238"/>
                </a:cubicBezTo>
                <a:cubicBezTo>
                  <a:pt x="5624" y="8177"/>
                  <a:pt x="5654" y="8147"/>
                  <a:pt x="5624" y="8086"/>
                </a:cubicBezTo>
                <a:lnTo>
                  <a:pt x="5411" y="7387"/>
                </a:lnTo>
                <a:lnTo>
                  <a:pt x="6201" y="7843"/>
                </a:lnTo>
                <a:cubicBezTo>
                  <a:pt x="6219" y="7851"/>
                  <a:pt x="6237" y="7855"/>
                  <a:pt x="6254" y="7855"/>
                </a:cubicBezTo>
                <a:cubicBezTo>
                  <a:pt x="6295" y="7855"/>
                  <a:pt x="6332" y="7834"/>
                  <a:pt x="6353" y="7812"/>
                </a:cubicBezTo>
                <a:cubicBezTo>
                  <a:pt x="6384" y="7721"/>
                  <a:pt x="6353" y="7691"/>
                  <a:pt x="6323" y="7660"/>
                </a:cubicBezTo>
                <a:lnTo>
                  <a:pt x="5290" y="7052"/>
                </a:lnTo>
                <a:lnTo>
                  <a:pt x="5168" y="6748"/>
                </a:lnTo>
                <a:lnTo>
                  <a:pt x="5168" y="6748"/>
                </a:lnTo>
                <a:cubicBezTo>
                  <a:pt x="5320" y="6809"/>
                  <a:pt x="5441" y="6870"/>
                  <a:pt x="5593" y="6931"/>
                </a:cubicBezTo>
                <a:cubicBezTo>
                  <a:pt x="5611" y="6940"/>
                  <a:pt x="5629" y="6943"/>
                  <a:pt x="5646" y="6943"/>
                </a:cubicBezTo>
                <a:cubicBezTo>
                  <a:pt x="5687" y="6943"/>
                  <a:pt x="5724" y="6922"/>
                  <a:pt x="5745" y="6900"/>
                </a:cubicBezTo>
                <a:cubicBezTo>
                  <a:pt x="5776" y="6809"/>
                  <a:pt x="5745" y="6779"/>
                  <a:pt x="5715" y="6748"/>
                </a:cubicBezTo>
                <a:cubicBezTo>
                  <a:pt x="5502" y="6627"/>
                  <a:pt x="5290" y="6505"/>
                  <a:pt x="5107" y="6444"/>
                </a:cubicBezTo>
                <a:lnTo>
                  <a:pt x="5016" y="6171"/>
                </a:lnTo>
                <a:lnTo>
                  <a:pt x="5016" y="6171"/>
                </a:lnTo>
                <a:cubicBezTo>
                  <a:pt x="5411" y="6323"/>
                  <a:pt x="5776" y="6505"/>
                  <a:pt x="6171" y="6748"/>
                </a:cubicBezTo>
                <a:cubicBezTo>
                  <a:pt x="6189" y="6757"/>
                  <a:pt x="6204" y="6761"/>
                  <a:pt x="6218" y="6761"/>
                </a:cubicBezTo>
                <a:cubicBezTo>
                  <a:pt x="6252" y="6761"/>
                  <a:pt x="6280" y="6739"/>
                  <a:pt x="6323" y="6718"/>
                </a:cubicBezTo>
                <a:cubicBezTo>
                  <a:pt x="6353" y="6627"/>
                  <a:pt x="6323" y="6566"/>
                  <a:pt x="6262" y="6566"/>
                </a:cubicBezTo>
                <a:cubicBezTo>
                  <a:pt x="5867" y="6292"/>
                  <a:pt x="5411" y="6110"/>
                  <a:pt x="4955" y="5897"/>
                </a:cubicBezTo>
                <a:lnTo>
                  <a:pt x="4438" y="4347"/>
                </a:lnTo>
                <a:lnTo>
                  <a:pt x="6019" y="4681"/>
                </a:lnTo>
                <a:cubicBezTo>
                  <a:pt x="6353" y="5229"/>
                  <a:pt x="6688" y="5685"/>
                  <a:pt x="7083" y="6049"/>
                </a:cubicBezTo>
                <a:cubicBezTo>
                  <a:pt x="7098" y="6080"/>
                  <a:pt x="7121" y="6095"/>
                  <a:pt x="7147" y="6095"/>
                </a:cubicBezTo>
                <a:cubicBezTo>
                  <a:pt x="7174" y="6095"/>
                  <a:pt x="7204" y="6080"/>
                  <a:pt x="7235" y="6049"/>
                </a:cubicBezTo>
                <a:cubicBezTo>
                  <a:pt x="7265" y="6019"/>
                  <a:pt x="7265" y="5958"/>
                  <a:pt x="7235" y="5867"/>
                </a:cubicBezTo>
                <a:cubicBezTo>
                  <a:pt x="6931" y="5563"/>
                  <a:pt x="6627" y="5198"/>
                  <a:pt x="6323" y="4742"/>
                </a:cubicBezTo>
                <a:lnTo>
                  <a:pt x="6323" y="4742"/>
                </a:lnTo>
                <a:lnTo>
                  <a:pt x="6536" y="4773"/>
                </a:lnTo>
                <a:cubicBezTo>
                  <a:pt x="6627" y="4833"/>
                  <a:pt x="6657" y="4925"/>
                  <a:pt x="6718" y="5046"/>
                </a:cubicBezTo>
                <a:cubicBezTo>
                  <a:pt x="6779" y="5107"/>
                  <a:pt x="6840" y="5198"/>
                  <a:pt x="6870" y="5259"/>
                </a:cubicBezTo>
                <a:lnTo>
                  <a:pt x="6931" y="5289"/>
                </a:lnTo>
                <a:cubicBezTo>
                  <a:pt x="6946" y="5320"/>
                  <a:pt x="6969" y="5335"/>
                  <a:pt x="6995" y="5335"/>
                </a:cubicBezTo>
                <a:cubicBezTo>
                  <a:pt x="7022" y="5335"/>
                  <a:pt x="7052" y="5320"/>
                  <a:pt x="7083" y="5289"/>
                </a:cubicBezTo>
                <a:cubicBezTo>
                  <a:pt x="7113" y="5259"/>
                  <a:pt x="7144" y="5198"/>
                  <a:pt x="7113" y="5137"/>
                </a:cubicBezTo>
                <a:cubicBezTo>
                  <a:pt x="7022" y="5077"/>
                  <a:pt x="6992" y="4985"/>
                  <a:pt x="6961" y="4925"/>
                </a:cubicBezTo>
                <a:cubicBezTo>
                  <a:pt x="6961" y="4925"/>
                  <a:pt x="6961" y="4907"/>
                  <a:pt x="6948" y="4898"/>
                </a:cubicBezTo>
                <a:lnTo>
                  <a:pt x="6948" y="4898"/>
                </a:lnTo>
                <a:lnTo>
                  <a:pt x="7174" y="4955"/>
                </a:lnTo>
                <a:cubicBezTo>
                  <a:pt x="7356" y="5320"/>
                  <a:pt x="7600" y="5654"/>
                  <a:pt x="7904" y="5928"/>
                </a:cubicBezTo>
                <a:cubicBezTo>
                  <a:pt x="7934" y="5943"/>
                  <a:pt x="7964" y="5950"/>
                  <a:pt x="7999" y="5950"/>
                </a:cubicBezTo>
                <a:cubicBezTo>
                  <a:pt x="8033" y="5950"/>
                  <a:pt x="8071" y="5943"/>
                  <a:pt x="8116" y="5928"/>
                </a:cubicBezTo>
                <a:cubicBezTo>
                  <a:pt x="8147" y="5867"/>
                  <a:pt x="8147" y="5806"/>
                  <a:pt x="8116" y="5715"/>
                </a:cubicBezTo>
                <a:cubicBezTo>
                  <a:pt x="7873" y="5502"/>
                  <a:pt x="7660" y="5259"/>
                  <a:pt x="7508" y="5016"/>
                </a:cubicBezTo>
                <a:lnTo>
                  <a:pt x="7508" y="5016"/>
                </a:lnTo>
                <a:lnTo>
                  <a:pt x="8268" y="5168"/>
                </a:lnTo>
                <a:cubicBezTo>
                  <a:pt x="8329" y="5168"/>
                  <a:pt x="8359" y="5107"/>
                  <a:pt x="8420" y="5077"/>
                </a:cubicBezTo>
                <a:cubicBezTo>
                  <a:pt x="8420" y="5016"/>
                  <a:pt x="8359" y="4955"/>
                  <a:pt x="8329" y="4925"/>
                </a:cubicBezTo>
                <a:lnTo>
                  <a:pt x="7600" y="4773"/>
                </a:lnTo>
                <a:lnTo>
                  <a:pt x="8420" y="4317"/>
                </a:lnTo>
                <a:cubicBezTo>
                  <a:pt x="8481" y="4286"/>
                  <a:pt x="8481" y="4195"/>
                  <a:pt x="8451" y="4165"/>
                </a:cubicBezTo>
                <a:cubicBezTo>
                  <a:pt x="8433" y="4129"/>
                  <a:pt x="8394" y="4114"/>
                  <a:pt x="8359" y="4114"/>
                </a:cubicBezTo>
                <a:cubicBezTo>
                  <a:pt x="8334" y="4114"/>
                  <a:pt x="8311" y="4122"/>
                  <a:pt x="8299" y="4134"/>
                </a:cubicBezTo>
                <a:lnTo>
                  <a:pt x="7265" y="4742"/>
                </a:lnTo>
                <a:lnTo>
                  <a:pt x="6961" y="4651"/>
                </a:lnTo>
                <a:cubicBezTo>
                  <a:pt x="7083" y="4590"/>
                  <a:pt x="7204" y="4469"/>
                  <a:pt x="7356" y="4408"/>
                </a:cubicBezTo>
                <a:cubicBezTo>
                  <a:pt x="7417" y="4347"/>
                  <a:pt x="7417" y="4286"/>
                  <a:pt x="7387" y="4256"/>
                </a:cubicBezTo>
                <a:cubicBezTo>
                  <a:pt x="7368" y="4198"/>
                  <a:pt x="7324" y="4177"/>
                  <a:pt x="7287" y="4177"/>
                </a:cubicBezTo>
                <a:cubicBezTo>
                  <a:pt x="7265" y="4177"/>
                  <a:pt x="7246" y="4184"/>
                  <a:pt x="7235" y="4195"/>
                </a:cubicBezTo>
                <a:cubicBezTo>
                  <a:pt x="7022" y="4317"/>
                  <a:pt x="6840" y="4469"/>
                  <a:pt x="6657" y="4590"/>
                </a:cubicBezTo>
                <a:lnTo>
                  <a:pt x="6384" y="4560"/>
                </a:lnTo>
                <a:cubicBezTo>
                  <a:pt x="6749" y="4286"/>
                  <a:pt x="7083" y="4043"/>
                  <a:pt x="7448" y="3861"/>
                </a:cubicBezTo>
                <a:cubicBezTo>
                  <a:pt x="7539" y="3830"/>
                  <a:pt x="7539" y="3739"/>
                  <a:pt x="7508" y="3709"/>
                </a:cubicBezTo>
                <a:cubicBezTo>
                  <a:pt x="7473" y="3673"/>
                  <a:pt x="7437" y="3658"/>
                  <a:pt x="7408" y="3658"/>
                </a:cubicBezTo>
                <a:cubicBezTo>
                  <a:pt x="7387" y="3658"/>
                  <a:pt x="7369" y="3666"/>
                  <a:pt x="7356" y="3678"/>
                </a:cubicBezTo>
                <a:cubicBezTo>
                  <a:pt x="6931" y="3952"/>
                  <a:pt x="6505" y="4195"/>
                  <a:pt x="6080" y="4499"/>
                </a:cubicBezTo>
                <a:lnTo>
                  <a:pt x="4499" y="4165"/>
                </a:lnTo>
                <a:lnTo>
                  <a:pt x="5502" y="2979"/>
                </a:lnTo>
                <a:cubicBezTo>
                  <a:pt x="6080" y="2949"/>
                  <a:pt x="6688" y="2888"/>
                  <a:pt x="7235" y="2736"/>
                </a:cubicBezTo>
                <a:cubicBezTo>
                  <a:pt x="7296" y="2736"/>
                  <a:pt x="7356" y="2645"/>
                  <a:pt x="7296" y="2584"/>
                </a:cubicBezTo>
                <a:cubicBezTo>
                  <a:pt x="7296" y="2516"/>
                  <a:pt x="7261" y="2482"/>
                  <a:pt x="7206" y="2482"/>
                </a:cubicBezTo>
                <a:cubicBezTo>
                  <a:pt x="7187" y="2482"/>
                  <a:pt x="7166" y="2485"/>
                  <a:pt x="7144" y="2493"/>
                </a:cubicBezTo>
                <a:cubicBezTo>
                  <a:pt x="6688" y="2615"/>
                  <a:pt x="6201" y="2675"/>
                  <a:pt x="5715" y="2736"/>
                </a:cubicBezTo>
                <a:lnTo>
                  <a:pt x="5867" y="2584"/>
                </a:lnTo>
                <a:cubicBezTo>
                  <a:pt x="6049" y="2584"/>
                  <a:pt x="6262" y="2584"/>
                  <a:pt x="6475" y="2493"/>
                </a:cubicBezTo>
                <a:cubicBezTo>
                  <a:pt x="6536" y="2463"/>
                  <a:pt x="6536" y="2432"/>
                  <a:pt x="6536" y="2341"/>
                </a:cubicBezTo>
                <a:cubicBezTo>
                  <a:pt x="6505" y="2280"/>
                  <a:pt x="6475" y="2280"/>
                  <a:pt x="6384" y="2280"/>
                </a:cubicBezTo>
                <a:cubicBezTo>
                  <a:pt x="6262" y="2311"/>
                  <a:pt x="6201" y="2341"/>
                  <a:pt x="6080" y="2341"/>
                </a:cubicBezTo>
                <a:lnTo>
                  <a:pt x="6323" y="2067"/>
                </a:lnTo>
                <a:cubicBezTo>
                  <a:pt x="6718" y="2067"/>
                  <a:pt x="7144" y="2007"/>
                  <a:pt x="7539" y="1885"/>
                </a:cubicBezTo>
                <a:cubicBezTo>
                  <a:pt x="7600" y="1855"/>
                  <a:pt x="7630" y="1824"/>
                  <a:pt x="7600" y="1733"/>
                </a:cubicBezTo>
                <a:cubicBezTo>
                  <a:pt x="7578" y="1690"/>
                  <a:pt x="7557" y="1647"/>
                  <a:pt x="7514" y="1647"/>
                </a:cubicBezTo>
                <a:cubicBezTo>
                  <a:pt x="7496" y="1647"/>
                  <a:pt x="7474" y="1654"/>
                  <a:pt x="7448" y="1672"/>
                </a:cubicBezTo>
                <a:cubicBezTo>
                  <a:pt x="7144" y="1733"/>
                  <a:pt x="6840" y="1824"/>
                  <a:pt x="6536" y="1855"/>
                </a:cubicBezTo>
                <a:lnTo>
                  <a:pt x="7022" y="1277"/>
                </a:lnTo>
                <a:cubicBezTo>
                  <a:pt x="7083" y="1247"/>
                  <a:pt x="7083" y="1156"/>
                  <a:pt x="7022" y="1095"/>
                </a:cubicBezTo>
                <a:cubicBezTo>
                  <a:pt x="7007" y="1080"/>
                  <a:pt x="6984" y="1072"/>
                  <a:pt x="6954" y="1072"/>
                </a:cubicBezTo>
                <a:cubicBezTo>
                  <a:pt x="6923" y="1072"/>
                  <a:pt x="6885" y="1080"/>
                  <a:pt x="6840" y="1095"/>
                </a:cubicBezTo>
                <a:lnTo>
                  <a:pt x="6353" y="1611"/>
                </a:lnTo>
                <a:lnTo>
                  <a:pt x="6353" y="669"/>
                </a:lnTo>
                <a:cubicBezTo>
                  <a:pt x="6353" y="608"/>
                  <a:pt x="6323" y="548"/>
                  <a:pt x="6232" y="548"/>
                </a:cubicBezTo>
                <a:cubicBezTo>
                  <a:pt x="6171" y="548"/>
                  <a:pt x="6110" y="608"/>
                  <a:pt x="6110" y="669"/>
                </a:cubicBezTo>
                <a:lnTo>
                  <a:pt x="6110" y="1885"/>
                </a:lnTo>
                <a:lnTo>
                  <a:pt x="5897" y="2128"/>
                </a:lnTo>
                <a:cubicBezTo>
                  <a:pt x="5897" y="1976"/>
                  <a:pt x="5867" y="1824"/>
                  <a:pt x="5867" y="1672"/>
                </a:cubicBezTo>
                <a:cubicBezTo>
                  <a:pt x="5867" y="1581"/>
                  <a:pt x="5806" y="1551"/>
                  <a:pt x="5745" y="1551"/>
                </a:cubicBezTo>
                <a:cubicBezTo>
                  <a:pt x="5654" y="1551"/>
                  <a:pt x="5624" y="1581"/>
                  <a:pt x="5624" y="1672"/>
                </a:cubicBezTo>
                <a:cubicBezTo>
                  <a:pt x="5624" y="1885"/>
                  <a:pt x="5654" y="2128"/>
                  <a:pt x="5715" y="2341"/>
                </a:cubicBezTo>
                <a:lnTo>
                  <a:pt x="5563" y="2523"/>
                </a:lnTo>
                <a:cubicBezTo>
                  <a:pt x="5502" y="2128"/>
                  <a:pt x="5472" y="1703"/>
                  <a:pt x="5472" y="1277"/>
                </a:cubicBezTo>
                <a:cubicBezTo>
                  <a:pt x="5472" y="1216"/>
                  <a:pt x="5441" y="1156"/>
                  <a:pt x="5350" y="1156"/>
                </a:cubicBezTo>
                <a:cubicBezTo>
                  <a:pt x="5290" y="1156"/>
                  <a:pt x="5259" y="1216"/>
                  <a:pt x="5259" y="1277"/>
                </a:cubicBezTo>
                <a:cubicBezTo>
                  <a:pt x="5259" y="1763"/>
                  <a:pt x="5290" y="2311"/>
                  <a:pt x="5350" y="2797"/>
                </a:cubicBezTo>
                <a:lnTo>
                  <a:pt x="4286" y="3982"/>
                </a:lnTo>
                <a:lnTo>
                  <a:pt x="3800" y="2493"/>
                </a:lnTo>
                <a:cubicBezTo>
                  <a:pt x="4074" y="1976"/>
                  <a:pt x="4286" y="1429"/>
                  <a:pt x="4438" y="852"/>
                </a:cubicBezTo>
                <a:cubicBezTo>
                  <a:pt x="4438" y="791"/>
                  <a:pt x="4408" y="760"/>
                  <a:pt x="4378" y="700"/>
                </a:cubicBezTo>
                <a:cubicBezTo>
                  <a:pt x="4286" y="700"/>
                  <a:pt x="4256" y="760"/>
                  <a:pt x="4226" y="791"/>
                </a:cubicBezTo>
                <a:cubicBezTo>
                  <a:pt x="4104" y="1247"/>
                  <a:pt x="3922" y="1703"/>
                  <a:pt x="3739" y="2159"/>
                </a:cubicBezTo>
                <a:lnTo>
                  <a:pt x="3648" y="1915"/>
                </a:lnTo>
                <a:cubicBezTo>
                  <a:pt x="3770" y="1733"/>
                  <a:pt x="3831" y="1551"/>
                  <a:pt x="3891" y="1368"/>
                </a:cubicBezTo>
                <a:cubicBezTo>
                  <a:pt x="3891" y="1277"/>
                  <a:pt x="3831" y="1247"/>
                  <a:pt x="3770" y="1216"/>
                </a:cubicBezTo>
                <a:cubicBezTo>
                  <a:pt x="3679" y="1216"/>
                  <a:pt x="3648" y="1247"/>
                  <a:pt x="3618" y="1308"/>
                </a:cubicBezTo>
                <a:cubicBezTo>
                  <a:pt x="3618" y="1429"/>
                  <a:pt x="3587" y="1520"/>
                  <a:pt x="3496" y="1611"/>
                </a:cubicBezTo>
                <a:lnTo>
                  <a:pt x="3375" y="1277"/>
                </a:lnTo>
                <a:cubicBezTo>
                  <a:pt x="3587" y="912"/>
                  <a:pt x="3739" y="517"/>
                  <a:pt x="3800" y="153"/>
                </a:cubicBezTo>
                <a:cubicBezTo>
                  <a:pt x="3800" y="61"/>
                  <a:pt x="3770" y="31"/>
                  <a:pt x="373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6" name="Google Shape;736;p32"/>
          <p:cNvGrpSpPr/>
          <p:nvPr/>
        </p:nvGrpSpPr>
        <p:grpSpPr>
          <a:xfrm>
            <a:off x="6591825" y="2351950"/>
            <a:ext cx="299425" cy="209000"/>
            <a:chOff x="6669950" y="1286700"/>
            <a:chExt cx="299425" cy="209000"/>
          </a:xfrm>
        </p:grpSpPr>
        <p:sp>
          <p:nvSpPr>
            <p:cNvPr id="737" name="Google Shape;737;p32"/>
            <p:cNvSpPr/>
            <p:nvPr/>
          </p:nvSpPr>
          <p:spPr>
            <a:xfrm>
              <a:off x="6774050" y="1286700"/>
              <a:ext cx="110200" cy="85125"/>
            </a:xfrm>
            <a:custGeom>
              <a:avLst/>
              <a:gdLst/>
              <a:ahLst/>
              <a:cxnLst/>
              <a:rect l="l" t="t" r="r" b="b"/>
              <a:pathLst>
                <a:path w="4408" h="3405" extrusionOk="0">
                  <a:moveTo>
                    <a:pt x="2189" y="0"/>
                  </a:moveTo>
                  <a:cubicBezTo>
                    <a:pt x="0" y="0"/>
                    <a:pt x="0" y="3405"/>
                    <a:pt x="2189" y="3405"/>
                  </a:cubicBezTo>
                  <a:cubicBezTo>
                    <a:pt x="4408" y="3405"/>
                    <a:pt x="4408" y="0"/>
                    <a:pt x="21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2"/>
            <p:cNvSpPr/>
            <p:nvPr/>
          </p:nvSpPr>
          <p:spPr>
            <a:xfrm>
              <a:off x="6669950" y="1447800"/>
              <a:ext cx="62325" cy="47900"/>
            </a:xfrm>
            <a:custGeom>
              <a:avLst/>
              <a:gdLst/>
              <a:ahLst/>
              <a:cxnLst/>
              <a:rect l="l" t="t" r="r" b="b"/>
              <a:pathLst>
                <a:path w="249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93" y="1915"/>
                    <a:pt x="2493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2"/>
            <p:cNvSpPr/>
            <p:nvPr/>
          </p:nvSpPr>
          <p:spPr>
            <a:xfrm>
              <a:off x="6907800" y="1428800"/>
              <a:ext cx="61575" cy="47900"/>
            </a:xfrm>
            <a:custGeom>
              <a:avLst/>
              <a:gdLst/>
              <a:ahLst/>
              <a:cxnLst/>
              <a:rect l="l" t="t" r="r" b="b"/>
              <a:pathLst>
                <a:path w="246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62" y="191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0" name="Google Shape;740;p32"/>
          <p:cNvGrpSpPr/>
          <p:nvPr/>
        </p:nvGrpSpPr>
        <p:grpSpPr>
          <a:xfrm>
            <a:off x="6438000" y="1135600"/>
            <a:ext cx="672550" cy="735725"/>
            <a:chOff x="4042125" y="3893975"/>
            <a:chExt cx="672550" cy="735725"/>
          </a:xfrm>
        </p:grpSpPr>
        <p:sp>
          <p:nvSpPr>
            <p:cNvPr id="741" name="Google Shape;741;p32"/>
            <p:cNvSpPr/>
            <p:nvPr/>
          </p:nvSpPr>
          <p:spPr>
            <a:xfrm>
              <a:off x="4085450" y="4300300"/>
              <a:ext cx="334375" cy="329400"/>
            </a:xfrm>
            <a:custGeom>
              <a:avLst/>
              <a:gdLst/>
              <a:ahLst/>
              <a:cxnLst/>
              <a:rect l="l" t="t" r="r" b="b"/>
              <a:pathLst>
                <a:path w="13375" h="13176" extrusionOk="0">
                  <a:moveTo>
                    <a:pt x="5900" y="1"/>
                  </a:moveTo>
                  <a:cubicBezTo>
                    <a:pt x="5816" y="1"/>
                    <a:pt x="5765" y="60"/>
                    <a:pt x="5715" y="161"/>
                  </a:cubicBezTo>
                  <a:cubicBezTo>
                    <a:pt x="5624" y="647"/>
                    <a:pt x="5472" y="1103"/>
                    <a:pt x="5229" y="1528"/>
                  </a:cubicBezTo>
                  <a:lnTo>
                    <a:pt x="4864" y="373"/>
                  </a:lnTo>
                  <a:cubicBezTo>
                    <a:pt x="4820" y="308"/>
                    <a:pt x="4760" y="258"/>
                    <a:pt x="4696" y="258"/>
                  </a:cubicBezTo>
                  <a:cubicBezTo>
                    <a:pt x="4672" y="258"/>
                    <a:pt x="4646" y="265"/>
                    <a:pt x="4621" y="282"/>
                  </a:cubicBezTo>
                  <a:cubicBezTo>
                    <a:pt x="4499" y="313"/>
                    <a:pt x="4469" y="434"/>
                    <a:pt x="4499" y="495"/>
                  </a:cubicBezTo>
                  <a:lnTo>
                    <a:pt x="4864" y="1589"/>
                  </a:lnTo>
                  <a:lnTo>
                    <a:pt x="3587" y="829"/>
                  </a:lnTo>
                  <a:cubicBezTo>
                    <a:pt x="3567" y="819"/>
                    <a:pt x="3540" y="812"/>
                    <a:pt x="3511" y="812"/>
                  </a:cubicBezTo>
                  <a:cubicBezTo>
                    <a:pt x="3452" y="812"/>
                    <a:pt x="3385" y="840"/>
                    <a:pt x="3344" y="921"/>
                  </a:cubicBezTo>
                  <a:cubicBezTo>
                    <a:pt x="3283" y="981"/>
                    <a:pt x="3283" y="1103"/>
                    <a:pt x="3374" y="1133"/>
                  </a:cubicBezTo>
                  <a:lnTo>
                    <a:pt x="3405" y="1194"/>
                  </a:lnTo>
                  <a:lnTo>
                    <a:pt x="5046" y="2136"/>
                  </a:lnTo>
                  <a:lnTo>
                    <a:pt x="5198" y="2623"/>
                  </a:lnTo>
                  <a:cubicBezTo>
                    <a:pt x="4955" y="2501"/>
                    <a:pt x="4742" y="2440"/>
                    <a:pt x="4560" y="2319"/>
                  </a:cubicBezTo>
                  <a:cubicBezTo>
                    <a:pt x="4529" y="2309"/>
                    <a:pt x="4496" y="2302"/>
                    <a:pt x="4462" y="2302"/>
                  </a:cubicBezTo>
                  <a:cubicBezTo>
                    <a:pt x="4394" y="2302"/>
                    <a:pt x="4327" y="2329"/>
                    <a:pt x="4286" y="2410"/>
                  </a:cubicBezTo>
                  <a:cubicBezTo>
                    <a:pt x="4256" y="2471"/>
                    <a:pt x="4256" y="2592"/>
                    <a:pt x="4317" y="2623"/>
                  </a:cubicBezTo>
                  <a:cubicBezTo>
                    <a:pt x="4317" y="2623"/>
                    <a:pt x="4347" y="2623"/>
                    <a:pt x="4347" y="2684"/>
                  </a:cubicBezTo>
                  <a:cubicBezTo>
                    <a:pt x="4651" y="2866"/>
                    <a:pt x="5016" y="3018"/>
                    <a:pt x="5350" y="3139"/>
                  </a:cubicBezTo>
                  <a:lnTo>
                    <a:pt x="5472" y="3504"/>
                  </a:lnTo>
                  <a:cubicBezTo>
                    <a:pt x="4864" y="3231"/>
                    <a:pt x="4256" y="2927"/>
                    <a:pt x="3678" y="2623"/>
                  </a:cubicBezTo>
                  <a:cubicBezTo>
                    <a:pt x="3648" y="2613"/>
                    <a:pt x="3618" y="2606"/>
                    <a:pt x="3587" y="2606"/>
                  </a:cubicBezTo>
                  <a:cubicBezTo>
                    <a:pt x="3526" y="2606"/>
                    <a:pt x="3466" y="2633"/>
                    <a:pt x="3405" y="2714"/>
                  </a:cubicBezTo>
                  <a:cubicBezTo>
                    <a:pt x="3374" y="2775"/>
                    <a:pt x="3374" y="2896"/>
                    <a:pt x="3435" y="2927"/>
                  </a:cubicBezTo>
                  <a:cubicBezTo>
                    <a:pt x="3435" y="2927"/>
                    <a:pt x="3496" y="2927"/>
                    <a:pt x="3496" y="2987"/>
                  </a:cubicBezTo>
                  <a:cubicBezTo>
                    <a:pt x="4165" y="3352"/>
                    <a:pt x="4894" y="3687"/>
                    <a:pt x="5624" y="3991"/>
                  </a:cubicBezTo>
                  <a:lnTo>
                    <a:pt x="6384" y="6361"/>
                  </a:lnTo>
                  <a:lnTo>
                    <a:pt x="3982" y="5875"/>
                  </a:lnTo>
                  <a:cubicBezTo>
                    <a:pt x="3496" y="5115"/>
                    <a:pt x="2918" y="4386"/>
                    <a:pt x="2280" y="3717"/>
                  </a:cubicBezTo>
                  <a:cubicBezTo>
                    <a:pt x="2235" y="3687"/>
                    <a:pt x="2181" y="3671"/>
                    <a:pt x="2132" y="3671"/>
                  </a:cubicBezTo>
                  <a:cubicBezTo>
                    <a:pt x="2083" y="3671"/>
                    <a:pt x="2037" y="3687"/>
                    <a:pt x="2007" y="3717"/>
                  </a:cubicBezTo>
                  <a:cubicBezTo>
                    <a:pt x="1915" y="3808"/>
                    <a:pt x="1915" y="3930"/>
                    <a:pt x="2007" y="3991"/>
                  </a:cubicBezTo>
                  <a:cubicBezTo>
                    <a:pt x="2523" y="4538"/>
                    <a:pt x="3040" y="5085"/>
                    <a:pt x="3435" y="5753"/>
                  </a:cubicBezTo>
                  <a:lnTo>
                    <a:pt x="3101" y="5662"/>
                  </a:lnTo>
                  <a:cubicBezTo>
                    <a:pt x="2949" y="5358"/>
                    <a:pt x="2766" y="5115"/>
                    <a:pt x="2493" y="4902"/>
                  </a:cubicBezTo>
                  <a:cubicBezTo>
                    <a:pt x="2471" y="4881"/>
                    <a:pt x="2442" y="4871"/>
                    <a:pt x="2409" y="4871"/>
                  </a:cubicBezTo>
                  <a:cubicBezTo>
                    <a:pt x="2350" y="4871"/>
                    <a:pt x="2278" y="4904"/>
                    <a:pt x="2219" y="4963"/>
                  </a:cubicBezTo>
                  <a:cubicBezTo>
                    <a:pt x="2159" y="5024"/>
                    <a:pt x="2189" y="5146"/>
                    <a:pt x="2280" y="5206"/>
                  </a:cubicBezTo>
                  <a:cubicBezTo>
                    <a:pt x="2371" y="5328"/>
                    <a:pt x="2493" y="5450"/>
                    <a:pt x="2614" y="5601"/>
                  </a:cubicBezTo>
                  <a:lnTo>
                    <a:pt x="2067" y="5480"/>
                  </a:lnTo>
                  <a:cubicBezTo>
                    <a:pt x="1733" y="4902"/>
                    <a:pt x="1307" y="4416"/>
                    <a:pt x="852" y="3991"/>
                  </a:cubicBezTo>
                  <a:cubicBezTo>
                    <a:pt x="821" y="3960"/>
                    <a:pt x="776" y="3945"/>
                    <a:pt x="730" y="3945"/>
                  </a:cubicBezTo>
                  <a:cubicBezTo>
                    <a:pt x="684" y="3945"/>
                    <a:pt x="639" y="3960"/>
                    <a:pt x="608" y="3991"/>
                  </a:cubicBezTo>
                  <a:cubicBezTo>
                    <a:pt x="517" y="4082"/>
                    <a:pt x="517" y="4203"/>
                    <a:pt x="608" y="4264"/>
                  </a:cubicBezTo>
                  <a:cubicBezTo>
                    <a:pt x="943" y="4598"/>
                    <a:pt x="1277" y="4994"/>
                    <a:pt x="1551" y="5358"/>
                  </a:cubicBezTo>
                  <a:lnTo>
                    <a:pt x="365" y="5146"/>
                  </a:lnTo>
                  <a:cubicBezTo>
                    <a:pt x="339" y="5132"/>
                    <a:pt x="315" y="5126"/>
                    <a:pt x="294" y="5126"/>
                  </a:cubicBezTo>
                  <a:cubicBezTo>
                    <a:pt x="218" y="5126"/>
                    <a:pt x="176" y="5203"/>
                    <a:pt x="152" y="5298"/>
                  </a:cubicBezTo>
                  <a:cubicBezTo>
                    <a:pt x="152" y="5358"/>
                    <a:pt x="152" y="5450"/>
                    <a:pt x="213" y="5480"/>
                  </a:cubicBezTo>
                  <a:cubicBezTo>
                    <a:pt x="244" y="5510"/>
                    <a:pt x="244" y="5510"/>
                    <a:pt x="304" y="5510"/>
                  </a:cubicBezTo>
                  <a:lnTo>
                    <a:pt x="1399" y="5753"/>
                  </a:lnTo>
                  <a:lnTo>
                    <a:pt x="92" y="6453"/>
                  </a:lnTo>
                  <a:cubicBezTo>
                    <a:pt x="31" y="6513"/>
                    <a:pt x="0" y="6605"/>
                    <a:pt x="31" y="6726"/>
                  </a:cubicBezTo>
                  <a:lnTo>
                    <a:pt x="61" y="6757"/>
                  </a:lnTo>
                  <a:cubicBezTo>
                    <a:pt x="128" y="6801"/>
                    <a:pt x="178" y="6829"/>
                    <a:pt x="236" y="6829"/>
                  </a:cubicBezTo>
                  <a:cubicBezTo>
                    <a:pt x="258" y="6829"/>
                    <a:pt x="280" y="6825"/>
                    <a:pt x="304" y="6817"/>
                  </a:cubicBezTo>
                  <a:lnTo>
                    <a:pt x="1915" y="5875"/>
                  </a:lnTo>
                  <a:lnTo>
                    <a:pt x="2432" y="5966"/>
                  </a:lnTo>
                  <a:cubicBezTo>
                    <a:pt x="2219" y="6118"/>
                    <a:pt x="2037" y="6240"/>
                    <a:pt x="1824" y="6392"/>
                  </a:cubicBezTo>
                  <a:cubicBezTo>
                    <a:pt x="1733" y="6422"/>
                    <a:pt x="1703" y="6544"/>
                    <a:pt x="1733" y="6665"/>
                  </a:cubicBezTo>
                  <a:lnTo>
                    <a:pt x="1763" y="6696"/>
                  </a:lnTo>
                  <a:cubicBezTo>
                    <a:pt x="1826" y="6717"/>
                    <a:pt x="1875" y="6752"/>
                    <a:pt x="1929" y="6752"/>
                  </a:cubicBezTo>
                  <a:cubicBezTo>
                    <a:pt x="1953" y="6752"/>
                    <a:pt x="1978" y="6745"/>
                    <a:pt x="2007" y="6726"/>
                  </a:cubicBezTo>
                  <a:cubicBezTo>
                    <a:pt x="2311" y="6544"/>
                    <a:pt x="2614" y="6361"/>
                    <a:pt x="2918" y="6088"/>
                  </a:cubicBezTo>
                  <a:lnTo>
                    <a:pt x="3344" y="6179"/>
                  </a:lnTo>
                  <a:cubicBezTo>
                    <a:pt x="2797" y="6574"/>
                    <a:pt x="2280" y="6939"/>
                    <a:pt x="1672" y="7273"/>
                  </a:cubicBezTo>
                  <a:cubicBezTo>
                    <a:pt x="1581" y="7304"/>
                    <a:pt x="1551" y="7425"/>
                    <a:pt x="1581" y="7547"/>
                  </a:cubicBezTo>
                  <a:lnTo>
                    <a:pt x="1611" y="7577"/>
                  </a:lnTo>
                  <a:cubicBezTo>
                    <a:pt x="1676" y="7599"/>
                    <a:pt x="1725" y="7620"/>
                    <a:pt x="1781" y="7620"/>
                  </a:cubicBezTo>
                  <a:cubicBezTo>
                    <a:pt x="1804" y="7620"/>
                    <a:pt x="1828" y="7617"/>
                    <a:pt x="1855" y="7608"/>
                  </a:cubicBezTo>
                  <a:cubicBezTo>
                    <a:pt x="2523" y="7243"/>
                    <a:pt x="3192" y="6787"/>
                    <a:pt x="3800" y="6270"/>
                  </a:cubicBezTo>
                  <a:lnTo>
                    <a:pt x="6232" y="6787"/>
                  </a:lnTo>
                  <a:lnTo>
                    <a:pt x="4560" y="8641"/>
                  </a:lnTo>
                  <a:cubicBezTo>
                    <a:pt x="3557" y="8671"/>
                    <a:pt x="2645" y="8793"/>
                    <a:pt x="1855" y="9006"/>
                  </a:cubicBezTo>
                  <a:cubicBezTo>
                    <a:pt x="1733" y="9067"/>
                    <a:pt x="1703" y="9127"/>
                    <a:pt x="1703" y="9249"/>
                  </a:cubicBezTo>
                  <a:cubicBezTo>
                    <a:pt x="1703" y="9279"/>
                    <a:pt x="1733" y="9310"/>
                    <a:pt x="1763" y="9310"/>
                  </a:cubicBezTo>
                  <a:cubicBezTo>
                    <a:pt x="1808" y="9354"/>
                    <a:pt x="1852" y="9382"/>
                    <a:pt x="1909" y="9382"/>
                  </a:cubicBezTo>
                  <a:cubicBezTo>
                    <a:pt x="1929" y="9382"/>
                    <a:pt x="1952" y="9379"/>
                    <a:pt x="1976" y="9371"/>
                  </a:cubicBezTo>
                  <a:cubicBezTo>
                    <a:pt x="2645" y="9158"/>
                    <a:pt x="3405" y="9067"/>
                    <a:pt x="4195" y="9006"/>
                  </a:cubicBezTo>
                  <a:lnTo>
                    <a:pt x="4195" y="9006"/>
                  </a:lnTo>
                  <a:lnTo>
                    <a:pt x="3952" y="9279"/>
                  </a:lnTo>
                  <a:cubicBezTo>
                    <a:pt x="3800" y="9279"/>
                    <a:pt x="3648" y="9310"/>
                    <a:pt x="3435" y="9310"/>
                  </a:cubicBezTo>
                  <a:cubicBezTo>
                    <a:pt x="3344" y="9310"/>
                    <a:pt x="3192" y="9371"/>
                    <a:pt x="3040" y="9371"/>
                  </a:cubicBezTo>
                  <a:cubicBezTo>
                    <a:pt x="2918" y="9371"/>
                    <a:pt x="2827" y="9462"/>
                    <a:pt x="2827" y="9553"/>
                  </a:cubicBezTo>
                  <a:cubicBezTo>
                    <a:pt x="2827" y="9583"/>
                    <a:pt x="2888" y="9674"/>
                    <a:pt x="2918" y="9674"/>
                  </a:cubicBezTo>
                  <a:cubicBezTo>
                    <a:pt x="2949" y="9705"/>
                    <a:pt x="2979" y="9705"/>
                    <a:pt x="3070" y="9705"/>
                  </a:cubicBezTo>
                  <a:cubicBezTo>
                    <a:pt x="3222" y="9705"/>
                    <a:pt x="3374" y="9674"/>
                    <a:pt x="3496" y="9674"/>
                  </a:cubicBezTo>
                  <a:lnTo>
                    <a:pt x="3557" y="9674"/>
                  </a:lnTo>
                  <a:lnTo>
                    <a:pt x="3253" y="10009"/>
                  </a:lnTo>
                  <a:cubicBezTo>
                    <a:pt x="2614" y="10009"/>
                    <a:pt x="1976" y="10130"/>
                    <a:pt x="1307" y="10313"/>
                  </a:cubicBezTo>
                  <a:cubicBezTo>
                    <a:pt x="1216" y="10343"/>
                    <a:pt x="1155" y="10465"/>
                    <a:pt x="1216" y="10526"/>
                  </a:cubicBezTo>
                  <a:cubicBezTo>
                    <a:pt x="1216" y="10586"/>
                    <a:pt x="1247" y="10617"/>
                    <a:pt x="1247" y="10617"/>
                  </a:cubicBezTo>
                  <a:cubicBezTo>
                    <a:pt x="1268" y="10638"/>
                    <a:pt x="1320" y="10660"/>
                    <a:pt x="1370" y="10660"/>
                  </a:cubicBezTo>
                  <a:cubicBezTo>
                    <a:pt x="1391" y="10660"/>
                    <a:pt x="1411" y="10656"/>
                    <a:pt x="1429" y="10647"/>
                  </a:cubicBezTo>
                  <a:cubicBezTo>
                    <a:pt x="1915" y="10495"/>
                    <a:pt x="2371" y="10434"/>
                    <a:pt x="2888" y="10374"/>
                  </a:cubicBezTo>
                  <a:lnTo>
                    <a:pt x="2888" y="10374"/>
                  </a:lnTo>
                  <a:lnTo>
                    <a:pt x="2037" y="11285"/>
                  </a:lnTo>
                  <a:cubicBezTo>
                    <a:pt x="1976" y="11377"/>
                    <a:pt x="1976" y="11498"/>
                    <a:pt x="2037" y="11559"/>
                  </a:cubicBezTo>
                  <a:cubicBezTo>
                    <a:pt x="2083" y="11605"/>
                    <a:pt x="2128" y="11627"/>
                    <a:pt x="2174" y="11627"/>
                  </a:cubicBezTo>
                  <a:cubicBezTo>
                    <a:pt x="2219" y="11627"/>
                    <a:pt x="2265" y="11605"/>
                    <a:pt x="2311" y="11559"/>
                  </a:cubicBezTo>
                  <a:lnTo>
                    <a:pt x="3070" y="10738"/>
                  </a:lnTo>
                  <a:lnTo>
                    <a:pt x="3070" y="12167"/>
                  </a:lnTo>
                  <a:cubicBezTo>
                    <a:pt x="3070" y="12258"/>
                    <a:pt x="3101" y="12289"/>
                    <a:pt x="3131" y="12319"/>
                  </a:cubicBezTo>
                  <a:cubicBezTo>
                    <a:pt x="3192" y="12349"/>
                    <a:pt x="3222" y="12349"/>
                    <a:pt x="3253" y="12349"/>
                  </a:cubicBezTo>
                  <a:cubicBezTo>
                    <a:pt x="3374" y="12349"/>
                    <a:pt x="3435" y="12289"/>
                    <a:pt x="3435" y="12167"/>
                  </a:cubicBezTo>
                  <a:lnTo>
                    <a:pt x="3435" y="10313"/>
                  </a:lnTo>
                  <a:lnTo>
                    <a:pt x="3800" y="9918"/>
                  </a:lnTo>
                  <a:cubicBezTo>
                    <a:pt x="3830" y="10161"/>
                    <a:pt x="3830" y="10374"/>
                    <a:pt x="3830" y="10617"/>
                  </a:cubicBezTo>
                  <a:cubicBezTo>
                    <a:pt x="3830" y="10647"/>
                    <a:pt x="3861" y="10738"/>
                    <a:pt x="3891" y="10769"/>
                  </a:cubicBezTo>
                  <a:cubicBezTo>
                    <a:pt x="3952" y="10799"/>
                    <a:pt x="3982" y="10799"/>
                    <a:pt x="4013" y="10799"/>
                  </a:cubicBezTo>
                  <a:cubicBezTo>
                    <a:pt x="4134" y="10799"/>
                    <a:pt x="4195" y="10738"/>
                    <a:pt x="4195" y="10617"/>
                  </a:cubicBezTo>
                  <a:cubicBezTo>
                    <a:pt x="4195" y="10282"/>
                    <a:pt x="4165" y="9887"/>
                    <a:pt x="4134" y="9553"/>
                  </a:cubicBezTo>
                  <a:lnTo>
                    <a:pt x="4408" y="9249"/>
                  </a:lnTo>
                  <a:cubicBezTo>
                    <a:pt x="4469" y="9887"/>
                    <a:pt x="4499" y="10526"/>
                    <a:pt x="4499" y="11194"/>
                  </a:cubicBezTo>
                  <a:cubicBezTo>
                    <a:pt x="4499" y="11255"/>
                    <a:pt x="4560" y="11285"/>
                    <a:pt x="4590" y="11346"/>
                  </a:cubicBezTo>
                  <a:cubicBezTo>
                    <a:pt x="4621" y="11377"/>
                    <a:pt x="4651" y="11377"/>
                    <a:pt x="4712" y="11377"/>
                  </a:cubicBezTo>
                  <a:cubicBezTo>
                    <a:pt x="4803" y="11377"/>
                    <a:pt x="4894" y="11285"/>
                    <a:pt x="4894" y="11194"/>
                  </a:cubicBezTo>
                  <a:cubicBezTo>
                    <a:pt x="4894" y="10434"/>
                    <a:pt x="4803" y="9614"/>
                    <a:pt x="4712" y="8854"/>
                  </a:cubicBezTo>
                  <a:lnTo>
                    <a:pt x="6414" y="6969"/>
                  </a:lnTo>
                  <a:lnTo>
                    <a:pt x="7174" y="9310"/>
                  </a:lnTo>
                  <a:cubicBezTo>
                    <a:pt x="6718" y="10191"/>
                    <a:pt x="6384" y="11042"/>
                    <a:pt x="6140" y="11863"/>
                  </a:cubicBezTo>
                  <a:cubicBezTo>
                    <a:pt x="6140" y="11954"/>
                    <a:pt x="6140" y="12015"/>
                    <a:pt x="6232" y="12045"/>
                  </a:cubicBezTo>
                  <a:cubicBezTo>
                    <a:pt x="6262" y="12045"/>
                    <a:pt x="6262" y="12106"/>
                    <a:pt x="6292" y="12106"/>
                  </a:cubicBezTo>
                  <a:cubicBezTo>
                    <a:pt x="6309" y="12110"/>
                    <a:pt x="6324" y="12112"/>
                    <a:pt x="6338" y="12112"/>
                  </a:cubicBezTo>
                  <a:cubicBezTo>
                    <a:pt x="6430" y="12112"/>
                    <a:pt x="6483" y="12033"/>
                    <a:pt x="6536" y="11954"/>
                  </a:cubicBezTo>
                  <a:cubicBezTo>
                    <a:pt x="6718" y="11255"/>
                    <a:pt x="6991" y="10526"/>
                    <a:pt x="7326" y="9826"/>
                  </a:cubicBezTo>
                  <a:lnTo>
                    <a:pt x="7447" y="10161"/>
                  </a:lnTo>
                  <a:cubicBezTo>
                    <a:pt x="7356" y="10313"/>
                    <a:pt x="7295" y="10465"/>
                    <a:pt x="7235" y="10586"/>
                  </a:cubicBezTo>
                  <a:cubicBezTo>
                    <a:pt x="7204" y="10678"/>
                    <a:pt x="7143" y="10799"/>
                    <a:pt x="7052" y="10951"/>
                  </a:cubicBezTo>
                  <a:cubicBezTo>
                    <a:pt x="7022" y="11042"/>
                    <a:pt x="7052" y="11103"/>
                    <a:pt x="7083" y="11194"/>
                  </a:cubicBezTo>
                  <a:lnTo>
                    <a:pt x="7143" y="11225"/>
                  </a:lnTo>
                  <a:cubicBezTo>
                    <a:pt x="7159" y="11232"/>
                    <a:pt x="7178" y="11236"/>
                    <a:pt x="7199" y="11236"/>
                  </a:cubicBezTo>
                  <a:cubicBezTo>
                    <a:pt x="7261" y="11236"/>
                    <a:pt x="7341" y="11202"/>
                    <a:pt x="7387" y="11133"/>
                  </a:cubicBezTo>
                  <a:cubicBezTo>
                    <a:pt x="7478" y="10982"/>
                    <a:pt x="7508" y="10890"/>
                    <a:pt x="7599" y="10769"/>
                  </a:cubicBezTo>
                  <a:cubicBezTo>
                    <a:pt x="7599" y="10738"/>
                    <a:pt x="7599" y="10738"/>
                    <a:pt x="7630" y="10678"/>
                  </a:cubicBezTo>
                  <a:lnTo>
                    <a:pt x="7782" y="11103"/>
                  </a:lnTo>
                  <a:cubicBezTo>
                    <a:pt x="7478" y="11681"/>
                    <a:pt x="7235" y="12289"/>
                    <a:pt x="7083" y="12927"/>
                  </a:cubicBezTo>
                  <a:cubicBezTo>
                    <a:pt x="7083" y="13018"/>
                    <a:pt x="7083" y="13079"/>
                    <a:pt x="7174" y="13109"/>
                  </a:cubicBezTo>
                  <a:cubicBezTo>
                    <a:pt x="7204" y="13170"/>
                    <a:pt x="7204" y="13170"/>
                    <a:pt x="7235" y="13170"/>
                  </a:cubicBezTo>
                  <a:cubicBezTo>
                    <a:pt x="7251" y="13174"/>
                    <a:pt x="7267" y="13176"/>
                    <a:pt x="7282" y="13176"/>
                  </a:cubicBezTo>
                  <a:cubicBezTo>
                    <a:pt x="7380" y="13176"/>
                    <a:pt x="7451" y="13097"/>
                    <a:pt x="7478" y="13018"/>
                  </a:cubicBezTo>
                  <a:cubicBezTo>
                    <a:pt x="7599" y="12501"/>
                    <a:pt x="7751" y="12045"/>
                    <a:pt x="7964" y="11589"/>
                  </a:cubicBezTo>
                  <a:lnTo>
                    <a:pt x="8359" y="12775"/>
                  </a:lnTo>
                  <a:cubicBezTo>
                    <a:pt x="8359" y="12805"/>
                    <a:pt x="8390" y="12866"/>
                    <a:pt x="8390" y="12866"/>
                  </a:cubicBezTo>
                  <a:cubicBezTo>
                    <a:pt x="8411" y="12888"/>
                    <a:pt x="8463" y="12909"/>
                    <a:pt x="8513" y="12909"/>
                  </a:cubicBezTo>
                  <a:cubicBezTo>
                    <a:pt x="8534" y="12909"/>
                    <a:pt x="8554" y="12905"/>
                    <a:pt x="8572" y="12896"/>
                  </a:cubicBezTo>
                  <a:cubicBezTo>
                    <a:pt x="8694" y="12866"/>
                    <a:pt x="8724" y="12744"/>
                    <a:pt x="8694" y="12653"/>
                  </a:cubicBezTo>
                  <a:lnTo>
                    <a:pt x="8359" y="11559"/>
                  </a:lnTo>
                  <a:lnTo>
                    <a:pt x="9605" y="12289"/>
                  </a:lnTo>
                  <a:cubicBezTo>
                    <a:pt x="9626" y="12299"/>
                    <a:pt x="9653" y="12305"/>
                    <a:pt x="9683" y="12305"/>
                  </a:cubicBezTo>
                  <a:cubicBezTo>
                    <a:pt x="9744" y="12305"/>
                    <a:pt x="9818" y="12278"/>
                    <a:pt x="9879" y="12197"/>
                  </a:cubicBezTo>
                  <a:cubicBezTo>
                    <a:pt x="9909" y="12137"/>
                    <a:pt x="9909" y="12015"/>
                    <a:pt x="9788" y="11954"/>
                  </a:cubicBezTo>
                  <a:lnTo>
                    <a:pt x="8146" y="10982"/>
                  </a:lnTo>
                  <a:lnTo>
                    <a:pt x="7995" y="10495"/>
                  </a:lnTo>
                  <a:lnTo>
                    <a:pt x="7995" y="10495"/>
                  </a:lnTo>
                  <a:cubicBezTo>
                    <a:pt x="8238" y="10586"/>
                    <a:pt x="8420" y="10678"/>
                    <a:pt x="8663" y="10799"/>
                  </a:cubicBezTo>
                  <a:cubicBezTo>
                    <a:pt x="8685" y="10810"/>
                    <a:pt x="8716" y="10817"/>
                    <a:pt x="8748" y="10817"/>
                  </a:cubicBezTo>
                  <a:cubicBezTo>
                    <a:pt x="8805" y="10817"/>
                    <a:pt x="8868" y="10796"/>
                    <a:pt x="8906" y="10738"/>
                  </a:cubicBezTo>
                  <a:cubicBezTo>
                    <a:pt x="8967" y="10647"/>
                    <a:pt x="8967" y="10526"/>
                    <a:pt x="8846" y="10465"/>
                  </a:cubicBezTo>
                  <a:cubicBezTo>
                    <a:pt x="8542" y="10282"/>
                    <a:pt x="8207" y="10130"/>
                    <a:pt x="7843" y="10009"/>
                  </a:cubicBezTo>
                  <a:lnTo>
                    <a:pt x="7751" y="9614"/>
                  </a:lnTo>
                  <a:lnTo>
                    <a:pt x="7751" y="9614"/>
                  </a:lnTo>
                  <a:cubicBezTo>
                    <a:pt x="8359" y="9887"/>
                    <a:pt x="8906" y="10161"/>
                    <a:pt x="9484" y="10495"/>
                  </a:cubicBezTo>
                  <a:cubicBezTo>
                    <a:pt x="9517" y="10506"/>
                    <a:pt x="9551" y="10513"/>
                    <a:pt x="9584" y="10513"/>
                  </a:cubicBezTo>
                  <a:cubicBezTo>
                    <a:pt x="9642" y="10513"/>
                    <a:pt x="9700" y="10492"/>
                    <a:pt x="9757" y="10434"/>
                  </a:cubicBezTo>
                  <a:cubicBezTo>
                    <a:pt x="9788" y="10343"/>
                    <a:pt x="9788" y="10222"/>
                    <a:pt x="9666" y="10161"/>
                  </a:cubicBezTo>
                  <a:cubicBezTo>
                    <a:pt x="8998" y="9766"/>
                    <a:pt x="8298" y="9431"/>
                    <a:pt x="7599" y="9127"/>
                  </a:cubicBezTo>
                  <a:lnTo>
                    <a:pt x="6779" y="6726"/>
                  </a:lnTo>
                  <a:lnTo>
                    <a:pt x="9210" y="7243"/>
                  </a:lnTo>
                  <a:cubicBezTo>
                    <a:pt x="9757" y="8064"/>
                    <a:pt x="10335" y="8793"/>
                    <a:pt x="10882" y="9371"/>
                  </a:cubicBezTo>
                  <a:cubicBezTo>
                    <a:pt x="10928" y="9401"/>
                    <a:pt x="10981" y="9416"/>
                    <a:pt x="11030" y="9416"/>
                  </a:cubicBezTo>
                  <a:cubicBezTo>
                    <a:pt x="11080" y="9416"/>
                    <a:pt x="11125" y="9401"/>
                    <a:pt x="11156" y="9371"/>
                  </a:cubicBezTo>
                  <a:cubicBezTo>
                    <a:pt x="11247" y="9279"/>
                    <a:pt x="11247" y="9158"/>
                    <a:pt x="11156" y="9097"/>
                  </a:cubicBezTo>
                  <a:cubicBezTo>
                    <a:pt x="10669" y="8611"/>
                    <a:pt x="10183" y="8003"/>
                    <a:pt x="9727" y="7334"/>
                  </a:cubicBezTo>
                  <a:lnTo>
                    <a:pt x="9727" y="7334"/>
                  </a:lnTo>
                  <a:lnTo>
                    <a:pt x="10092" y="7425"/>
                  </a:lnTo>
                  <a:cubicBezTo>
                    <a:pt x="10183" y="7577"/>
                    <a:pt x="10274" y="7699"/>
                    <a:pt x="10365" y="7790"/>
                  </a:cubicBezTo>
                  <a:lnTo>
                    <a:pt x="10578" y="8155"/>
                  </a:lnTo>
                  <a:lnTo>
                    <a:pt x="10639" y="8185"/>
                  </a:lnTo>
                  <a:cubicBezTo>
                    <a:pt x="10674" y="8203"/>
                    <a:pt x="10719" y="8220"/>
                    <a:pt x="10763" y="8220"/>
                  </a:cubicBezTo>
                  <a:cubicBezTo>
                    <a:pt x="10795" y="8220"/>
                    <a:pt x="10826" y="8211"/>
                    <a:pt x="10852" y="8185"/>
                  </a:cubicBezTo>
                  <a:cubicBezTo>
                    <a:pt x="10943" y="8094"/>
                    <a:pt x="10973" y="8003"/>
                    <a:pt x="10882" y="7912"/>
                  </a:cubicBezTo>
                  <a:cubicBezTo>
                    <a:pt x="10821" y="7790"/>
                    <a:pt x="10700" y="7699"/>
                    <a:pt x="10639" y="7577"/>
                  </a:cubicBezTo>
                  <a:lnTo>
                    <a:pt x="10578" y="7547"/>
                  </a:lnTo>
                  <a:lnTo>
                    <a:pt x="11034" y="7608"/>
                  </a:lnTo>
                  <a:cubicBezTo>
                    <a:pt x="11612" y="8398"/>
                    <a:pt x="12037" y="8915"/>
                    <a:pt x="12523" y="9371"/>
                  </a:cubicBezTo>
                  <a:cubicBezTo>
                    <a:pt x="12569" y="9401"/>
                    <a:pt x="12615" y="9416"/>
                    <a:pt x="12660" y="9416"/>
                  </a:cubicBezTo>
                  <a:cubicBezTo>
                    <a:pt x="12706" y="9416"/>
                    <a:pt x="12751" y="9401"/>
                    <a:pt x="12797" y="9371"/>
                  </a:cubicBezTo>
                  <a:cubicBezTo>
                    <a:pt x="12858" y="9279"/>
                    <a:pt x="12858" y="9158"/>
                    <a:pt x="12797" y="9097"/>
                  </a:cubicBezTo>
                  <a:cubicBezTo>
                    <a:pt x="12402" y="8763"/>
                    <a:pt x="12098" y="8367"/>
                    <a:pt x="11794" y="7942"/>
                  </a:cubicBezTo>
                  <a:lnTo>
                    <a:pt x="11794" y="7942"/>
                  </a:lnTo>
                  <a:lnTo>
                    <a:pt x="13010" y="8216"/>
                  </a:lnTo>
                  <a:cubicBezTo>
                    <a:pt x="13031" y="8221"/>
                    <a:pt x="13050" y="8223"/>
                    <a:pt x="13067" y="8223"/>
                  </a:cubicBezTo>
                  <a:cubicBezTo>
                    <a:pt x="13152" y="8223"/>
                    <a:pt x="13203" y="8164"/>
                    <a:pt x="13253" y="8064"/>
                  </a:cubicBezTo>
                  <a:cubicBezTo>
                    <a:pt x="13283" y="7942"/>
                    <a:pt x="13192" y="7881"/>
                    <a:pt x="13101" y="7851"/>
                  </a:cubicBezTo>
                  <a:lnTo>
                    <a:pt x="12007" y="7608"/>
                  </a:lnTo>
                  <a:lnTo>
                    <a:pt x="13253" y="6878"/>
                  </a:lnTo>
                  <a:cubicBezTo>
                    <a:pt x="13314" y="6848"/>
                    <a:pt x="13375" y="6726"/>
                    <a:pt x="13314" y="6635"/>
                  </a:cubicBezTo>
                  <a:cubicBezTo>
                    <a:pt x="13291" y="6567"/>
                    <a:pt x="13217" y="6532"/>
                    <a:pt x="13143" y="6532"/>
                  </a:cubicBezTo>
                  <a:cubicBezTo>
                    <a:pt x="13118" y="6532"/>
                    <a:pt x="13093" y="6536"/>
                    <a:pt x="13071" y="6544"/>
                  </a:cubicBezTo>
                  <a:lnTo>
                    <a:pt x="11429" y="7456"/>
                  </a:lnTo>
                  <a:lnTo>
                    <a:pt x="10943" y="7334"/>
                  </a:lnTo>
                  <a:cubicBezTo>
                    <a:pt x="11125" y="7182"/>
                    <a:pt x="11308" y="7091"/>
                    <a:pt x="11490" y="6969"/>
                  </a:cubicBezTo>
                  <a:cubicBezTo>
                    <a:pt x="11581" y="6939"/>
                    <a:pt x="11612" y="6817"/>
                    <a:pt x="11581" y="6696"/>
                  </a:cubicBezTo>
                  <a:cubicBezTo>
                    <a:pt x="11560" y="6653"/>
                    <a:pt x="11493" y="6610"/>
                    <a:pt x="11412" y="6610"/>
                  </a:cubicBezTo>
                  <a:cubicBezTo>
                    <a:pt x="11379" y="6610"/>
                    <a:pt x="11343" y="6617"/>
                    <a:pt x="11308" y="6635"/>
                  </a:cubicBezTo>
                  <a:cubicBezTo>
                    <a:pt x="11004" y="6817"/>
                    <a:pt x="10700" y="7000"/>
                    <a:pt x="10426" y="7243"/>
                  </a:cubicBezTo>
                  <a:lnTo>
                    <a:pt x="10031" y="7152"/>
                  </a:lnTo>
                  <a:cubicBezTo>
                    <a:pt x="10548" y="6787"/>
                    <a:pt x="11095" y="6392"/>
                    <a:pt x="11642" y="6057"/>
                  </a:cubicBezTo>
                  <a:cubicBezTo>
                    <a:pt x="11733" y="6027"/>
                    <a:pt x="11764" y="5905"/>
                    <a:pt x="11733" y="5784"/>
                  </a:cubicBezTo>
                  <a:cubicBezTo>
                    <a:pt x="11690" y="5741"/>
                    <a:pt x="11632" y="5698"/>
                    <a:pt x="11559" y="5698"/>
                  </a:cubicBezTo>
                  <a:cubicBezTo>
                    <a:pt x="11528" y="5698"/>
                    <a:pt x="11495" y="5705"/>
                    <a:pt x="11460" y="5723"/>
                  </a:cubicBezTo>
                  <a:cubicBezTo>
                    <a:pt x="10791" y="6088"/>
                    <a:pt x="10122" y="6544"/>
                    <a:pt x="9514" y="7030"/>
                  </a:cubicBezTo>
                  <a:lnTo>
                    <a:pt x="7052" y="6513"/>
                  </a:lnTo>
                  <a:lnTo>
                    <a:pt x="8694" y="4690"/>
                  </a:lnTo>
                  <a:cubicBezTo>
                    <a:pt x="9605" y="4659"/>
                    <a:pt x="10517" y="4507"/>
                    <a:pt x="11399" y="4264"/>
                  </a:cubicBezTo>
                  <a:cubicBezTo>
                    <a:pt x="11490" y="4234"/>
                    <a:pt x="11551" y="4143"/>
                    <a:pt x="11490" y="4051"/>
                  </a:cubicBezTo>
                  <a:cubicBezTo>
                    <a:pt x="11460" y="3930"/>
                    <a:pt x="11399" y="3899"/>
                    <a:pt x="11277" y="3899"/>
                  </a:cubicBezTo>
                  <a:cubicBezTo>
                    <a:pt x="10548" y="4082"/>
                    <a:pt x="9788" y="4234"/>
                    <a:pt x="9028" y="4264"/>
                  </a:cubicBezTo>
                  <a:lnTo>
                    <a:pt x="9271" y="3991"/>
                  </a:lnTo>
                  <a:cubicBezTo>
                    <a:pt x="9365" y="4007"/>
                    <a:pt x="9455" y="4015"/>
                    <a:pt x="9545" y="4015"/>
                  </a:cubicBezTo>
                  <a:cubicBezTo>
                    <a:pt x="9775" y="4015"/>
                    <a:pt x="9994" y="3965"/>
                    <a:pt x="10213" y="3899"/>
                  </a:cubicBezTo>
                  <a:cubicBezTo>
                    <a:pt x="10335" y="3839"/>
                    <a:pt x="10365" y="3747"/>
                    <a:pt x="10335" y="3656"/>
                  </a:cubicBezTo>
                  <a:cubicBezTo>
                    <a:pt x="10289" y="3563"/>
                    <a:pt x="10224" y="3524"/>
                    <a:pt x="10156" y="3524"/>
                  </a:cubicBezTo>
                  <a:cubicBezTo>
                    <a:pt x="10135" y="3524"/>
                    <a:pt x="10113" y="3527"/>
                    <a:pt x="10092" y="3535"/>
                  </a:cubicBezTo>
                  <a:cubicBezTo>
                    <a:pt x="9940" y="3626"/>
                    <a:pt x="9788" y="3626"/>
                    <a:pt x="9605" y="3656"/>
                  </a:cubicBezTo>
                  <a:lnTo>
                    <a:pt x="9970" y="3231"/>
                  </a:lnTo>
                  <a:cubicBezTo>
                    <a:pt x="10639" y="3231"/>
                    <a:pt x="11277" y="3139"/>
                    <a:pt x="11885" y="2927"/>
                  </a:cubicBezTo>
                  <a:cubicBezTo>
                    <a:pt x="12007" y="2896"/>
                    <a:pt x="12037" y="2775"/>
                    <a:pt x="12007" y="2714"/>
                  </a:cubicBezTo>
                  <a:cubicBezTo>
                    <a:pt x="11960" y="2621"/>
                    <a:pt x="11896" y="2581"/>
                    <a:pt x="11828" y="2581"/>
                  </a:cubicBezTo>
                  <a:cubicBezTo>
                    <a:pt x="11807" y="2581"/>
                    <a:pt x="11785" y="2585"/>
                    <a:pt x="11764" y="2592"/>
                  </a:cubicBezTo>
                  <a:cubicBezTo>
                    <a:pt x="11308" y="2744"/>
                    <a:pt x="10821" y="2835"/>
                    <a:pt x="10335" y="2866"/>
                  </a:cubicBezTo>
                  <a:lnTo>
                    <a:pt x="11125" y="1984"/>
                  </a:lnTo>
                  <a:cubicBezTo>
                    <a:pt x="11186" y="1924"/>
                    <a:pt x="11186" y="1802"/>
                    <a:pt x="11125" y="1711"/>
                  </a:cubicBezTo>
                  <a:cubicBezTo>
                    <a:pt x="11080" y="1680"/>
                    <a:pt x="11034" y="1665"/>
                    <a:pt x="10988" y="1665"/>
                  </a:cubicBezTo>
                  <a:cubicBezTo>
                    <a:pt x="10943" y="1665"/>
                    <a:pt x="10897" y="1680"/>
                    <a:pt x="10852" y="1711"/>
                  </a:cubicBezTo>
                  <a:lnTo>
                    <a:pt x="10092" y="2562"/>
                  </a:lnTo>
                  <a:lnTo>
                    <a:pt x="10092" y="1073"/>
                  </a:lnTo>
                  <a:cubicBezTo>
                    <a:pt x="10092" y="951"/>
                    <a:pt x="10031" y="890"/>
                    <a:pt x="9909" y="890"/>
                  </a:cubicBezTo>
                  <a:cubicBezTo>
                    <a:pt x="9788" y="890"/>
                    <a:pt x="9727" y="951"/>
                    <a:pt x="9727" y="1073"/>
                  </a:cubicBezTo>
                  <a:lnTo>
                    <a:pt x="9727" y="2987"/>
                  </a:lnTo>
                  <a:lnTo>
                    <a:pt x="9362" y="3352"/>
                  </a:lnTo>
                  <a:cubicBezTo>
                    <a:pt x="9332" y="3139"/>
                    <a:pt x="9332" y="2866"/>
                    <a:pt x="9332" y="2623"/>
                  </a:cubicBezTo>
                  <a:cubicBezTo>
                    <a:pt x="9332" y="2532"/>
                    <a:pt x="9271" y="2440"/>
                    <a:pt x="9150" y="2440"/>
                  </a:cubicBezTo>
                  <a:cubicBezTo>
                    <a:pt x="9028" y="2440"/>
                    <a:pt x="8967" y="2532"/>
                    <a:pt x="8967" y="2623"/>
                  </a:cubicBezTo>
                  <a:cubicBezTo>
                    <a:pt x="8967" y="3018"/>
                    <a:pt x="8998" y="3352"/>
                    <a:pt x="9058" y="3747"/>
                  </a:cubicBezTo>
                  <a:lnTo>
                    <a:pt x="8815" y="4051"/>
                  </a:lnTo>
                  <a:cubicBezTo>
                    <a:pt x="8724" y="3383"/>
                    <a:pt x="8663" y="2714"/>
                    <a:pt x="8694" y="2076"/>
                  </a:cubicBezTo>
                  <a:cubicBezTo>
                    <a:pt x="8694" y="1954"/>
                    <a:pt x="8602" y="1863"/>
                    <a:pt x="8511" y="1863"/>
                  </a:cubicBezTo>
                  <a:cubicBezTo>
                    <a:pt x="8390" y="1863"/>
                    <a:pt x="8298" y="1954"/>
                    <a:pt x="8298" y="2076"/>
                  </a:cubicBezTo>
                  <a:cubicBezTo>
                    <a:pt x="8298" y="2866"/>
                    <a:pt x="8390" y="3626"/>
                    <a:pt x="8511" y="4416"/>
                  </a:cubicBezTo>
                  <a:lnTo>
                    <a:pt x="6839" y="6270"/>
                  </a:lnTo>
                  <a:lnTo>
                    <a:pt x="6080" y="3960"/>
                  </a:lnTo>
                  <a:cubicBezTo>
                    <a:pt x="6475" y="3170"/>
                    <a:pt x="6839" y="2288"/>
                    <a:pt x="7052" y="1407"/>
                  </a:cubicBezTo>
                  <a:cubicBezTo>
                    <a:pt x="7083" y="1316"/>
                    <a:pt x="7022" y="1225"/>
                    <a:pt x="6900" y="1194"/>
                  </a:cubicBezTo>
                  <a:cubicBezTo>
                    <a:pt x="6874" y="1181"/>
                    <a:pt x="6850" y="1175"/>
                    <a:pt x="6829" y="1175"/>
                  </a:cubicBezTo>
                  <a:cubicBezTo>
                    <a:pt x="6753" y="1175"/>
                    <a:pt x="6711" y="1251"/>
                    <a:pt x="6688" y="1346"/>
                  </a:cubicBezTo>
                  <a:cubicBezTo>
                    <a:pt x="6475" y="2045"/>
                    <a:pt x="6232" y="2775"/>
                    <a:pt x="5867" y="3474"/>
                  </a:cubicBezTo>
                  <a:lnTo>
                    <a:pt x="5776" y="3139"/>
                  </a:lnTo>
                  <a:cubicBezTo>
                    <a:pt x="5958" y="2866"/>
                    <a:pt x="6080" y="2562"/>
                    <a:pt x="6140" y="2228"/>
                  </a:cubicBezTo>
                  <a:cubicBezTo>
                    <a:pt x="6140" y="2106"/>
                    <a:pt x="6110" y="2015"/>
                    <a:pt x="5988" y="1984"/>
                  </a:cubicBezTo>
                  <a:cubicBezTo>
                    <a:pt x="5867" y="1984"/>
                    <a:pt x="5806" y="2015"/>
                    <a:pt x="5776" y="2136"/>
                  </a:cubicBezTo>
                  <a:cubicBezTo>
                    <a:pt x="5715" y="2288"/>
                    <a:pt x="5684" y="2440"/>
                    <a:pt x="5624" y="2592"/>
                  </a:cubicBezTo>
                  <a:lnTo>
                    <a:pt x="5411" y="2076"/>
                  </a:lnTo>
                  <a:cubicBezTo>
                    <a:pt x="5715" y="1498"/>
                    <a:pt x="5958" y="890"/>
                    <a:pt x="6110" y="221"/>
                  </a:cubicBezTo>
                  <a:cubicBezTo>
                    <a:pt x="6140" y="130"/>
                    <a:pt x="6080" y="39"/>
                    <a:pt x="5958" y="9"/>
                  </a:cubicBezTo>
                  <a:cubicBezTo>
                    <a:pt x="5937" y="3"/>
                    <a:pt x="5918" y="1"/>
                    <a:pt x="59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2"/>
            <p:cNvSpPr/>
            <p:nvPr/>
          </p:nvSpPr>
          <p:spPr>
            <a:xfrm>
              <a:off x="4042125" y="3893975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40" y="0"/>
                  </a:moveTo>
                  <a:cubicBezTo>
                    <a:pt x="3648" y="0"/>
                    <a:pt x="3618" y="30"/>
                    <a:pt x="3588" y="91"/>
                  </a:cubicBezTo>
                  <a:cubicBezTo>
                    <a:pt x="3496" y="395"/>
                    <a:pt x="3405" y="699"/>
                    <a:pt x="3284" y="942"/>
                  </a:cubicBezTo>
                  <a:lnTo>
                    <a:pt x="3040" y="243"/>
                  </a:lnTo>
                  <a:cubicBezTo>
                    <a:pt x="3018" y="175"/>
                    <a:pt x="2995" y="141"/>
                    <a:pt x="2946" y="141"/>
                  </a:cubicBezTo>
                  <a:cubicBezTo>
                    <a:pt x="2930" y="141"/>
                    <a:pt x="2911" y="144"/>
                    <a:pt x="2888" y="152"/>
                  </a:cubicBezTo>
                  <a:cubicBezTo>
                    <a:pt x="2828" y="182"/>
                    <a:pt x="2797" y="243"/>
                    <a:pt x="2828" y="304"/>
                  </a:cubicBezTo>
                  <a:lnTo>
                    <a:pt x="3040" y="1003"/>
                  </a:lnTo>
                  <a:lnTo>
                    <a:pt x="2250" y="486"/>
                  </a:lnTo>
                  <a:cubicBezTo>
                    <a:pt x="2234" y="478"/>
                    <a:pt x="2218" y="474"/>
                    <a:pt x="2202" y="474"/>
                  </a:cubicBezTo>
                  <a:cubicBezTo>
                    <a:pt x="2159" y="474"/>
                    <a:pt x="2120" y="503"/>
                    <a:pt x="2098" y="547"/>
                  </a:cubicBezTo>
                  <a:cubicBezTo>
                    <a:pt x="2068" y="578"/>
                    <a:pt x="2098" y="638"/>
                    <a:pt x="2129" y="699"/>
                  </a:cubicBezTo>
                  <a:lnTo>
                    <a:pt x="3192" y="1307"/>
                  </a:lnTo>
                  <a:lnTo>
                    <a:pt x="3314" y="1611"/>
                  </a:lnTo>
                  <a:cubicBezTo>
                    <a:pt x="3162" y="1520"/>
                    <a:pt x="3040" y="1489"/>
                    <a:pt x="2888" y="1398"/>
                  </a:cubicBezTo>
                  <a:cubicBezTo>
                    <a:pt x="2872" y="1390"/>
                    <a:pt x="2858" y="1386"/>
                    <a:pt x="2845" y="1386"/>
                  </a:cubicBezTo>
                  <a:cubicBezTo>
                    <a:pt x="2809" y="1386"/>
                    <a:pt x="2781" y="1415"/>
                    <a:pt x="2737" y="1459"/>
                  </a:cubicBezTo>
                  <a:cubicBezTo>
                    <a:pt x="2706" y="1489"/>
                    <a:pt x="2737" y="1550"/>
                    <a:pt x="2797" y="1611"/>
                  </a:cubicBezTo>
                  <a:lnTo>
                    <a:pt x="2828" y="1611"/>
                  </a:lnTo>
                  <a:cubicBezTo>
                    <a:pt x="3010" y="1702"/>
                    <a:pt x="3253" y="1824"/>
                    <a:pt x="3466" y="1915"/>
                  </a:cubicBezTo>
                  <a:lnTo>
                    <a:pt x="3557" y="2158"/>
                  </a:lnTo>
                  <a:cubicBezTo>
                    <a:pt x="3162" y="2006"/>
                    <a:pt x="2797" y="1824"/>
                    <a:pt x="2402" y="1611"/>
                  </a:cubicBezTo>
                  <a:cubicBezTo>
                    <a:pt x="2383" y="1592"/>
                    <a:pt x="2364" y="1585"/>
                    <a:pt x="2347" y="1585"/>
                  </a:cubicBezTo>
                  <a:cubicBezTo>
                    <a:pt x="2307" y="1585"/>
                    <a:pt x="2271" y="1620"/>
                    <a:pt x="2250" y="1641"/>
                  </a:cubicBezTo>
                  <a:cubicBezTo>
                    <a:pt x="2220" y="1672"/>
                    <a:pt x="2250" y="1763"/>
                    <a:pt x="2281" y="1793"/>
                  </a:cubicBezTo>
                  <a:lnTo>
                    <a:pt x="2341" y="1793"/>
                  </a:lnTo>
                  <a:cubicBezTo>
                    <a:pt x="2737" y="2067"/>
                    <a:pt x="3192" y="2249"/>
                    <a:pt x="3709" y="2432"/>
                  </a:cubicBezTo>
                  <a:lnTo>
                    <a:pt x="4196" y="3951"/>
                  </a:lnTo>
                  <a:lnTo>
                    <a:pt x="2676" y="3648"/>
                  </a:lnTo>
                  <a:cubicBezTo>
                    <a:pt x="2372" y="3161"/>
                    <a:pt x="1977" y="2705"/>
                    <a:pt x="1581" y="2280"/>
                  </a:cubicBezTo>
                  <a:cubicBezTo>
                    <a:pt x="1551" y="2265"/>
                    <a:pt x="1521" y="2257"/>
                    <a:pt x="1486" y="2257"/>
                  </a:cubicBezTo>
                  <a:cubicBezTo>
                    <a:pt x="1452" y="2257"/>
                    <a:pt x="1414" y="2265"/>
                    <a:pt x="1369" y="2280"/>
                  </a:cubicBezTo>
                  <a:cubicBezTo>
                    <a:pt x="1338" y="2310"/>
                    <a:pt x="1338" y="2401"/>
                    <a:pt x="1369" y="2462"/>
                  </a:cubicBezTo>
                  <a:cubicBezTo>
                    <a:pt x="1733" y="2827"/>
                    <a:pt x="2037" y="3192"/>
                    <a:pt x="2281" y="3587"/>
                  </a:cubicBezTo>
                  <a:lnTo>
                    <a:pt x="2068" y="3526"/>
                  </a:lnTo>
                  <a:cubicBezTo>
                    <a:pt x="1977" y="3344"/>
                    <a:pt x="1825" y="3192"/>
                    <a:pt x="1673" y="3040"/>
                  </a:cubicBezTo>
                  <a:cubicBezTo>
                    <a:pt x="1657" y="3024"/>
                    <a:pt x="1635" y="3017"/>
                    <a:pt x="1608" y="3017"/>
                  </a:cubicBezTo>
                  <a:cubicBezTo>
                    <a:pt x="1581" y="3017"/>
                    <a:pt x="1551" y="3024"/>
                    <a:pt x="1521" y="3040"/>
                  </a:cubicBezTo>
                  <a:cubicBezTo>
                    <a:pt x="1490" y="3070"/>
                    <a:pt x="1490" y="3161"/>
                    <a:pt x="1521" y="3222"/>
                  </a:cubicBezTo>
                  <a:lnTo>
                    <a:pt x="1764" y="3465"/>
                  </a:lnTo>
                  <a:lnTo>
                    <a:pt x="1429" y="3374"/>
                  </a:lnTo>
                  <a:cubicBezTo>
                    <a:pt x="1186" y="3040"/>
                    <a:pt x="913" y="2705"/>
                    <a:pt x="609" y="2432"/>
                  </a:cubicBezTo>
                  <a:cubicBezTo>
                    <a:pt x="594" y="2417"/>
                    <a:pt x="571" y="2409"/>
                    <a:pt x="540" y="2409"/>
                  </a:cubicBezTo>
                  <a:cubicBezTo>
                    <a:pt x="510" y="2409"/>
                    <a:pt x="472" y="2417"/>
                    <a:pt x="426" y="2432"/>
                  </a:cubicBezTo>
                  <a:cubicBezTo>
                    <a:pt x="396" y="2462"/>
                    <a:pt x="396" y="2553"/>
                    <a:pt x="426" y="2614"/>
                  </a:cubicBezTo>
                  <a:cubicBezTo>
                    <a:pt x="670" y="285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214" y="3192"/>
                    <a:pt x="153" y="3222"/>
                    <a:pt x="122" y="3283"/>
                  </a:cubicBezTo>
                  <a:cubicBezTo>
                    <a:pt x="122" y="3313"/>
                    <a:pt x="122" y="3344"/>
                    <a:pt x="153" y="3374"/>
                  </a:cubicBezTo>
                  <a:lnTo>
                    <a:pt x="214" y="3435"/>
                  </a:lnTo>
                  <a:lnTo>
                    <a:pt x="913" y="3587"/>
                  </a:lnTo>
                  <a:lnTo>
                    <a:pt x="92" y="4043"/>
                  </a:lnTo>
                  <a:cubicBezTo>
                    <a:pt x="1" y="4073"/>
                    <a:pt x="1" y="4134"/>
                    <a:pt x="62" y="4195"/>
                  </a:cubicBezTo>
                  <a:cubicBezTo>
                    <a:pt x="62" y="4195"/>
                    <a:pt x="62" y="4225"/>
                    <a:pt x="92" y="4225"/>
                  </a:cubicBezTo>
                  <a:cubicBezTo>
                    <a:pt x="107" y="4240"/>
                    <a:pt x="122" y="4248"/>
                    <a:pt x="145" y="4248"/>
                  </a:cubicBezTo>
                  <a:cubicBezTo>
                    <a:pt x="168" y="4248"/>
                    <a:pt x="198" y="4240"/>
                    <a:pt x="244" y="4225"/>
                  </a:cubicBezTo>
                  <a:lnTo>
                    <a:pt x="1308" y="3617"/>
                  </a:lnTo>
                  <a:lnTo>
                    <a:pt x="1612" y="3678"/>
                  </a:lnTo>
                  <a:cubicBezTo>
                    <a:pt x="1490" y="3769"/>
                    <a:pt x="1338" y="3891"/>
                    <a:pt x="1217" y="3951"/>
                  </a:cubicBezTo>
                  <a:cubicBezTo>
                    <a:pt x="1156" y="3982"/>
                    <a:pt x="1156" y="4073"/>
                    <a:pt x="1186" y="4103"/>
                  </a:cubicBezTo>
                  <a:cubicBezTo>
                    <a:pt x="1186" y="4103"/>
                    <a:pt x="1186" y="4134"/>
                    <a:pt x="1217" y="4134"/>
                  </a:cubicBezTo>
                  <a:cubicBezTo>
                    <a:pt x="1247" y="4164"/>
                    <a:pt x="1270" y="4179"/>
                    <a:pt x="1293" y="4179"/>
                  </a:cubicBezTo>
                  <a:cubicBezTo>
                    <a:pt x="1316" y="4179"/>
                    <a:pt x="1338" y="4164"/>
                    <a:pt x="1369" y="4134"/>
                  </a:cubicBezTo>
                  <a:cubicBezTo>
                    <a:pt x="1581" y="4043"/>
                    <a:pt x="1764" y="3891"/>
                    <a:pt x="1946" y="3739"/>
                  </a:cubicBezTo>
                  <a:lnTo>
                    <a:pt x="2220" y="3769"/>
                  </a:lnTo>
                  <a:cubicBezTo>
                    <a:pt x="1885" y="4043"/>
                    <a:pt x="1521" y="4255"/>
                    <a:pt x="1156" y="4499"/>
                  </a:cubicBezTo>
                  <a:cubicBezTo>
                    <a:pt x="1065" y="4529"/>
                    <a:pt x="1065" y="4590"/>
                    <a:pt x="1126" y="4651"/>
                  </a:cubicBezTo>
                  <a:cubicBezTo>
                    <a:pt x="1126" y="4651"/>
                    <a:pt x="1126" y="4681"/>
                    <a:pt x="1156" y="4681"/>
                  </a:cubicBezTo>
                  <a:cubicBezTo>
                    <a:pt x="1171" y="4696"/>
                    <a:pt x="1186" y="4704"/>
                    <a:pt x="1209" y="4704"/>
                  </a:cubicBezTo>
                  <a:cubicBezTo>
                    <a:pt x="1232" y="4704"/>
                    <a:pt x="1262" y="4696"/>
                    <a:pt x="1308" y="4681"/>
                  </a:cubicBezTo>
                  <a:cubicBezTo>
                    <a:pt x="1733" y="4407"/>
                    <a:pt x="2189" y="4134"/>
                    <a:pt x="2554" y="3830"/>
                  </a:cubicBezTo>
                  <a:lnTo>
                    <a:pt x="4104" y="4195"/>
                  </a:lnTo>
                  <a:lnTo>
                    <a:pt x="3040" y="5350"/>
                  </a:lnTo>
                  <a:cubicBezTo>
                    <a:pt x="2433" y="5410"/>
                    <a:pt x="1825" y="5471"/>
                    <a:pt x="1338" y="5623"/>
                  </a:cubicBezTo>
                  <a:cubicBezTo>
                    <a:pt x="1278" y="5623"/>
                    <a:pt x="1217" y="5714"/>
                    <a:pt x="1278" y="5775"/>
                  </a:cubicBezTo>
                  <a:cubicBezTo>
                    <a:pt x="1278" y="5806"/>
                    <a:pt x="1308" y="5806"/>
                    <a:pt x="1308" y="5866"/>
                  </a:cubicBezTo>
                  <a:cubicBezTo>
                    <a:pt x="1338" y="5897"/>
                    <a:pt x="1369" y="5897"/>
                    <a:pt x="1429" y="5897"/>
                  </a:cubicBezTo>
                  <a:cubicBezTo>
                    <a:pt x="1825" y="5775"/>
                    <a:pt x="2341" y="5714"/>
                    <a:pt x="2858" y="5654"/>
                  </a:cubicBezTo>
                  <a:lnTo>
                    <a:pt x="2858" y="5654"/>
                  </a:lnTo>
                  <a:lnTo>
                    <a:pt x="2706" y="5866"/>
                  </a:lnTo>
                  <a:cubicBezTo>
                    <a:pt x="2585" y="5866"/>
                    <a:pt x="2524" y="5866"/>
                    <a:pt x="2402" y="5897"/>
                  </a:cubicBezTo>
                  <a:cubicBezTo>
                    <a:pt x="2341" y="5897"/>
                    <a:pt x="2250" y="5897"/>
                    <a:pt x="2129" y="5927"/>
                  </a:cubicBezTo>
                  <a:cubicBezTo>
                    <a:pt x="2068" y="5927"/>
                    <a:pt x="2037" y="6018"/>
                    <a:pt x="2037" y="6049"/>
                  </a:cubicBezTo>
                  <a:cubicBezTo>
                    <a:pt x="2037" y="6079"/>
                    <a:pt x="2037" y="6110"/>
                    <a:pt x="2068" y="6110"/>
                  </a:cubicBezTo>
                  <a:cubicBezTo>
                    <a:pt x="2098" y="6170"/>
                    <a:pt x="2098" y="6170"/>
                    <a:pt x="2129" y="6170"/>
                  </a:cubicBezTo>
                  <a:cubicBezTo>
                    <a:pt x="2250" y="6170"/>
                    <a:pt x="2341" y="6170"/>
                    <a:pt x="2402" y="6110"/>
                  </a:cubicBezTo>
                  <a:lnTo>
                    <a:pt x="2433" y="6110"/>
                  </a:lnTo>
                  <a:lnTo>
                    <a:pt x="2250" y="6353"/>
                  </a:lnTo>
                  <a:cubicBezTo>
                    <a:pt x="1825" y="6353"/>
                    <a:pt x="1429" y="6414"/>
                    <a:pt x="1004" y="6535"/>
                  </a:cubicBezTo>
                  <a:cubicBezTo>
                    <a:pt x="913" y="6566"/>
                    <a:pt x="882" y="6626"/>
                    <a:pt x="913" y="6687"/>
                  </a:cubicBezTo>
                  <a:cubicBezTo>
                    <a:pt x="913" y="6717"/>
                    <a:pt x="974" y="6717"/>
                    <a:pt x="974" y="6717"/>
                  </a:cubicBezTo>
                  <a:cubicBezTo>
                    <a:pt x="1004" y="6778"/>
                    <a:pt x="1034" y="6778"/>
                    <a:pt x="1065" y="6778"/>
                  </a:cubicBezTo>
                  <a:cubicBezTo>
                    <a:pt x="1369" y="6687"/>
                    <a:pt x="1673" y="6626"/>
                    <a:pt x="2037" y="6566"/>
                  </a:cubicBezTo>
                  <a:lnTo>
                    <a:pt x="2037" y="6566"/>
                  </a:lnTo>
                  <a:lnTo>
                    <a:pt x="1490" y="7143"/>
                  </a:lnTo>
                  <a:cubicBezTo>
                    <a:pt x="1460" y="7173"/>
                    <a:pt x="1460" y="7265"/>
                    <a:pt x="1490" y="7325"/>
                  </a:cubicBezTo>
                  <a:cubicBezTo>
                    <a:pt x="1505" y="7356"/>
                    <a:pt x="1536" y="7371"/>
                    <a:pt x="1566" y="7371"/>
                  </a:cubicBezTo>
                  <a:cubicBezTo>
                    <a:pt x="1597" y="7371"/>
                    <a:pt x="1627" y="7356"/>
                    <a:pt x="1642" y="7325"/>
                  </a:cubicBezTo>
                  <a:lnTo>
                    <a:pt x="2129" y="6809"/>
                  </a:lnTo>
                  <a:lnTo>
                    <a:pt x="2129" y="7721"/>
                  </a:lnTo>
                  <a:cubicBezTo>
                    <a:pt x="2129" y="7751"/>
                    <a:pt x="2129" y="7781"/>
                    <a:pt x="2189" y="7781"/>
                  </a:cubicBezTo>
                  <a:cubicBezTo>
                    <a:pt x="2220" y="7781"/>
                    <a:pt x="2220" y="7842"/>
                    <a:pt x="2250" y="7842"/>
                  </a:cubicBezTo>
                  <a:cubicBezTo>
                    <a:pt x="2341" y="7842"/>
                    <a:pt x="2372" y="7781"/>
                    <a:pt x="2372" y="7721"/>
                  </a:cubicBezTo>
                  <a:lnTo>
                    <a:pt x="2372" y="6505"/>
                  </a:lnTo>
                  <a:lnTo>
                    <a:pt x="2585" y="6262"/>
                  </a:lnTo>
                  <a:cubicBezTo>
                    <a:pt x="2585" y="6414"/>
                    <a:pt x="2645" y="6566"/>
                    <a:pt x="2645" y="6717"/>
                  </a:cubicBezTo>
                  <a:cubicBezTo>
                    <a:pt x="2645" y="6778"/>
                    <a:pt x="2645" y="6809"/>
                    <a:pt x="2676" y="6809"/>
                  </a:cubicBezTo>
                  <a:cubicBezTo>
                    <a:pt x="2706" y="6809"/>
                    <a:pt x="2706" y="6839"/>
                    <a:pt x="2737" y="6839"/>
                  </a:cubicBezTo>
                  <a:cubicBezTo>
                    <a:pt x="2828" y="6839"/>
                    <a:pt x="2858" y="6809"/>
                    <a:pt x="2858" y="6717"/>
                  </a:cubicBezTo>
                  <a:cubicBezTo>
                    <a:pt x="2858" y="6505"/>
                    <a:pt x="2828" y="6262"/>
                    <a:pt x="2797" y="6049"/>
                  </a:cubicBezTo>
                  <a:lnTo>
                    <a:pt x="2949" y="5866"/>
                  </a:lnTo>
                  <a:cubicBezTo>
                    <a:pt x="2980" y="6262"/>
                    <a:pt x="3010" y="6687"/>
                    <a:pt x="3010" y="7113"/>
                  </a:cubicBezTo>
                  <a:cubicBezTo>
                    <a:pt x="3010" y="7143"/>
                    <a:pt x="3010" y="7173"/>
                    <a:pt x="3040" y="7173"/>
                  </a:cubicBezTo>
                  <a:cubicBezTo>
                    <a:pt x="3101" y="7173"/>
                    <a:pt x="3101" y="7234"/>
                    <a:pt x="3132" y="7234"/>
                  </a:cubicBezTo>
                  <a:cubicBezTo>
                    <a:pt x="3192" y="7234"/>
                    <a:pt x="3253" y="7173"/>
                    <a:pt x="3253" y="7113"/>
                  </a:cubicBezTo>
                  <a:cubicBezTo>
                    <a:pt x="3253" y="6626"/>
                    <a:pt x="3192" y="6110"/>
                    <a:pt x="3132" y="5623"/>
                  </a:cubicBezTo>
                  <a:lnTo>
                    <a:pt x="4226" y="4407"/>
                  </a:lnTo>
                  <a:lnTo>
                    <a:pt x="4712" y="5927"/>
                  </a:lnTo>
                  <a:cubicBezTo>
                    <a:pt x="4408" y="6505"/>
                    <a:pt x="4226" y="7021"/>
                    <a:pt x="4074" y="7569"/>
                  </a:cubicBezTo>
                  <a:cubicBezTo>
                    <a:pt x="4074" y="7599"/>
                    <a:pt x="4074" y="7629"/>
                    <a:pt x="4104" y="7690"/>
                  </a:cubicBezTo>
                  <a:lnTo>
                    <a:pt x="4165" y="7721"/>
                  </a:lnTo>
                  <a:cubicBezTo>
                    <a:pt x="4226" y="7721"/>
                    <a:pt x="4256" y="7690"/>
                    <a:pt x="4317" y="7629"/>
                  </a:cubicBezTo>
                  <a:cubicBezTo>
                    <a:pt x="4408" y="7173"/>
                    <a:pt x="4621" y="6778"/>
                    <a:pt x="4834" y="6262"/>
                  </a:cubicBezTo>
                  <a:lnTo>
                    <a:pt x="4925" y="6505"/>
                  </a:lnTo>
                  <a:cubicBezTo>
                    <a:pt x="4864" y="6626"/>
                    <a:pt x="4834" y="6687"/>
                    <a:pt x="4803" y="6778"/>
                  </a:cubicBezTo>
                  <a:lnTo>
                    <a:pt x="4682" y="6991"/>
                  </a:lnTo>
                  <a:cubicBezTo>
                    <a:pt x="4651" y="7021"/>
                    <a:pt x="4682" y="7113"/>
                    <a:pt x="4712" y="7143"/>
                  </a:cubicBezTo>
                  <a:lnTo>
                    <a:pt x="4773" y="7143"/>
                  </a:lnTo>
                  <a:cubicBezTo>
                    <a:pt x="4791" y="7152"/>
                    <a:pt x="4811" y="7156"/>
                    <a:pt x="4831" y="7156"/>
                  </a:cubicBezTo>
                  <a:cubicBezTo>
                    <a:pt x="4879" y="7156"/>
                    <a:pt x="4925" y="7134"/>
                    <a:pt x="4925" y="7113"/>
                  </a:cubicBezTo>
                  <a:cubicBezTo>
                    <a:pt x="4955" y="7021"/>
                    <a:pt x="4986" y="6930"/>
                    <a:pt x="5016" y="6839"/>
                  </a:cubicBezTo>
                  <a:lnTo>
                    <a:pt x="5016" y="6809"/>
                  </a:lnTo>
                  <a:lnTo>
                    <a:pt x="5107" y="7082"/>
                  </a:lnTo>
                  <a:cubicBezTo>
                    <a:pt x="4925" y="7447"/>
                    <a:pt x="4773" y="7842"/>
                    <a:pt x="4651" y="8237"/>
                  </a:cubicBezTo>
                  <a:cubicBezTo>
                    <a:pt x="4651" y="8298"/>
                    <a:pt x="4651" y="8328"/>
                    <a:pt x="4682" y="8359"/>
                  </a:cubicBezTo>
                  <a:lnTo>
                    <a:pt x="4712" y="8389"/>
                  </a:lnTo>
                  <a:cubicBezTo>
                    <a:pt x="4803" y="8389"/>
                    <a:pt x="4834" y="8359"/>
                    <a:pt x="4864" y="8328"/>
                  </a:cubicBezTo>
                  <a:cubicBezTo>
                    <a:pt x="4955" y="8025"/>
                    <a:pt x="5077" y="7721"/>
                    <a:pt x="5168" y="7417"/>
                  </a:cubicBezTo>
                  <a:lnTo>
                    <a:pt x="5411" y="8176"/>
                  </a:lnTo>
                  <a:cubicBezTo>
                    <a:pt x="5411" y="8207"/>
                    <a:pt x="5442" y="8207"/>
                    <a:pt x="5442" y="8207"/>
                  </a:cubicBezTo>
                  <a:cubicBezTo>
                    <a:pt x="5472" y="8237"/>
                    <a:pt x="5533" y="8237"/>
                    <a:pt x="5563" y="8237"/>
                  </a:cubicBezTo>
                  <a:cubicBezTo>
                    <a:pt x="5624" y="8207"/>
                    <a:pt x="5685" y="8176"/>
                    <a:pt x="5624" y="8085"/>
                  </a:cubicBezTo>
                  <a:lnTo>
                    <a:pt x="5411" y="7417"/>
                  </a:lnTo>
                  <a:lnTo>
                    <a:pt x="5411" y="7417"/>
                  </a:lnTo>
                  <a:lnTo>
                    <a:pt x="6202" y="7873"/>
                  </a:lnTo>
                  <a:cubicBezTo>
                    <a:pt x="6228" y="7881"/>
                    <a:pt x="6250" y="7885"/>
                    <a:pt x="6268" y="7885"/>
                  </a:cubicBezTo>
                  <a:cubicBezTo>
                    <a:pt x="6311" y="7885"/>
                    <a:pt x="6332" y="7864"/>
                    <a:pt x="6354" y="7842"/>
                  </a:cubicBezTo>
                  <a:cubicBezTo>
                    <a:pt x="6384" y="7751"/>
                    <a:pt x="6354" y="7721"/>
                    <a:pt x="6323" y="7690"/>
                  </a:cubicBezTo>
                  <a:lnTo>
                    <a:pt x="5290" y="7082"/>
                  </a:lnTo>
                  <a:lnTo>
                    <a:pt x="5168" y="6778"/>
                  </a:lnTo>
                  <a:lnTo>
                    <a:pt x="5168" y="6778"/>
                  </a:lnTo>
                  <a:cubicBezTo>
                    <a:pt x="5320" y="6839"/>
                    <a:pt x="5442" y="6869"/>
                    <a:pt x="5594" y="6961"/>
                  </a:cubicBezTo>
                  <a:cubicBezTo>
                    <a:pt x="5620" y="6970"/>
                    <a:pt x="5642" y="6973"/>
                    <a:pt x="5660" y="6973"/>
                  </a:cubicBezTo>
                  <a:cubicBezTo>
                    <a:pt x="5703" y="6973"/>
                    <a:pt x="5724" y="6952"/>
                    <a:pt x="5746" y="6930"/>
                  </a:cubicBezTo>
                  <a:cubicBezTo>
                    <a:pt x="5776" y="6839"/>
                    <a:pt x="5746" y="6809"/>
                    <a:pt x="5715" y="6778"/>
                  </a:cubicBezTo>
                  <a:cubicBezTo>
                    <a:pt x="5533" y="6657"/>
                    <a:pt x="5290" y="6535"/>
                    <a:pt x="5107" y="6474"/>
                  </a:cubicBezTo>
                  <a:lnTo>
                    <a:pt x="5016" y="6201"/>
                  </a:lnTo>
                  <a:lnTo>
                    <a:pt x="5016" y="6201"/>
                  </a:lnTo>
                  <a:cubicBezTo>
                    <a:pt x="5411" y="6353"/>
                    <a:pt x="5776" y="6535"/>
                    <a:pt x="6171" y="6778"/>
                  </a:cubicBezTo>
                  <a:cubicBezTo>
                    <a:pt x="6188" y="6786"/>
                    <a:pt x="6204" y="6790"/>
                    <a:pt x="6220" y="6790"/>
                  </a:cubicBezTo>
                  <a:cubicBezTo>
                    <a:pt x="6262" y="6790"/>
                    <a:pt x="6301" y="6762"/>
                    <a:pt x="6323" y="6717"/>
                  </a:cubicBezTo>
                  <a:cubicBezTo>
                    <a:pt x="6354" y="6657"/>
                    <a:pt x="6323" y="6566"/>
                    <a:pt x="6293" y="6566"/>
                  </a:cubicBezTo>
                  <a:cubicBezTo>
                    <a:pt x="5867" y="6322"/>
                    <a:pt x="5411" y="6110"/>
                    <a:pt x="4955" y="5927"/>
                  </a:cubicBezTo>
                  <a:lnTo>
                    <a:pt x="4469" y="4377"/>
                  </a:lnTo>
                  <a:lnTo>
                    <a:pt x="6019" y="4711"/>
                  </a:lnTo>
                  <a:cubicBezTo>
                    <a:pt x="6354" y="5259"/>
                    <a:pt x="6688" y="5714"/>
                    <a:pt x="7083" y="6079"/>
                  </a:cubicBezTo>
                  <a:cubicBezTo>
                    <a:pt x="7098" y="6094"/>
                    <a:pt x="7129" y="6102"/>
                    <a:pt x="7159" y="6102"/>
                  </a:cubicBezTo>
                  <a:cubicBezTo>
                    <a:pt x="7189" y="6102"/>
                    <a:pt x="7220" y="6094"/>
                    <a:pt x="7235" y="6079"/>
                  </a:cubicBezTo>
                  <a:cubicBezTo>
                    <a:pt x="7265" y="6049"/>
                    <a:pt x="7265" y="5958"/>
                    <a:pt x="7235" y="5897"/>
                  </a:cubicBezTo>
                  <a:cubicBezTo>
                    <a:pt x="6931" y="559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803"/>
                  </a:lnTo>
                  <a:cubicBezTo>
                    <a:pt x="6627" y="4863"/>
                    <a:pt x="6658" y="4955"/>
                    <a:pt x="6749" y="5046"/>
                  </a:cubicBezTo>
                  <a:cubicBezTo>
                    <a:pt x="6779" y="5137"/>
                    <a:pt x="6840" y="5198"/>
                    <a:pt x="6901" y="5289"/>
                  </a:cubicBezTo>
                  <a:lnTo>
                    <a:pt x="6931" y="5319"/>
                  </a:lnTo>
                  <a:cubicBezTo>
                    <a:pt x="6946" y="5334"/>
                    <a:pt x="6977" y="5342"/>
                    <a:pt x="7007" y="5342"/>
                  </a:cubicBezTo>
                  <a:cubicBezTo>
                    <a:pt x="7038" y="5342"/>
                    <a:pt x="7068" y="5334"/>
                    <a:pt x="7083" y="5319"/>
                  </a:cubicBezTo>
                  <a:cubicBezTo>
                    <a:pt x="7113" y="5289"/>
                    <a:pt x="7144" y="5198"/>
                    <a:pt x="7113" y="5167"/>
                  </a:cubicBezTo>
                  <a:cubicBezTo>
                    <a:pt x="7053" y="5107"/>
                    <a:pt x="6992" y="5015"/>
                    <a:pt x="6962" y="4955"/>
                  </a:cubicBezTo>
                  <a:cubicBezTo>
                    <a:pt x="6962" y="4955"/>
                    <a:pt x="6962" y="4911"/>
                    <a:pt x="6943" y="4898"/>
                  </a:cubicBezTo>
                  <a:lnTo>
                    <a:pt x="6943" y="4898"/>
                  </a:lnTo>
                  <a:lnTo>
                    <a:pt x="7205" y="4985"/>
                  </a:lnTo>
                  <a:cubicBezTo>
                    <a:pt x="7357" y="5289"/>
                    <a:pt x="7600" y="5623"/>
                    <a:pt x="7904" y="5927"/>
                  </a:cubicBezTo>
                  <a:cubicBezTo>
                    <a:pt x="7934" y="5942"/>
                    <a:pt x="7965" y="5950"/>
                    <a:pt x="7999" y="5950"/>
                  </a:cubicBezTo>
                  <a:cubicBezTo>
                    <a:pt x="8033" y="5950"/>
                    <a:pt x="8071" y="5942"/>
                    <a:pt x="8117" y="5927"/>
                  </a:cubicBezTo>
                  <a:cubicBezTo>
                    <a:pt x="8147" y="5897"/>
                    <a:pt x="8147" y="5806"/>
                    <a:pt x="8117" y="5745"/>
                  </a:cubicBezTo>
                  <a:cubicBezTo>
                    <a:pt x="7873" y="5502"/>
                    <a:pt x="7661" y="5289"/>
                    <a:pt x="7509" y="5015"/>
                  </a:cubicBezTo>
                  <a:lnTo>
                    <a:pt x="7509" y="5015"/>
                  </a:lnTo>
                  <a:lnTo>
                    <a:pt x="8269" y="5167"/>
                  </a:lnTo>
                  <a:cubicBezTo>
                    <a:pt x="8329" y="5167"/>
                    <a:pt x="8360" y="5137"/>
                    <a:pt x="8421" y="5107"/>
                  </a:cubicBezTo>
                  <a:cubicBezTo>
                    <a:pt x="8421" y="5015"/>
                    <a:pt x="8360" y="4985"/>
                    <a:pt x="8329" y="4955"/>
                  </a:cubicBezTo>
                  <a:lnTo>
                    <a:pt x="7600" y="4803"/>
                  </a:lnTo>
                  <a:lnTo>
                    <a:pt x="8421" y="4347"/>
                  </a:lnTo>
                  <a:cubicBezTo>
                    <a:pt x="8481" y="4286"/>
                    <a:pt x="8481" y="4225"/>
                    <a:pt x="8451" y="4195"/>
                  </a:cubicBezTo>
                  <a:cubicBezTo>
                    <a:pt x="8432" y="4137"/>
                    <a:pt x="8388" y="4116"/>
                    <a:pt x="8351" y="4116"/>
                  </a:cubicBezTo>
                  <a:cubicBezTo>
                    <a:pt x="8329" y="4116"/>
                    <a:pt x="8310" y="4123"/>
                    <a:pt x="8299" y="4134"/>
                  </a:cubicBezTo>
                  <a:lnTo>
                    <a:pt x="7265" y="4742"/>
                  </a:lnTo>
                  <a:lnTo>
                    <a:pt x="6962" y="4681"/>
                  </a:lnTo>
                  <a:cubicBezTo>
                    <a:pt x="7083" y="4590"/>
                    <a:pt x="7205" y="4499"/>
                    <a:pt x="7357" y="4407"/>
                  </a:cubicBezTo>
                  <a:cubicBezTo>
                    <a:pt x="7417" y="4377"/>
                    <a:pt x="7417" y="4286"/>
                    <a:pt x="7387" y="4255"/>
                  </a:cubicBezTo>
                  <a:cubicBezTo>
                    <a:pt x="7369" y="4220"/>
                    <a:pt x="7331" y="4205"/>
                    <a:pt x="7295" y="4205"/>
                  </a:cubicBezTo>
                  <a:cubicBezTo>
                    <a:pt x="7271" y="4205"/>
                    <a:pt x="7248" y="4212"/>
                    <a:pt x="7235" y="4225"/>
                  </a:cubicBezTo>
                  <a:cubicBezTo>
                    <a:pt x="7053" y="4347"/>
                    <a:pt x="6840" y="4499"/>
                    <a:pt x="6658" y="4590"/>
                  </a:cubicBezTo>
                  <a:lnTo>
                    <a:pt x="6384" y="4559"/>
                  </a:lnTo>
                  <a:cubicBezTo>
                    <a:pt x="6749" y="4286"/>
                    <a:pt x="7083" y="4073"/>
                    <a:pt x="7448" y="3891"/>
                  </a:cubicBezTo>
                  <a:cubicBezTo>
                    <a:pt x="7539" y="3830"/>
                    <a:pt x="7539" y="3769"/>
                    <a:pt x="7509" y="3739"/>
                  </a:cubicBezTo>
                  <a:cubicBezTo>
                    <a:pt x="7470" y="3681"/>
                    <a:pt x="7432" y="3660"/>
                    <a:pt x="7401" y="3660"/>
                  </a:cubicBezTo>
                  <a:cubicBezTo>
                    <a:pt x="7383" y="3660"/>
                    <a:pt x="7368" y="3667"/>
                    <a:pt x="7357" y="3678"/>
                  </a:cubicBezTo>
                  <a:cubicBezTo>
                    <a:pt x="6931" y="3951"/>
                    <a:pt x="6506" y="4225"/>
                    <a:pt x="6080" y="4529"/>
                  </a:cubicBezTo>
                  <a:lnTo>
                    <a:pt x="4499" y="4195"/>
                  </a:lnTo>
                  <a:lnTo>
                    <a:pt x="5533" y="3009"/>
                  </a:lnTo>
                  <a:cubicBezTo>
                    <a:pt x="6080" y="2979"/>
                    <a:pt x="6688" y="2888"/>
                    <a:pt x="7235" y="2736"/>
                  </a:cubicBezTo>
                  <a:cubicBezTo>
                    <a:pt x="7296" y="2736"/>
                    <a:pt x="7357" y="2675"/>
                    <a:pt x="7296" y="2584"/>
                  </a:cubicBezTo>
                  <a:cubicBezTo>
                    <a:pt x="7296" y="2541"/>
                    <a:pt x="7265" y="2498"/>
                    <a:pt x="7215" y="2498"/>
                  </a:cubicBezTo>
                  <a:cubicBezTo>
                    <a:pt x="7195" y="2498"/>
                    <a:pt x="7171" y="2505"/>
                    <a:pt x="7144" y="2523"/>
                  </a:cubicBezTo>
                  <a:cubicBezTo>
                    <a:pt x="6688" y="2614"/>
                    <a:pt x="6202" y="2705"/>
                    <a:pt x="5715" y="2736"/>
                  </a:cubicBezTo>
                  <a:lnTo>
                    <a:pt x="5867" y="2584"/>
                  </a:lnTo>
                  <a:cubicBezTo>
                    <a:pt x="6050" y="2584"/>
                    <a:pt x="6293" y="2584"/>
                    <a:pt x="6475" y="2523"/>
                  </a:cubicBezTo>
                  <a:cubicBezTo>
                    <a:pt x="6536" y="2462"/>
                    <a:pt x="6536" y="2432"/>
                    <a:pt x="6536" y="2371"/>
                  </a:cubicBezTo>
                  <a:cubicBezTo>
                    <a:pt x="6506" y="2280"/>
                    <a:pt x="6475" y="2280"/>
                    <a:pt x="6384" y="2280"/>
                  </a:cubicBezTo>
                  <a:cubicBezTo>
                    <a:pt x="6293" y="2310"/>
                    <a:pt x="6202" y="2371"/>
                    <a:pt x="6080" y="2371"/>
                  </a:cubicBezTo>
                  <a:lnTo>
                    <a:pt x="6323" y="2097"/>
                  </a:lnTo>
                  <a:cubicBezTo>
                    <a:pt x="6749" y="2097"/>
                    <a:pt x="7144" y="2006"/>
                    <a:pt x="7539" y="1915"/>
                  </a:cubicBezTo>
                  <a:cubicBezTo>
                    <a:pt x="7600" y="1854"/>
                    <a:pt x="7661" y="1824"/>
                    <a:pt x="7600" y="1763"/>
                  </a:cubicBezTo>
                  <a:cubicBezTo>
                    <a:pt x="7577" y="1695"/>
                    <a:pt x="7554" y="1660"/>
                    <a:pt x="7506" y="1660"/>
                  </a:cubicBezTo>
                  <a:cubicBezTo>
                    <a:pt x="7490" y="1660"/>
                    <a:pt x="7471" y="1664"/>
                    <a:pt x="7448" y="1672"/>
                  </a:cubicBezTo>
                  <a:cubicBezTo>
                    <a:pt x="7144" y="1763"/>
                    <a:pt x="6840" y="1824"/>
                    <a:pt x="6536" y="1854"/>
                  </a:cubicBezTo>
                  <a:lnTo>
                    <a:pt x="7053" y="1307"/>
                  </a:lnTo>
                  <a:cubicBezTo>
                    <a:pt x="7083" y="1246"/>
                    <a:pt x="7083" y="1185"/>
                    <a:pt x="7053" y="1094"/>
                  </a:cubicBezTo>
                  <a:cubicBezTo>
                    <a:pt x="7022" y="1079"/>
                    <a:pt x="6992" y="1072"/>
                    <a:pt x="6958" y="1072"/>
                  </a:cubicBezTo>
                  <a:cubicBezTo>
                    <a:pt x="6924" y="1072"/>
                    <a:pt x="6886" y="1079"/>
                    <a:pt x="6840" y="1094"/>
                  </a:cubicBezTo>
                  <a:lnTo>
                    <a:pt x="6354" y="1641"/>
                  </a:lnTo>
                  <a:lnTo>
                    <a:pt x="6354" y="699"/>
                  </a:lnTo>
                  <a:cubicBezTo>
                    <a:pt x="6354" y="608"/>
                    <a:pt x="6323" y="578"/>
                    <a:pt x="6232" y="578"/>
                  </a:cubicBezTo>
                  <a:cubicBezTo>
                    <a:pt x="6171" y="578"/>
                    <a:pt x="6141" y="608"/>
                    <a:pt x="6141" y="699"/>
                  </a:cubicBezTo>
                  <a:lnTo>
                    <a:pt x="6141" y="1915"/>
                  </a:lnTo>
                  <a:lnTo>
                    <a:pt x="5898" y="2128"/>
                  </a:lnTo>
                  <a:cubicBezTo>
                    <a:pt x="5898" y="1976"/>
                    <a:pt x="5867" y="1824"/>
                    <a:pt x="5867" y="1672"/>
                  </a:cubicBezTo>
                  <a:cubicBezTo>
                    <a:pt x="5867" y="1611"/>
                    <a:pt x="5837" y="1550"/>
                    <a:pt x="5746" y="1550"/>
                  </a:cubicBezTo>
                  <a:cubicBezTo>
                    <a:pt x="5685" y="1550"/>
                    <a:pt x="5624" y="1611"/>
                    <a:pt x="5624" y="1672"/>
                  </a:cubicBezTo>
                  <a:cubicBezTo>
                    <a:pt x="5624" y="1915"/>
                    <a:pt x="5685" y="2128"/>
                    <a:pt x="5715" y="2371"/>
                  </a:cubicBezTo>
                  <a:lnTo>
                    <a:pt x="5563" y="2553"/>
                  </a:lnTo>
                  <a:cubicBezTo>
                    <a:pt x="5533" y="2128"/>
                    <a:pt x="5472" y="1702"/>
                    <a:pt x="5472" y="1307"/>
                  </a:cubicBezTo>
                  <a:cubicBezTo>
                    <a:pt x="5472" y="1216"/>
                    <a:pt x="5442" y="1185"/>
                    <a:pt x="5381" y="1185"/>
                  </a:cubicBezTo>
                  <a:cubicBezTo>
                    <a:pt x="5290" y="1185"/>
                    <a:pt x="5259" y="1216"/>
                    <a:pt x="5259" y="1307"/>
                  </a:cubicBezTo>
                  <a:cubicBezTo>
                    <a:pt x="5259" y="1793"/>
                    <a:pt x="5290" y="2310"/>
                    <a:pt x="5381" y="2827"/>
                  </a:cubicBezTo>
                  <a:lnTo>
                    <a:pt x="4317" y="3982"/>
                  </a:lnTo>
                  <a:lnTo>
                    <a:pt x="3800" y="2523"/>
                  </a:lnTo>
                  <a:cubicBezTo>
                    <a:pt x="4074" y="1976"/>
                    <a:pt x="4317" y="1459"/>
                    <a:pt x="4469" y="882"/>
                  </a:cubicBezTo>
                  <a:cubicBezTo>
                    <a:pt x="4469" y="790"/>
                    <a:pt x="4408" y="760"/>
                    <a:pt x="4378" y="730"/>
                  </a:cubicBezTo>
                  <a:cubicBezTo>
                    <a:pt x="4317" y="730"/>
                    <a:pt x="4256" y="760"/>
                    <a:pt x="4226" y="790"/>
                  </a:cubicBezTo>
                  <a:cubicBezTo>
                    <a:pt x="4104" y="1246"/>
                    <a:pt x="3922" y="1702"/>
                    <a:pt x="3740" y="2158"/>
                  </a:cubicBezTo>
                  <a:lnTo>
                    <a:pt x="3648" y="1945"/>
                  </a:lnTo>
                  <a:cubicBezTo>
                    <a:pt x="3770" y="1763"/>
                    <a:pt x="3861" y="1550"/>
                    <a:pt x="3892" y="1368"/>
                  </a:cubicBezTo>
                  <a:cubicBezTo>
                    <a:pt x="3892" y="1307"/>
                    <a:pt x="3861" y="1246"/>
                    <a:pt x="3770" y="1216"/>
                  </a:cubicBezTo>
                  <a:cubicBezTo>
                    <a:pt x="3709" y="1216"/>
                    <a:pt x="3648" y="1246"/>
                    <a:pt x="3618" y="1337"/>
                  </a:cubicBezTo>
                  <a:cubicBezTo>
                    <a:pt x="3618" y="1459"/>
                    <a:pt x="3588" y="1520"/>
                    <a:pt x="3496" y="1641"/>
                  </a:cubicBezTo>
                  <a:lnTo>
                    <a:pt x="3405" y="1307"/>
                  </a:lnTo>
                  <a:cubicBezTo>
                    <a:pt x="3588" y="912"/>
                    <a:pt x="3740" y="547"/>
                    <a:pt x="3800" y="152"/>
                  </a:cubicBezTo>
                  <a:cubicBezTo>
                    <a:pt x="3800" y="91"/>
                    <a:pt x="3770" y="30"/>
                    <a:pt x="37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2"/>
            <p:cNvSpPr/>
            <p:nvPr/>
          </p:nvSpPr>
          <p:spPr>
            <a:xfrm>
              <a:off x="4473000" y="3915250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2"/>
            <p:cNvSpPr/>
            <p:nvPr/>
          </p:nvSpPr>
          <p:spPr>
            <a:xfrm>
              <a:off x="4406125" y="41667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2"/>
            <p:cNvSpPr/>
            <p:nvPr/>
          </p:nvSpPr>
          <p:spPr>
            <a:xfrm>
              <a:off x="4653100" y="44281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標題 2">
            <a:extLst>
              <a:ext uri="{FF2B5EF4-FFF2-40B4-BE49-F238E27FC236}">
                <a16:creationId xmlns:a16="http://schemas.microsoft.com/office/drawing/2014/main" id="{E47E19A8-D49A-EBBB-B179-35F2C4670F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149" y="1888100"/>
            <a:ext cx="3995851" cy="2622000"/>
          </a:xfrm>
        </p:spPr>
        <p:txBody>
          <a:bodyPr/>
          <a:lstStyle/>
          <a:p>
            <a: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  <a:t>What have we learnt today?</a:t>
            </a:r>
            <a:b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b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  <a:t>a)  the fastest way to know what the text</a:t>
            </a:r>
            <a:b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  <a:t>     is about ……</a:t>
            </a:r>
            <a:b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b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  <a:t>b) the way to find key/specific</a:t>
            </a:r>
            <a:b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  <a:t>     information ……</a:t>
            </a:r>
            <a:b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b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br>
              <a:rPr lang="en-US" altLang="zh-HK" sz="16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endParaRPr lang="zh-HK" altLang="en-US" sz="16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7176" name="Picture 8">
            <a:extLst>
              <a:ext uri="{FF2B5EF4-FFF2-40B4-BE49-F238E27FC236}">
                <a16:creationId xmlns:a16="http://schemas.microsoft.com/office/drawing/2014/main" id="{DF9157A1-1C0D-63F2-1FCC-74009AB9D7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7"/>
          <a:stretch/>
        </p:blipFill>
        <p:spPr bwMode="auto">
          <a:xfrm>
            <a:off x="3328864" y="378892"/>
            <a:ext cx="1847123" cy="183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FAD5A97F-DC1E-52CA-65FE-900C8FE41C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711"/>
          <a:stretch/>
        </p:blipFill>
        <p:spPr>
          <a:xfrm>
            <a:off x="649241" y="554987"/>
            <a:ext cx="1230999" cy="802700"/>
          </a:xfrm>
          <a:prstGeom prst="rect">
            <a:avLst/>
          </a:prstGeom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A70AB745-5B3A-A13E-B1F5-F72698025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371" y="437924"/>
            <a:ext cx="1436692" cy="182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2">
            <a:extLst>
              <a:ext uri="{FF2B5EF4-FFF2-40B4-BE49-F238E27FC236}">
                <a16:creationId xmlns:a16="http://schemas.microsoft.com/office/drawing/2014/main" id="{7A90B670-961F-1BE7-FD77-68874702C863}"/>
              </a:ext>
            </a:extLst>
          </p:cNvPr>
          <p:cNvSpPr txBox="1">
            <a:spLocks/>
          </p:cNvSpPr>
          <p:nvPr/>
        </p:nvSpPr>
        <p:spPr>
          <a:xfrm>
            <a:off x="4791670" y="2613007"/>
            <a:ext cx="4277559" cy="967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inzel"/>
              <a:buNone/>
              <a:defRPr sz="8500" b="1" i="0" u="none" strike="noStrike" cap="none">
                <a:solidFill>
                  <a:schemeClr val="dk1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n-US" altLang="zh-HK" sz="1600" dirty="0">
                <a:solidFill>
                  <a:srgbClr val="7030A0"/>
                </a:solidFill>
                <a:latin typeface="Book Antiqua" panose="02040602050305030304" pitchFamily="18" charset="0"/>
              </a:rPr>
              <a:t>By :</a:t>
            </a:r>
          </a:p>
          <a:p>
            <a:r>
              <a:rPr lang="en-US" altLang="zh-HK" sz="1600" dirty="0">
                <a:solidFill>
                  <a:srgbClr val="7030A0"/>
                </a:solidFill>
                <a:latin typeface="Book Antiqua" panose="02040602050305030304" pitchFamily="18" charset="0"/>
              </a:rPr>
              <a:t>looking at the pictures, title, sub-titles</a:t>
            </a:r>
          </a:p>
          <a:p>
            <a:endParaRPr lang="en-US" altLang="zh-HK" sz="1600" dirty="0">
              <a:solidFill>
                <a:srgbClr val="7030A0"/>
              </a:solidFill>
              <a:latin typeface="Book Antiqua" panose="02040602050305030304" pitchFamily="18" charset="0"/>
            </a:endParaRPr>
          </a:p>
          <a:p>
            <a:endParaRPr lang="en-US" altLang="zh-HK" sz="1600" dirty="0">
              <a:solidFill>
                <a:srgbClr val="7030A0"/>
              </a:solidFill>
              <a:latin typeface="Book Antiqua" panose="02040602050305030304" pitchFamily="18" charset="0"/>
            </a:endParaRPr>
          </a:p>
          <a:p>
            <a:endParaRPr lang="en-US" altLang="zh-HK" sz="16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endParaRPr lang="en-US" altLang="zh-HK" sz="16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endParaRPr lang="en-US" altLang="zh-HK" sz="16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endParaRPr lang="zh-HK" altLang="en-US" sz="16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4" name="標題 2">
            <a:extLst>
              <a:ext uri="{FF2B5EF4-FFF2-40B4-BE49-F238E27FC236}">
                <a16:creationId xmlns:a16="http://schemas.microsoft.com/office/drawing/2014/main" id="{F7D95FB0-589C-8F0A-FF6E-E93087DFE55E}"/>
              </a:ext>
            </a:extLst>
          </p:cNvPr>
          <p:cNvSpPr txBox="1">
            <a:spLocks/>
          </p:cNvSpPr>
          <p:nvPr/>
        </p:nvSpPr>
        <p:spPr>
          <a:xfrm>
            <a:off x="4791670" y="3192370"/>
            <a:ext cx="4185119" cy="974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inzel"/>
              <a:buNone/>
              <a:defRPr sz="8500" b="1" i="0" u="none" strike="noStrike" cap="none">
                <a:solidFill>
                  <a:schemeClr val="dk1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lang="en-US" altLang="zh-HK" sz="1600" dirty="0">
              <a:solidFill>
                <a:srgbClr val="7030A0"/>
              </a:solidFill>
              <a:latin typeface="Book Antiqua" panose="02040602050305030304" pitchFamily="18" charset="0"/>
            </a:endParaRPr>
          </a:p>
          <a:p>
            <a:endParaRPr lang="en-US" altLang="zh-HK" sz="1600" dirty="0">
              <a:solidFill>
                <a:srgbClr val="7030A0"/>
              </a:solidFill>
              <a:latin typeface="Book Antiqua" panose="02040602050305030304" pitchFamily="18" charset="0"/>
            </a:endParaRPr>
          </a:p>
          <a:p>
            <a:r>
              <a:rPr lang="en-US" altLang="zh-HK" sz="1600" dirty="0">
                <a:solidFill>
                  <a:srgbClr val="7030A0"/>
                </a:solidFill>
                <a:latin typeface="Book Antiqua" panose="02040602050305030304" pitchFamily="18" charset="0"/>
              </a:rPr>
              <a:t>highlighting key words in the questions and the text</a:t>
            </a:r>
          </a:p>
          <a:p>
            <a:endParaRPr lang="en-US" altLang="zh-HK" sz="1600" dirty="0">
              <a:solidFill>
                <a:srgbClr val="7030A0"/>
              </a:solidFill>
              <a:latin typeface="Book Antiqua" panose="02040602050305030304" pitchFamily="18" charset="0"/>
            </a:endParaRPr>
          </a:p>
          <a:p>
            <a:endParaRPr lang="en-US" altLang="zh-HK" sz="16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endParaRPr lang="en-US" altLang="zh-HK" sz="16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endParaRPr lang="en-US" altLang="zh-HK" sz="16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endParaRPr lang="zh-HK" altLang="en-US" sz="16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89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32"/>
          <p:cNvSpPr/>
          <p:nvPr/>
        </p:nvSpPr>
        <p:spPr>
          <a:xfrm>
            <a:off x="6033550" y="2581125"/>
            <a:ext cx="316150" cy="328275"/>
          </a:xfrm>
          <a:custGeom>
            <a:avLst/>
            <a:gdLst/>
            <a:ahLst/>
            <a:cxnLst/>
            <a:rect l="l" t="t" r="r" b="b"/>
            <a:pathLst>
              <a:path w="12646" h="13131" extrusionOk="0">
                <a:moveTo>
                  <a:pt x="6384" y="0"/>
                </a:moveTo>
                <a:cubicBezTo>
                  <a:pt x="6262" y="0"/>
                  <a:pt x="6202" y="61"/>
                  <a:pt x="6202" y="182"/>
                </a:cubicBezTo>
                <a:lnTo>
                  <a:pt x="6202" y="1337"/>
                </a:lnTo>
                <a:lnTo>
                  <a:pt x="5259" y="213"/>
                </a:lnTo>
                <a:cubicBezTo>
                  <a:pt x="5206" y="177"/>
                  <a:pt x="5142" y="162"/>
                  <a:pt x="5086" y="162"/>
                </a:cubicBezTo>
                <a:cubicBezTo>
                  <a:pt x="5047" y="162"/>
                  <a:pt x="5011" y="170"/>
                  <a:pt x="4986" y="182"/>
                </a:cubicBezTo>
                <a:cubicBezTo>
                  <a:pt x="4895" y="274"/>
                  <a:pt x="4895" y="365"/>
                  <a:pt x="4955" y="456"/>
                </a:cubicBezTo>
                <a:lnTo>
                  <a:pt x="6202" y="1885"/>
                </a:lnTo>
                <a:lnTo>
                  <a:pt x="6202" y="2401"/>
                </a:lnTo>
                <a:cubicBezTo>
                  <a:pt x="6019" y="2249"/>
                  <a:pt x="5867" y="2037"/>
                  <a:pt x="5715" y="1885"/>
                </a:cubicBezTo>
                <a:cubicBezTo>
                  <a:pt x="5670" y="1854"/>
                  <a:pt x="5617" y="1839"/>
                  <a:pt x="5567" y="1839"/>
                </a:cubicBezTo>
                <a:cubicBezTo>
                  <a:pt x="5518" y="1839"/>
                  <a:pt x="5472" y="1854"/>
                  <a:pt x="5442" y="1885"/>
                </a:cubicBezTo>
                <a:cubicBezTo>
                  <a:pt x="5351" y="1976"/>
                  <a:pt x="5351" y="2097"/>
                  <a:pt x="5442" y="2158"/>
                </a:cubicBezTo>
                <a:cubicBezTo>
                  <a:pt x="5655" y="2432"/>
                  <a:pt x="5928" y="2705"/>
                  <a:pt x="6232" y="2918"/>
                </a:cubicBezTo>
                <a:lnTo>
                  <a:pt x="6232" y="3313"/>
                </a:lnTo>
                <a:cubicBezTo>
                  <a:pt x="5746" y="2857"/>
                  <a:pt x="5290" y="2401"/>
                  <a:pt x="4834" y="1885"/>
                </a:cubicBezTo>
                <a:cubicBezTo>
                  <a:pt x="4788" y="1854"/>
                  <a:pt x="4743" y="1839"/>
                  <a:pt x="4697" y="1839"/>
                </a:cubicBezTo>
                <a:cubicBezTo>
                  <a:pt x="4651" y="1839"/>
                  <a:pt x="4606" y="1854"/>
                  <a:pt x="4560" y="1885"/>
                </a:cubicBezTo>
                <a:cubicBezTo>
                  <a:pt x="4499" y="1976"/>
                  <a:pt x="4499" y="2097"/>
                  <a:pt x="4560" y="2158"/>
                </a:cubicBezTo>
                <a:cubicBezTo>
                  <a:pt x="5107" y="2766"/>
                  <a:pt x="5624" y="3313"/>
                  <a:pt x="6232" y="3830"/>
                </a:cubicBezTo>
                <a:lnTo>
                  <a:pt x="6202" y="6292"/>
                </a:lnTo>
                <a:lnTo>
                  <a:pt x="4104" y="5046"/>
                </a:lnTo>
                <a:cubicBezTo>
                  <a:pt x="3892" y="4164"/>
                  <a:pt x="3588" y="3313"/>
                  <a:pt x="3192" y="2493"/>
                </a:cubicBezTo>
                <a:cubicBezTo>
                  <a:pt x="3170" y="2448"/>
                  <a:pt x="3099" y="2420"/>
                  <a:pt x="3015" y="2420"/>
                </a:cubicBezTo>
                <a:cubicBezTo>
                  <a:pt x="2984" y="2420"/>
                  <a:pt x="2951" y="2424"/>
                  <a:pt x="2919" y="2432"/>
                </a:cubicBezTo>
                <a:cubicBezTo>
                  <a:pt x="2858" y="2462"/>
                  <a:pt x="2828" y="2584"/>
                  <a:pt x="2858" y="2705"/>
                </a:cubicBezTo>
                <a:cubicBezTo>
                  <a:pt x="3192" y="3374"/>
                  <a:pt x="3466" y="4103"/>
                  <a:pt x="3648" y="4833"/>
                </a:cubicBezTo>
                <a:lnTo>
                  <a:pt x="3344" y="4620"/>
                </a:lnTo>
                <a:cubicBezTo>
                  <a:pt x="3314" y="4286"/>
                  <a:pt x="3192" y="3982"/>
                  <a:pt x="3040" y="3708"/>
                </a:cubicBezTo>
                <a:cubicBezTo>
                  <a:pt x="3018" y="3664"/>
                  <a:pt x="2931" y="3636"/>
                  <a:pt x="2850" y="3636"/>
                </a:cubicBezTo>
                <a:cubicBezTo>
                  <a:pt x="2820" y="3636"/>
                  <a:pt x="2791" y="3639"/>
                  <a:pt x="2767" y="3648"/>
                </a:cubicBezTo>
                <a:cubicBezTo>
                  <a:pt x="2706" y="3678"/>
                  <a:pt x="2676" y="3830"/>
                  <a:pt x="2706" y="3921"/>
                </a:cubicBezTo>
                <a:cubicBezTo>
                  <a:pt x="2767" y="4073"/>
                  <a:pt x="2858" y="4225"/>
                  <a:pt x="2889" y="4377"/>
                </a:cubicBezTo>
                <a:lnTo>
                  <a:pt x="2433" y="4103"/>
                </a:lnTo>
                <a:cubicBezTo>
                  <a:pt x="2281" y="3465"/>
                  <a:pt x="2068" y="2857"/>
                  <a:pt x="1764" y="2280"/>
                </a:cubicBezTo>
                <a:cubicBezTo>
                  <a:pt x="1718" y="2211"/>
                  <a:pt x="1656" y="2177"/>
                  <a:pt x="1576" y="2177"/>
                </a:cubicBezTo>
                <a:cubicBezTo>
                  <a:pt x="1549" y="2177"/>
                  <a:pt x="1521" y="2181"/>
                  <a:pt x="1490" y="2189"/>
                </a:cubicBezTo>
                <a:cubicBezTo>
                  <a:pt x="1399" y="2249"/>
                  <a:pt x="1369" y="2341"/>
                  <a:pt x="1399" y="2462"/>
                </a:cubicBezTo>
                <a:cubicBezTo>
                  <a:pt x="1642" y="2888"/>
                  <a:pt x="1825" y="3344"/>
                  <a:pt x="1946" y="3830"/>
                </a:cubicBezTo>
                <a:lnTo>
                  <a:pt x="913" y="3222"/>
                </a:lnTo>
                <a:cubicBezTo>
                  <a:pt x="893" y="3212"/>
                  <a:pt x="866" y="3205"/>
                  <a:pt x="835" y="3205"/>
                </a:cubicBezTo>
                <a:cubicBezTo>
                  <a:pt x="774" y="3205"/>
                  <a:pt x="700" y="3232"/>
                  <a:pt x="639" y="3313"/>
                </a:cubicBezTo>
                <a:cubicBezTo>
                  <a:pt x="609" y="3374"/>
                  <a:pt x="609" y="3496"/>
                  <a:pt x="730" y="3556"/>
                </a:cubicBezTo>
                <a:lnTo>
                  <a:pt x="1703" y="4134"/>
                </a:lnTo>
                <a:lnTo>
                  <a:pt x="274" y="4407"/>
                </a:lnTo>
                <a:cubicBezTo>
                  <a:pt x="153" y="4438"/>
                  <a:pt x="122" y="4529"/>
                  <a:pt x="122" y="4620"/>
                </a:cubicBezTo>
                <a:cubicBezTo>
                  <a:pt x="122" y="4711"/>
                  <a:pt x="244" y="4772"/>
                  <a:pt x="305" y="4772"/>
                </a:cubicBezTo>
                <a:lnTo>
                  <a:pt x="335" y="4772"/>
                </a:lnTo>
                <a:lnTo>
                  <a:pt x="2220" y="4438"/>
                </a:lnTo>
                <a:lnTo>
                  <a:pt x="2676" y="4711"/>
                </a:lnTo>
                <a:cubicBezTo>
                  <a:pt x="2433" y="4772"/>
                  <a:pt x="2220" y="4863"/>
                  <a:pt x="1977" y="4894"/>
                </a:cubicBezTo>
                <a:cubicBezTo>
                  <a:pt x="1855" y="4924"/>
                  <a:pt x="1825" y="5015"/>
                  <a:pt x="1825" y="5137"/>
                </a:cubicBezTo>
                <a:cubicBezTo>
                  <a:pt x="1825" y="5198"/>
                  <a:pt x="1946" y="5289"/>
                  <a:pt x="2007" y="5289"/>
                </a:cubicBezTo>
                <a:lnTo>
                  <a:pt x="2068" y="5289"/>
                </a:lnTo>
                <a:cubicBezTo>
                  <a:pt x="2402" y="5198"/>
                  <a:pt x="2767" y="5076"/>
                  <a:pt x="3132" y="4985"/>
                </a:cubicBezTo>
                <a:lnTo>
                  <a:pt x="3466" y="5198"/>
                </a:lnTo>
                <a:cubicBezTo>
                  <a:pt x="2828" y="5380"/>
                  <a:pt x="2220" y="5593"/>
                  <a:pt x="1521" y="5684"/>
                </a:cubicBezTo>
                <a:cubicBezTo>
                  <a:pt x="1399" y="5745"/>
                  <a:pt x="1369" y="5806"/>
                  <a:pt x="1369" y="5927"/>
                </a:cubicBezTo>
                <a:cubicBezTo>
                  <a:pt x="1369" y="5988"/>
                  <a:pt x="1490" y="6079"/>
                  <a:pt x="1551" y="6079"/>
                </a:cubicBezTo>
                <a:lnTo>
                  <a:pt x="1612" y="6079"/>
                </a:lnTo>
                <a:cubicBezTo>
                  <a:pt x="2372" y="5927"/>
                  <a:pt x="3132" y="5684"/>
                  <a:pt x="3892" y="5471"/>
                </a:cubicBezTo>
                <a:lnTo>
                  <a:pt x="6019" y="6717"/>
                </a:lnTo>
                <a:lnTo>
                  <a:pt x="3800" y="7721"/>
                </a:lnTo>
                <a:cubicBezTo>
                  <a:pt x="2919" y="7447"/>
                  <a:pt x="2007" y="7295"/>
                  <a:pt x="1095" y="7204"/>
                </a:cubicBezTo>
                <a:cubicBezTo>
                  <a:pt x="1004" y="7204"/>
                  <a:pt x="913" y="7295"/>
                  <a:pt x="913" y="7417"/>
                </a:cubicBezTo>
                <a:cubicBezTo>
                  <a:pt x="913" y="7508"/>
                  <a:pt x="1004" y="7599"/>
                  <a:pt x="1095" y="7599"/>
                </a:cubicBezTo>
                <a:cubicBezTo>
                  <a:pt x="1855" y="7629"/>
                  <a:pt x="2615" y="7781"/>
                  <a:pt x="3344" y="7964"/>
                </a:cubicBezTo>
                <a:lnTo>
                  <a:pt x="3040" y="8116"/>
                </a:lnTo>
                <a:cubicBezTo>
                  <a:pt x="2737" y="7994"/>
                  <a:pt x="2433" y="7933"/>
                  <a:pt x="2098" y="7933"/>
                </a:cubicBezTo>
                <a:cubicBezTo>
                  <a:pt x="1977" y="7933"/>
                  <a:pt x="1916" y="7994"/>
                  <a:pt x="1916" y="8116"/>
                </a:cubicBezTo>
                <a:cubicBezTo>
                  <a:pt x="1916" y="8237"/>
                  <a:pt x="1977" y="8298"/>
                  <a:pt x="2098" y="8298"/>
                </a:cubicBezTo>
                <a:cubicBezTo>
                  <a:pt x="2250" y="8298"/>
                  <a:pt x="2433" y="8298"/>
                  <a:pt x="2585" y="8359"/>
                </a:cubicBezTo>
                <a:lnTo>
                  <a:pt x="2098" y="8602"/>
                </a:lnTo>
                <a:cubicBezTo>
                  <a:pt x="1490" y="8420"/>
                  <a:pt x="822" y="8298"/>
                  <a:pt x="183" y="8298"/>
                </a:cubicBezTo>
                <a:cubicBezTo>
                  <a:pt x="62" y="8298"/>
                  <a:pt x="1" y="8389"/>
                  <a:pt x="1" y="8511"/>
                </a:cubicBezTo>
                <a:cubicBezTo>
                  <a:pt x="1" y="8602"/>
                  <a:pt x="62" y="8693"/>
                  <a:pt x="183" y="8693"/>
                </a:cubicBezTo>
                <a:cubicBezTo>
                  <a:pt x="700" y="8693"/>
                  <a:pt x="1186" y="8754"/>
                  <a:pt x="1642" y="8876"/>
                </a:cubicBezTo>
                <a:lnTo>
                  <a:pt x="609" y="9453"/>
                </a:lnTo>
                <a:cubicBezTo>
                  <a:pt x="548" y="9483"/>
                  <a:pt x="487" y="9605"/>
                  <a:pt x="548" y="9727"/>
                </a:cubicBezTo>
                <a:cubicBezTo>
                  <a:pt x="578" y="9787"/>
                  <a:pt x="639" y="9818"/>
                  <a:pt x="700" y="9818"/>
                </a:cubicBezTo>
                <a:cubicBezTo>
                  <a:pt x="730" y="9818"/>
                  <a:pt x="761" y="9818"/>
                  <a:pt x="761" y="9787"/>
                </a:cubicBezTo>
                <a:lnTo>
                  <a:pt x="1764" y="9210"/>
                </a:lnTo>
                <a:lnTo>
                  <a:pt x="1764" y="9210"/>
                </a:lnTo>
                <a:lnTo>
                  <a:pt x="1247" y="10639"/>
                </a:lnTo>
                <a:cubicBezTo>
                  <a:pt x="1217" y="10730"/>
                  <a:pt x="1247" y="10821"/>
                  <a:pt x="1369" y="10851"/>
                </a:cubicBezTo>
                <a:lnTo>
                  <a:pt x="1460" y="10851"/>
                </a:lnTo>
                <a:cubicBezTo>
                  <a:pt x="1521" y="10851"/>
                  <a:pt x="1612" y="10821"/>
                  <a:pt x="1642" y="10730"/>
                </a:cubicBezTo>
                <a:lnTo>
                  <a:pt x="2250" y="8967"/>
                </a:lnTo>
                <a:lnTo>
                  <a:pt x="2706" y="8693"/>
                </a:lnTo>
                <a:lnTo>
                  <a:pt x="2706" y="8693"/>
                </a:lnTo>
                <a:cubicBezTo>
                  <a:pt x="2676" y="8936"/>
                  <a:pt x="2585" y="9149"/>
                  <a:pt x="2524" y="9362"/>
                </a:cubicBezTo>
                <a:cubicBezTo>
                  <a:pt x="2463" y="9483"/>
                  <a:pt x="2554" y="9575"/>
                  <a:pt x="2615" y="9605"/>
                </a:cubicBezTo>
                <a:lnTo>
                  <a:pt x="2706" y="9605"/>
                </a:lnTo>
                <a:cubicBezTo>
                  <a:pt x="2767" y="9605"/>
                  <a:pt x="2858" y="9575"/>
                  <a:pt x="2889" y="9483"/>
                </a:cubicBezTo>
                <a:cubicBezTo>
                  <a:pt x="3010" y="9149"/>
                  <a:pt x="3071" y="8815"/>
                  <a:pt x="3162" y="8420"/>
                </a:cubicBezTo>
                <a:lnTo>
                  <a:pt x="3496" y="8237"/>
                </a:lnTo>
                <a:lnTo>
                  <a:pt x="3496" y="8237"/>
                </a:lnTo>
                <a:cubicBezTo>
                  <a:pt x="3344" y="8876"/>
                  <a:pt x="3192" y="9514"/>
                  <a:pt x="2949" y="10122"/>
                </a:cubicBezTo>
                <a:cubicBezTo>
                  <a:pt x="2919" y="10243"/>
                  <a:pt x="2949" y="10335"/>
                  <a:pt x="3071" y="10365"/>
                </a:cubicBezTo>
                <a:lnTo>
                  <a:pt x="3162" y="10365"/>
                </a:lnTo>
                <a:cubicBezTo>
                  <a:pt x="3223" y="10365"/>
                  <a:pt x="3314" y="10335"/>
                  <a:pt x="3344" y="10243"/>
                </a:cubicBezTo>
                <a:cubicBezTo>
                  <a:pt x="3618" y="9483"/>
                  <a:pt x="3800" y="8724"/>
                  <a:pt x="3952" y="7964"/>
                </a:cubicBezTo>
                <a:lnTo>
                  <a:pt x="6110" y="6748"/>
                </a:lnTo>
                <a:lnTo>
                  <a:pt x="6080" y="9240"/>
                </a:lnTo>
                <a:cubicBezTo>
                  <a:pt x="5351" y="9909"/>
                  <a:pt x="4773" y="10608"/>
                  <a:pt x="4287" y="11277"/>
                </a:cubicBezTo>
                <a:cubicBezTo>
                  <a:pt x="4226" y="11338"/>
                  <a:pt x="4256" y="11459"/>
                  <a:pt x="4317" y="11550"/>
                </a:cubicBezTo>
                <a:cubicBezTo>
                  <a:pt x="4378" y="11581"/>
                  <a:pt x="4408" y="11581"/>
                  <a:pt x="4439" y="11581"/>
                </a:cubicBezTo>
                <a:cubicBezTo>
                  <a:pt x="4530" y="11581"/>
                  <a:pt x="4560" y="11550"/>
                  <a:pt x="4591" y="11520"/>
                </a:cubicBezTo>
                <a:cubicBezTo>
                  <a:pt x="4986" y="10942"/>
                  <a:pt x="5472" y="10335"/>
                  <a:pt x="6050" y="9757"/>
                </a:cubicBezTo>
                <a:lnTo>
                  <a:pt x="6050" y="10122"/>
                </a:lnTo>
                <a:lnTo>
                  <a:pt x="5715" y="10487"/>
                </a:lnTo>
                <a:lnTo>
                  <a:pt x="5381" y="10791"/>
                </a:lnTo>
                <a:cubicBezTo>
                  <a:pt x="5320" y="10851"/>
                  <a:pt x="5320" y="10973"/>
                  <a:pt x="5381" y="11034"/>
                </a:cubicBezTo>
                <a:cubicBezTo>
                  <a:pt x="5442" y="11094"/>
                  <a:pt x="5472" y="11094"/>
                  <a:pt x="5563" y="11094"/>
                </a:cubicBezTo>
                <a:cubicBezTo>
                  <a:pt x="5594" y="11094"/>
                  <a:pt x="5655" y="11094"/>
                  <a:pt x="5715" y="11034"/>
                </a:cubicBezTo>
                <a:cubicBezTo>
                  <a:pt x="5806" y="10942"/>
                  <a:pt x="5898" y="10821"/>
                  <a:pt x="6019" y="10730"/>
                </a:cubicBezTo>
                <a:lnTo>
                  <a:pt x="6050" y="10699"/>
                </a:lnTo>
                <a:lnTo>
                  <a:pt x="6050" y="11155"/>
                </a:lnTo>
                <a:cubicBezTo>
                  <a:pt x="5563" y="11611"/>
                  <a:pt x="5138" y="12098"/>
                  <a:pt x="4803" y="12675"/>
                </a:cubicBezTo>
                <a:cubicBezTo>
                  <a:pt x="4743" y="12766"/>
                  <a:pt x="4743" y="12857"/>
                  <a:pt x="4864" y="12949"/>
                </a:cubicBezTo>
                <a:cubicBezTo>
                  <a:pt x="4895" y="12949"/>
                  <a:pt x="4925" y="12979"/>
                  <a:pt x="4986" y="12979"/>
                </a:cubicBezTo>
                <a:cubicBezTo>
                  <a:pt x="5047" y="12979"/>
                  <a:pt x="5107" y="12949"/>
                  <a:pt x="5138" y="12918"/>
                </a:cubicBezTo>
                <a:cubicBezTo>
                  <a:pt x="5381" y="12493"/>
                  <a:pt x="5715" y="12098"/>
                  <a:pt x="6050" y="11733"/>
                </a:cubicBezTo>
                <a:lnTo>
                  <a:pt x="6050" y="12949"/>
                </a:lnTo>
                <a:cubicBezTo>
                  <a:pt x="6050" y="13070"/>
                  <a:pt x="6110" y="13131"/>
                  <a:pt x="6232" y="13131"/>
                </a:cubicBezTo>
                <a:cubicBezTo>
                  <a:pt x="6354" y="13131"/>
                  <a:pt x="6414" y="13070"/>
                  <a:pt x="6414" y="12949"/>
                </a:cubicBezTo>
                <a:lnTo>
                  <a:pt x="6414" y="11794"/>
                </a:lnTo>
                <a:lnTo>
                  <a:pt x="7387" y="12918"/>
                </a:lnTo>
                <a:cubicBezTo>
                  <a:pt x="7417" y="12949"/>
                  <a:pt x="7448" y="12979"/>
                  <a:pt x="7539" y="12979"/>
                </a:cubicBezTo>
                <a:cubicBezTo>
                  <a:pt x="7569" y="12979"/>
                  <a:pt x="7600" y="12979"/>
                  <a:pt x="7630" y="12949"/>
                </a:cubicBezTo>
                <a:cubicBezTo>
                  <a:pt x="7721" y="12857"/>
                  <a:pt x="7721" y="12766"/>
                  <a:pt x="7691" y="12675"/>
                </a:cubicBezTo>
                <a:lnTo>
                  <a:pt x="6475" y="11277"/>
                </a:lnTo>
                <a:lnTo>
                  <a:pt x="6475" y="10730"/>
                </a:lnTo>
                <a:cubicBezTo>
                  <a:pt x="6658" y="10882"/>
                  <a:pt x="6810" y="11034"/>
                  <a:pt x="6962" y="11246"/>
                </a:cubicBezTo>
                <a:cubicBezTo>
                  <a:pt x="6992" y="11277"/>
                  <a:pt x="7022" y="11307"/>
                  <a:pt x="7114" y="11307"/>
                </a:cubicBezTo>
                <a:cubicBezTo>
                  <a:pt x="7144" y="11307"/>
                  <a:pt x="7174" y="11307"/>
                  <a:pt x="7235" y="11277"/>
                </a:cubicBezTo>
                <a:cubicBezTo>
                  <a:pt x="7296" y="11186"/>
                  <a:pt x="7296" y="11094"/>
                  <a:pt x="7235" y="11003"/>
                </a:cubicBezTo>
                <a:cubicBezTo>
                  <a:pt x="6992" y="10730"/>
                  <a:pt x="6718" y="10487"/>
                  <a:pt x="6475" y="10243"/>
                </a:cubicBezTo>
                <a:lnTo>
                  <a:pt x="6475" y="9879"/>
                </a:lnTo>
                <a:cubicBezTo>
                  <a:pt x="6962" y="10274"/>
                  <a:pt x="7417" y="10791"/>
                  <a:pt x="7843" y="11246"/>
                </a:cubicBezTo>
                <a:cubicBezTo>
                  <a:pt x="7873" y="11277"/>
                  <a:pt x="7904" y="11307"/>
                  <a:pt x="7995" y="11307"/>
                </a:cubicBezTo>
                <a:cubicBezTo>
                  <a:pt x="8025" y="11307"/>
                  <a:pt x="8056" y="11307"/>
                  <a:pt x="8086" y="11277"/>
                </a:cubicBezTo>
                <a:cubicBezTo>
                  <a:pt x="8177" y="11186"/>
                  <a:pt x="8177" y="11094"/>
                  <a:pt x="8086" y="11003"/>
                </a:cubicBezTo>
                <a:cubicBezTo>
                  <a:pt x="7600" y="10426"/>
                  <a:pt x="7022" y="9879"/>
                  <a:pt x="6414" y="9362"/>
                </a:cubicBezTo>
                <a:lnTo>
                  <a:pt x="6475" y="6839"/>
                </a:lnTo>
                <a:lnTo>
                  <a:pt x="8603" y="8085"/>
                </a:lnTo>
                <a:cubicBezTo>
                  <a:pt x="8816" y="9028"/>
                  <a:pt x="9120" y="9909"/>
                  <a:pt x="9515" y="10669"/>
                </a:cubicBezTo>
                <a:cubicBezTo>
                  <a:pt x="9545" y="10730"/>
                  <a:pt x="9606" y="10791"/>
                  <a:pt x="9667" y="10791"/>
                </a:cubicBezTo>
                <a:cubicBezTo>
                  <a:pt x="9697" y="10791"/>
                  <a:pt x="9728" y="10791"/>
                  <a:pt x="9728" y="10730"/>
                </a:cubicBezTo>
                <a:cubicBezTo>
                  <a:pt x="9819" y="10699"/>
                  <a:pt x="9849" y="10578"/>
                  <a:pt x="9819" y="10487"/>
                </a:cubicBezTo>
                <a:cubicBezTo>
                  <a:pt x="9515" y="9818"/>
                  <a:pt x="9241" y="9149"/>
                  <a:pt x="8998" y="8359"/>
                </a:cubicBezTo>
                <a:lnTo>
                  <a:pt x="8998" y="8359"/>
                </a:lnTo>
                <a:lnTo>
                  <a:pt x="9302" y="8541"/>
                </a:lnTo>
                <a:cubicBezTo>
                  <a:pt x="9363" y="8693"/>
                  <a:pt x="9393" y="8845"/>
                  <a:pt x="9454" y="8997"/>
                </a:cubicBezTo>
                <a:cubicBezTo>
                  <a:pt x="9515" y="9119"/>
                  <a:pt x="9545" y="9271"/>
                  <a:pt x="9576" y="9362"/>
                </a:cubicBezTo>
                <a:cubicBezTo>
                  <a:pt x="9606" y="9453"/>
                  <a:pt x="9697" y="9514"/>
                  <a:pt x="9758" y="9514"/>
                </a:cubicBezTo>
                <a:lnTo>
                  <a:pt x="9819" y="9514"/>
                </a:lnTo>
                <a:cubicBezTo>
                  <a:pt x="9910" y="9483"/>
                  <a:pt x="9971" y="9423"/>
                  <a:pt x="9971" y="9301"/>
                </a:cubicBezTo>
                <a:cubicBezTo>
                  <a:pt x="9910" y="9149"/>
                  <a:pt x="9880" y="9028"/>
                  <a:pt x="9849" y="8876"/>
                </a:cubicBezTo>
                <a:cubicBezTo>
                  <a:pt x="9849" y="8845"/>
                  <a:pt x="9849" y="8845"/>
                  <a:pt x="9819" y="8815"/>
                </a:cubicBezTo>
                <a:lnTo>
                  <a:pt x="9819" y="8815"/>
                </a:lnTo>
                <a:lnTo>
                  <a:pt x="10183" y="9028"/>
                </a:lnTo>
                <a:cubicBezTo>
                  <a:pt x="10335" y="9666"/>
                  <a:pt x="10579" y="10274"/>
                  <a:pt x="10883" y="10851"/>
                </a:cubicBezTo>
                <a:cubicBezTo>
                  <a:pt x="10913" y="10942"/>
                  <a:pt x="10974" y="10973"/>
                  <a:pt x="11035" y="10973"/>
                </a:cubicBezTo>
                <a:cubicBezTo>
                  <a:pt x="11065" y="10973"/>
                  <a:pt x="11095" y="10973"/>
                  <a:pt x="11095" y="10942"/>
                </a:cubicBezTo>
                <a:cubicBezTo>
                  <a:pt x="11187" y="10882"/>
                  <a:pt x="11217" y="10791"/>
                  <a:pt x="11187" y="10669"/>
                </a:cubicBezTo>
                <a:cubicBezTo>
                  <a:pt x="10943" y="10213"/>
                  <a:pt x="10761" y="9757"/>
                  <a:pt x="10609" y="9301"/>
                </a:cubicBezTo>
                <a:lnTo>
                  <a:pt x="10609" y="9301"/>
                </a:lnTo>
                <a:lnTo>
                  <a:pt x="11673" y="9909"/>
                </a:lnTo>
                <a:cubicBezTo>
                  <a:pt x="11703" y="9909"/>
                  <a:pt x="11734" y="9939"/>
                  <a:pt x="11794" y="9939"/>
                </a:cubicBezTo>
                <a:cubicBezTo>
                  <a:pt x="11855" y="9939"/>
                  <a:pt x="11886" y="9909"/>
                  <a:pt x="11946" y="9879"/>
                </a:cubicBezTo>
                <a:cubicBezTo>
                  <a:pt x="11977" y="9787"/>
                  <a:pt x="11977" y="9666"/>
                  <a:pt x="11855" y="9605"/>
                </a:cubicBezTo>
                <a:lnTo>
                  <a:pt x="10883" y="9028"/>
                </a:lnTo>
                <a:lnTo>
                  <a:pt x="12281" y="8754"/>
                </a:lnTo>
                <a:cubicBezTo>
                  <a:pt x="12402" y="8724"/>
                  <a:pt x="12433" y="8663"/>
                  <a:pt x="12433" y="8541"/>
                </a:cubicBezTo>
                <a:cubicBezTo>
                  <a:pt x="12402" y="8420"/>
                  <a:pt x="12311" y="8389"/>
                  <a:pt x="12190" y="8389"/>
                </a:cubicBezTo>
                <a:lnTo>
                  <a:pt x="10335" y="8724"/>
                </a:lnTo>
                <a:lnTo>
                  <a:pt x="9880" y="8450"/>
                </a:lnTo>
                <a:cubicBezTo>
                  <a:pt x="10123" y="8389"/>
                  <a:pt x="10335" y="8298"/>
                  <a:pt x="10579" y="8268"/>
                </a:cubicBezTo>
                <a:cubicBezTo>
                  <a:pt x="10670" y="8237"/>
                  <a:pt x="10731" y="8146"/>
                  <a:pt x="10731" y="8055"/>
                </a:cubicBezTo>
                <a:cubicBezTo>
                  <a:pt x="10670" y="7933"/>
                  <a:pt x="10609" y="7903"/>
                  <a:pt x="10487" y="7903"/>
                </a:cubicBezTo>
                <a:cubicBezTo>
                  <a:pt x="10153" y="7964"/>
                  <a:pt x="9819" y="8085"/>
                  <a:pt x="9454" y="8207"/>
                </a:cubicBezTo>
                <a:lnTo>
                  <a:pt x="9120" y="7964"/>
                </a:lnTo>
                <a:cubicBezTo>
                  <a:pt x="9728" y="7781"/>
                  <a:pt x="10366" y="7599"/>
                  <a:pt x="11035" y="7477"/>
                </a:cubicBezTo>
                <a:cubicBezTo>
                  <a:pt x="11126" y="7447"/>
                  <a:pt x="11187" y="7356"/>
                  <a:pt x="11187" y="7234"/>
                </a:cubicBezTo>
                <a:cubicBezTo>
                  <a:pt x="11134" y="7155"/>
                  <a:pt x="11081" y="7076"/>
                  <a:pt x="10989" y="7076"/>
                </a:cubicBezTo>
                <a:cubicBezTo>
                  <a:pt x="10975" y="7076"/>
                  <a:pt x="10960" y="7078"/>
                  <a:pt x="10943" y="7082"/>
                </a:cubicBezTo>
                <a:cubicBezTo>
                  <a:pt x="10183" y="7234"/>
                  <a:pt x="9424" y="7447"/>
                  <a:pt x="8694" y="7690"/>
                </a:cubicBezTo>
                <a:lnTo>
                  <a:pt x="6536" y="6414"/>
                </a:lnTo>
                <a:lnTo>
                  <a:pt x="8694" y="5198"/>
                </a:lnTo>
                <a:cubicBezTo>
                  <a:pt x="9667" y="5471"/>
                  <a:pt x="10518" y="5654"/>
                  <a:pt x="11369" y="5684"/>
                </a:cubicBezTo>
                <a:cubicBezTo>
                  <a:pt x="11490" y="5684"/>
                  <a:pt x="11551" y="5623"/>
                  <a:pt x="11551" y="5502"/>
                </a:cubicBezTo>
                <a:cubicBezTo>
                  <a:pt x="11551" y="5380"/>
                  <a:pt x="11490" y="5319"/>
                  <a:pt x="11369" y="5319"/>
                </a:cubicBezTo>
                <a:cubicBezTo>
                  <a:pt x="10639" y="5259"/>
                  <a:pt x="9910" y="5107"/>
                  <a:pt x="9120" y="4924"/>
                </a:cubicBezTo>
                <a:lnTo>
                  <a:pt x="9454" y="4742"/>
                </a:lnTo>
                <a:lnTo>
                  <a:pt x="9910" y="4863"/>
                </a:lnTo>
                <a:cubicBezTo>
                  <a:pt x="10031" y="4894"/>
                  <a:pt x="10183" y="4894"/>
                  <a:pt x="10335" y="4924"/>
                </a:cubicBezTo>
                <a:lnTo>
                  <a:pt x="10366" y="4924"/>
                </a:lnTo>
                <a:cubicBezTo>
                  <a:pt x="10457" y="4924"/>
                  <a:pt x="10518" y="4894"/>
                  <a:pt x="10579" y="4772"/>
                </a:cubicBezTo>
                <a:cubicBezTo>
                  <a:pt x="10609" y="4651"/>
                  <a:pt x="10518" y="4590"/>
                  <a:pt x="10427" y="4559"/>
                </a:cubicBezTo>
                <a:cubicBezTo>
                  <a:pt x="10275" y="4499"/>
                  <a:pt x="10123" y="4468"/>
                  <a:pt x="10001" y="4438"/>
                </a:cubicBezTo>
                <a:lnTo>
                  <a:pt x="9910" y="4438"/>
                </a:lnTo>
                <a:lnTo>
                  <a:pt x="10305" y="4195"/>
                </a:lnTo>
                <a:cubicBezTo>
                  <a:pt x="11187" y="4559"/>
                  <a:pt x="11825" y="4681"/>
                  <a:pt x="12463" y="4711"/>
                </a:cubicBezTo>
                <a:cubicBezTo>
                  <a:pt x="12585" y="4711"/>
                  <a:pt x="12646" y="4620"/>
                  <a:pt x="12646" y="4529"/>
                </a:cubicBezTo>
                <a:cubicBezTo>
                  <a:pt x="12646" y="4407"/>
                  <a:pt x="12585" y="4316"/>
                  <a:pt x="12463" y="4316"/>
                </a:cubicBezTo>
                <a:cubicBezTo>
                  <a:pt x="11977" y="4316"/>
                  <a:pt x="11490" y="4255"/>
                  <a:pt x="10974" y="4134"/>
                </a:cubicBezTo>
                <a:lnTo>
                  <a:pt x="12038" y="3526"/>
                </a:lnTo>
                <a:cubicBezTo>
                  <a:pt x="12129" y="3496"/>
                  <a:pt x="12159" y="3374"/>
                  <a:pt x="12129" y="3252"/>
                </a:cubicBezTo>
                <a:cubicBezTo>
                  <a:pt x="12107" y="3208"/>
                  <a:pt x="12035" y="3180"/>
                  <a:pt x="11951" y="3180"/>
                </a:cubicBezTo>
                <a:cubicBezTo>
                  <a:pt x="11920" y="3180"/>
                  <a:pt x="11888" y="3183"/>
                  <a:pt x="11855" y="3192"/>
                </a:cubicBezTo>
                <a:lnTo>
                  <a:pt x="10883" y="3769"/>
                </a:lnTo>
                <a:lnTo>
                  <a:pt x="10883" y="3769"/>
                </a:lnTo>
                <a:lnTo>
                  <a:pt x="11369" y="2401"/>
                </a:lnTo>
                <a:cubicBezTo>
                  <a:pt x="11399" y="2280"/>
                  <a:pt x="11369" y="2189"/>
                  <a:pt x="11247" y="2158"/>
                </a:cubicBezTo>
                <a:cubicBezTo>
                  <a:pt x="11219" y="2151"/>
                  <a:pt x="11193" y="2147"/>
                  <a:pt x="11171" y="2147"/>
                </a:cubicBezTo>
                <a:cubicBezTo>
                  <a:pt x="11099" y="2147"/>
                  <a:pt x="11058" y="2187"/>
                  <a:pt x="11035" y="2280"/>
                </a:cubicBezTo>
                <a:lnTo>
                  <a:pt x="10427" y="4043"/>
                </a:lnTo>
                <a:lnTo>
                  <a:pt x="9971" y="4316"/>
                </a:lnTo>
                <a:cubicBezTo>
                  <a:pt x="10001" y="4103"/>
                  <a:pt x="10062" y="3860"/>
                  <a:pt x="10153" y="3648"/>
                </a:cubicBezTo>
                <a:cubicBezTo>
                  <a:pt x="10183" y="3526"/>
                  <a:pt x="10123" y="3435"/>
                  <a:pt x="10031" y="3404"/>
                </a:cubicBezTo>
                <a:cubicBezTo>
                  <a:pt x="10010" y="3399"/>
                  <a:pt x="9990" y="3396"/>
                  <a:pt x="9972" y="3396"/>
                </a:cubicBezTo>
                <a:cubicBezTo>
                  <a:pt x="9889" y="3396"/>
                  <a:pt x="9844" y="3451"/>
                  <a:pt x="9819" y="3526"/>
                </a:cubicBezTo>
                <a:cubicBezTo>
                  <a:pt x="9697" y="3860"/>
                  <a:pt x="9606" y="4195"/>
                  <a:pt x="9545" y="4559"/>
                </a:cubicBezTo>
                <a:lnTo>
                  <a:pt x="9211" y="4742"/>
                </a:lnTo>
                <a:cubicBezTo>
                  <a:pt x="9363" y="4103"/>
                  <a:pt x="9515" y="3435"/>
                  <a:pt x="9728" y="2827"/>
                </a:cubicBezTo>
                <a:cubicBezTo>
                  <a:pt x="9758" y="2736"/>
                  <a:pt x="9728" y="2644"/>
                  <a:pt x="9606" y="2614"/>
                </a:cubicBezTo>
                <a:cubicBezTo>
                  <a:pt x="9584" y="2607"/>
                  <a:pt x="9563" y="2603"/>
                  <a:pt x="9542" y="2603"/>
                </a:cubicBezTo>
                <a:cubicBezTo>
                  <a:pt x="9475" y="2603"/>
                  <a:pt x="9416" y="2643"/>
                  <a:pt x="9393" y="2736"/>
                </a:cubicBezTo>
                <a:cubicBezTo>
                  <a:pt x="9120" y="3435"/>
                  <a:pt x="8937" y="4195"/>
                  <a:pt x="8785" y="5015"/>
                </a:cubicBezTo>
                <a:lnTo>
                  <a:pt x="6566" y="6262"/>
                </a:lnTo>
                <a:lnTo>
                  <a:pt x="6627" y="3830"/>
                </a:lnTo>
                <a:cubicBezTo>
                  <a:pt x="7265" y="3222"/>
                  <a:pt x="7873" y="2493"/>
                  <a:pt x="8360" y="1733"/>
                </a:cubicBezTo>
                <a:cubicBezTo>
                  <a:pt x="8451" y="1672"/>
                  <a:pt x="8390" y="1550"/>
                  <a:pt x="8329" y="1459"/>
                </a:cubicBezTo>
                <a:cubicBezTo>
                  <a:pt x="8297" y="1438"/>
                  <a:pt x="8265" y="1427"/>
                  <a:pt x="8232" y="1427"/>
                </a:cubicBezTo>
                <a:cubicBezTo>
                  <a:pt x="8174" y="1427"/>
                  <a:pt x="8115" y="1461"/>
                  <a:pt x="8056" y="1520"/>
                </a:cubicBezTo>
                <a:cubicBezTo>
                  <a:pt x="7630" y="2158"/>
                  <a:pt x="7144" y="2736"/>
                  <a:pt x="6627" y="3252"/>
                </a:cubicBezTo>
                <a:lnTo>
                  <a:pt x="6627" y="2918"/>
                </a:lnTo>
                <a:cubicBezTo>
                  <a:pt x="6870" y="2736"/>
                  <a:pt x="7114" y="2462"/>
                  <a:pt x="7265" y="2189"/>
                </a:cubicBezTo>
                <a:cubicBezTo>
                  <a:pt x="7296" y="2128"/>
                  <a:pt x="7265" y="2006"/>
                  <a:pt x="7174" y="1945"/>
                </a:cubicBezTo>
                <a:cubicBezTo>
                  <a:pt x="7156" y="1928"/>
                  <a:pt x="7133" y="1920"/>
                  <a:pt x="7108" y="1920"/>
                </a:cubicBezTo>
                <a:cubicBezTo>
                  <a:pt x="7048" y="1920"/>
                  <a:pt x="6974" y="1963"/>
                  <a:pt x="6931" y="2006"/>
                </a:cubicBezTo>
                <a:cubicBezTo>
                  <a:pt x="6840" y="2158"/>
                  <a:pt x="6718" y="2280"/>
                  <a:pt x="6627" y="2432"/>
                </a:cubicBezTo>
                <a:lnTo>
                  <a:pt x="6627" y="1885"/>
                </a:lnTo>
                <a:cubicBezTo>
                  <a:pt x="7083" y="1429"/>
                  <a:pt x="7478" y="942"/>
                  <a:pt x="7843" y="426"/>
                </a:cubicBezTo>
                <a:cubicBezTo>
                  <a:pt x="7873" y="334"/>
                  <a:pt x="7873" y="213"/>
                  <a:pt x="7752" y="152"/>
                </a:cubicBezTo>
                <a:cubicBezTo>
                  <a:pt x="7730" y="141"/>
                  <a:pt x="7699" y="134"/>
                  <a:pt x="7665" y="134"/>
                </a:cubicBezTo>
                <a:cubicBezTo>
                  <a:pt x="7606" y="134"/>
                  <a:pt x="7536" y="155"/>
                  <a:pt x="7478" y="213"/>
                </a:cubicBezTo>
                <a:cubicBezTo>
                  <a:pt x="7235" y="638"/>
                  <a:pt x="6931" y="1034"/>
                  <a:pt x="6566" y="1368"/>
                </a:cubicBezTo>
                <a:lnTo>
                  <a:pt x="6566" y="182"/>
                </a:lnTo>
                <a:cubicBezTo>
                  <a:pt x="6566" y="61"/>
                  <a:pt x="6506" y="0"/>
                  <a:pt x="63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p32"/>
          <p:cNvSpPr/>
          <p:nvPr/>
        </p:nvSpPr>
        <p:spPr>
          <a:xfrm>
            <a:off x="5467400" y="3094225"/>
            <a:ext cx="212050" cy="209750"/>
          </a:xfrm>
          <a:custGeom>
            <a:avLst/>
            <a:gdLst/>
            <a:ahLst/>
            <a:cxnLst/>
            <a:rect l="l" t="t" r="r" b="b"/>
            <a:pathLst>
              <a:path w="8482" h="8390" extrusionOk="0">
                <a:moveTo>
                  <a:pt x="3739" y="1"/>
                </a:moveTo>
                <a:cubicBezTo>
                  <a:pt x="3648" y="1"/>
                  <a:pt x="3618" y="31"/>
                  <a:pt x="3587" y="61"/>
                </a:cubicBezTo>
                <a:cubicBezTo>
                  <a:pt x="3496" y="365"/>
                  <a:pt x="3375" y="669"/>
                  <a:pt x="3283" y="943"/>
                </a:cubicBezTo>
                <a:lnTo>
                  <a:pt x="3040" y="213"/>
                </a:lnTo>
                <a:cubicBezTo>
                  <a:pt x="3019" y="170"/>
                  <a:pt x="2997" y="127"/>
                  <a:pt x="2954" y="127"/>
                </a:cubicBezTo>
                <a:cubicBezTo>
                  <a:pt x="2936" y="127"/>
                  <a:pt x="2915" y="135"/>
                  <a:pt x="2888" y="153"/>
                </a:cubicBezTo>
                <a:cubicBezTo>
                  <a:pt x="2827" y="183"/>
                  <a:pt x="2767" y="213"/>
                  <a:pt x="2827" y="304"/>
                </a:cubicBezTo>
                <a:lnTo>
                  <a:pt x="3040" y="973"/>
                </a:lnTo>
                <a:lnTo>
                  <a:pt x="2250" y="487"/>
                </a:lnTo>
                <a:cubicBezTo>
                  <a:pt x="2223" y="478"/>
                  <a:pt x="2202" y="474"/>
                  <a:pt x="2184" y="474"/>
                </a:cubicBezTo>
                <a:cubicBezTo>
                  <a:pt x="2141" y="474"/>
                  <a:pt x="2119" y="496"/>
                  <a:pt x="2098" y="517"/>
                </a:cubicBezTo>
                <a:cubicBezTo>
                  <a:pt x="2068" y="548"/>
                  <a:pt x="2098" y="639"/>
                  <a:pt x="2128" y="669"/>
                </a:cubicBezTo>
                <a:lnTo>
                  <a:pt x="3192" y="1277"/>
                </a:lnTo>
                <a:lnTo>
                  <a:pt x="3314" y="1581"/>
                </a:lnTo>
                <a:cubicBezTo>
                  <a:pt x="3162" y="1520"/>
                  <a:pt x="3040" y="1460"/>
                  <a:pt x="2888" y="1399"/>
                </a:cubicBezTo>
                <a:cubicBezTo>
                  <a:pt x="2870" y="1390"/>
                  <a:pt x="2853" y="1386"/>
                  <a:pt x="2836" y="1386"/>
                </a:cubicBezTo>
                <a:cubicBezTo>
                  <a:pt x="2794" y="1386"/>
                  <a:pt x="2758" y="1408"/>
                  <a:pt x="2736" y="1429"/>
                </a:cubicBezTo>
                <a:cubicBezTo>
                  <a:pt x="2706" y="1460"/>
                  <a:pt x="2736" y="1551"/>
                  <a:pt x="2767" y="1581"/>
                </a:cubicBezTo>
                <a:lnTo>
                  <a:pt x="2827" y="1581"/>
                </a:lnTo>
                <a:cubicBezTo>
                  <a:pt x="3010" y="1703"/>
                  <a:pt x="3223" y="1824"/>
                  <a:pt x="3466" y="1885"/>
                </a:cubicBezTo>
                <a:lnTo>
                  <a:pt x="3527" y="2159"/>
                </a:lnTo>
                <a:cubicBezTo>
                  <a:pt x="3162" y="2007"/>
                  <a:pt x="2767" y="1824"/>
                  <a:pt x="2402" y="1581"/>
                </a:cubicBezTo>
                <a:cubicBezTo>
                  <a:pt x="2375" y="1572"/>
                  <a:pt x="2354" y="1569"/>
                  <a:pt x="2336" y="1569"/>
                </a:cubicBezTo>
                <a:cubicBezTo>
                  <a:pt x="2293" y="1569"/>
                  <a:pt x="2271" y="1590"/>
                  <a:pt x="2250" y="1611"/>
                </a:cubicBezTo>
                <a:cubicBezTo>
                  <a:pt x="2220" y="1672"/>
                  <a:pt x="2250" y="1733"/>
                  <a:pt x="2280" y="1763"/>
                </a:cubicBezTo>
                <a:lnTo>
                  <a:pt x="2311" y="1763"/>
                </a:lnTo>
                <a:cubicBezTo>
                  <a:pt x="2736" y="2037"/>
                  <a:pt x="3192" y="2219"/>
                  <a:pt x="3679" y="2432"/>
                </a:cubicBezTo>
                <a:lnTo>
                  <a:pt x="4195" y="3952"/>
                </a:lnTo>
                <a:lnTo>
                  <a:pt x="2675" y="3648"/>
                </a:lnTo>
                <a:cubicBezTo>
                  <a:pt x="2372" y="3131"/>
                  <a:pt x="1976" y="2675"/>
                  <a:pt x="1551" y="2280"/>
                </a:cubicBezTo>
                <a:cubicBezTo>
                  <a:pt x="1536" y="2250"/>
                  <a:pt x="1513" y="2235"/>
                  <a:pt x="1482" y="2235"/>
                </a:cubicBezTo>
                <a:cubicBezTo>
                  <a:pt x="1452" y="2235"/>
                  <a:pt x="1414" y="2250"/>
                  <a:pt x="1368" y="2280"/>
                </a:cubicBezTo>
                <a:cubicBezTo>
                  <a:pt x="1338" y="2311"/>
                  <a:pt x="1338" y="2371"/>
                  <a:pt x="1368" y="2463"/>
                </a:cubicBezTo>
                <a:cubicBezTo>
                  <a:pt x="1703" y="2797"/>
                  <a:pt x="2007" y="3192"/>
                  <a:pt x="2280" y="3557"/>
                </a:cubicBezTo>
                <a:lnTo>
                  <a:pt x="2068" y="3526"/>
                </a:lnTo>
                <a:cubicBezTo>
                  <a:pt x="1976" y="3344"/>
                  <a:pt x="1824" y="3192"/>
                  <a:pt x="1672" y="3040"/>
                </a:cubicBezTo>
                <a:cubicBezTo>
                  <a:pt x="1657" y="3010"/>
                  <a:pt x="1627" y="2994"/>
                  <a:pt x="1596" y="2994"/>
                </a:cubicBezTo>
                <a:cubicBezTo>
                  <a:pt x="1566" y="2994"/>
                  <a:pt x="1536" y="3010"/>
                  <a:pt x="1520" y="3040"/>
                </a:cubicBezTo>
                <a:cubicBezTo>
                  <a:pt x="1490" y="3070"/>
                  <a:pt x="1490" y="3131"/>
                  <a:pt x="1520" y="3222"/>
                </a:cubicBezTo>
                <a:lnTo>
                  <a:pt x="1764" y="3435"/>
                </a:lnTo>
                <a:lnTo>
                  <a:pt x="1764" y="3435"/>
                </a:lnTo>
                <a:lnTo>
                  <a:pt x="1399" y="3374"/>
                </a:lnTo>
                <a:cubicBezTo>
                  <a:pt x="1186" y="3040"/>
                  <a:pt x="913" y="2675"/>
                  <a:pt x="609" y="2432"/>
                </a:cubicBezTo>
                <a:cubicBezTo>
                  <a:pt x="593" y="2402"/>
                  <a:pt x="563" y="2387"/>
                  <a:pt x="529" y="2387"/>
                </a:cubicBezTo>
                <a:cubicBezTo>
                  <a:pt x="495" y="2387"/>
                  <a:pt x="457" y="2402"/>
                  <a:pt x="426" y="2432"/>
                </a:cubicBezTo>
                <a:cubicBezTo>
                  <a:pt x="396" y="2463"/>
                  <a:pt x="396" y="2523"/>
                  <a:pt x="426" y="2615"/>
                </a:cubicBezTo>
                <a:cubicBezTo>
                  <a:pt x="639" y="2827"/>
                  <a:pt x="852" y="3070"/>
                  <a:pt x="1034" y="3344"/>
                </a:cubicBezTo>
                <a:lnTo>
                  <a:pt x="274" y="3192"/>
                </a:lnTo>
                <a:cubicBezTo>
                  <a:pt x="183" y="3192"/>
                  <a:pt x="153" y="3222"/>
                  <a:pt x="122" y="3253"/>
                </a:cubicBezTo>
                <a:cubicBezTo>
                  <a:pt x="122" y="3283"/>
                  <a:pt x="122" y="3344"/>
                  <a:pt x="153" y="3374"/>
                </a:cubicBezTo>
                <a:lnTo>
                  <a:pt x="183" y="3405"/>
                </a:lnTo>
                <a:lnTo>
                  <a:pt x="913" y="3557"/>
                </a:lnTo>
                <a:lnTo>
                  <a:pt x="92" y="4013"/>
                </a:lnTo>
                <a:cubicBezTo>
                  <a:pt x="1" y="4043"/>
                  <a:pt x="1" y="4134"/>
                  <a:pt x="31" y="4165"/>
                </a:cubicBezTo>
                <a:cubicBezTo>
                  <a:pt x="31" y="4165"/>
                  <a:pt x="31" y="4195"/>
                  <a:pt x="92" y="4195"/>
                </a:cubicBezTo>
                <a:cubicBezTo>
                  <a:pt x="107" y="4226"/>
                  <a:pt x="122" y="4241"/>
                  <a:pt x="145" y="4241"/>
                </a:cubicBezTo>
                <a:cubicBezTo>
                  <a:pt x="168" y="4241"/>
                  <a:pt x="198" y="4226"/>
                  <a:pt x="244" y="4195"/>
                </a:cubicBezTo>
                <a:lnTo>
                  <a:pt x="1308" y="3587"/>
                </a:lnTo>
                <a:lnTo>
                  <a:pt x="1612" y="3678"/>
                </a:lnTo>
                <a:cubicBezTo>
                  <a:pt x="1490" y="3739"/>
                  <a:pt x="1338" y="3861"/>
                  <a:pt x="1216" y="3922"/>
                </a:cubicBezTo>
                <a:cubicBezTo>
                  <a:pt x="1156" y="3982"/>
                  <a:pt x="1156" y="4043"/>
                  <a:pt x="1186" y="4104"/>
                </a:cubicBezTo>
                <a:cubicBezTo>
                  <a:pt x="1186" y="4104"/>
                  <a:pt x="1186" y="4134"/>
                  <a:pt x="1216" y="4134"/>
                </a:cubicBezTo>
                <a:cubicBezTo>
                  <a:pt x="1232" y="4150"/>
                  <a:pt x="1254" y="4157"/>
                  <a:pt x="1281" y="4157"/>
                </a:cubicBezTo>
                <a:cubicBezTo>
                  <a:pt x="1308" y="4157"/>
                  <a:pt x="1338" y="4150"/>
                  <a:pt x="1368" y="4134"/>
                </a:cubicBezTo>
                <a:cubicBezTo>
                  <a:pt x="1551" y="4013"/>
                  <a:pt x="1764" y="3861"/>
                  <a:pt x="1946" y="3709"/>
                </a:cubicBezTo>
                <a:lnTo>
                  <a:pt x="2220" y="3739"/>
                </a:lnTo>
                <a:cubicBezTo>
                  <a:pt x="1855" y="4013"/>
                  <a:pt x="1520" y="4256"/>
                  <a:pt x="1156" y="4469"/>
                </a:cubicBezTo>
                <a:cubicBezTo>
                  <a:pt x="1065" y="4499"/>
                  <a:pt x="1065" y="4590"/>
                  <a:pt x="1095" y="4621"/>
                </a:cubicBezTo>
                <a:cubicBezTo>
                  <a:pt x="1095" y="4621"/>
                  <a:pt x="1095" y="4651"/>
                  <a:pt x="1156" y="4651"/>
                </a:cubicBezTo>
                <a:cubicBezTo>
                  <a:pt x="1171" y="4666"/>
                  <a:pt x="1186" y="4674"/>
                  <a:pt x="1209" y="4674"/>
                </a:cubicBezTo>
                <a:cubicBezTo>
                  <a:pt x="1232" y="4674"/>
                  <a:pt x="1262" y="4666"/>
                  <a:pt x="1308" y="4651"/>
                </a:cubicBezTo>
                <a:cubicBezTo>
                  <a:pt x="1703" y="4408"/>
                  <a:pt x="2159" y="4134"/>
                  <a:pt x="2554" y="3830"/>
                </a:cubicBezTo>
                <a:lnTo>
                  <a:pt x="4104" y="4165"/>
                </a:lnTo>
                <a:lnTo>
                  <a:pt x="3040" y="5350"/>
                </a:lnTo>
                <a:cubicBezTo>
                  <a:pt x="2432" y="5381"/>
                  <a:pt x="1824" y="5472"/>
                  <a:pt x="1338" y="5624"/>
                </a:cubicBezTo>
                <a:cubicBezTo>
                  <a:pt x="1247" y="5624"/>
                  <a:pt x="1216" y="5685"/>
                  <a:pt x="1247" y="5776"/>
                </a:cubicBezTo>
                <a:cubicBezTo>
                  <a:pt x="1247" y="5806"/>
                  <a:pt x="1308" y="5806"/>
                  <a:pt x="1308" y="5836"/>
                </a:cubicBezTo>
                <a:cubicBezTo>
                  <a:pt x="1338" y="5867"/>
                  <a:pt x="1368" y="5867"/>
                  <a:pt x="1399" y="5867"/>
                </a:cubicBezTo>
                <a:cubicBezTo>
                  <a:pt x="1824" y="5745"/>
                  <a:pt x="2311" y="5685"/>
                  <a:pt x="2858" y="5654"/>
                </a:cubicBezTo>
                <a:lnTo>
                  <a:pt x="2858" y="5654"/>
                </a:lnTo>
                <a:lnTo>
                  <a:pt x="2706" y="5836"/>
                </a:lnTo>
                <a:cubicBezTo>
                  <a:pt x="2584" y="5836"/>
                  <a:pt x="2523" y="5836"/>
                  <a:pt x="2402" y="5867"/>
                </a:cubicBezTo>
                <a:cubicBezTo>
                  <a:pt x="2311" y="5867"/>
                  <a:pt x="2250" y="5867"/>
                  <a:pt x="2128" y="5897"/>
                </a:cubicBezTo>
                <a:cubicBezTo>
                  <a:pt x="2068" y="5897"/>
                  <a:pt x="2007" y="5988"/>
                  <a:pt x="2007" y="6019"/>
                </a:cubicBezTo>
                <a:cubicBezTo>
                  <a:pt x="2007" y="6049"/>
                  <a:pt x="2007" y="6110"/>
                  <a:pt x="2068" y="6110"/>
                </a:cubicBezTo>
                <a:cubicBezTo>
                  <a:pt x="2098" y="6140"/>
                  <a:pt x="2098" y="6140"/>
                  <a:pt x="2128" y="6140"/>
                </a:cubicBezTo>
                <a:cubicBezTo>
                  <a:pt x="2250" y="6140"/>
                  <a:pt x="2311" y="6140"/>
                  <a:pt x="2402" y="6110"/>
                </a:cubicBezTo>
                <a:lnTo>
                  <a:pt x="2432" y="6110"/>
                </a:lnTo>
                <a:lnTo>
                  <a:pt x="2250" y="6323"/>
                </a:lnTo>
                <a:cubicBezTo>
                  <a:pt x="1824" y="6323"/>
                  <a:pt x="1399" y="6414"/>
                  <a:pt x="1004" y="6505"/>
                </a:cubicBezTo>
                <a:cubicBezTo>
                  <a:pt x="913" y="6566"/>
                  <a:pt x="882" y="6596"/>
                  <a:pt x="913" y="6657"/>
                </a:cubicBezTo>
                <a:cubicBezTo>
                  <a:pt x="913" y="6718"/>
                  <a:pt x="943" y="6718"/>
                  <a:pt x="943" y="6718"/>
                </a:cubicBezTo>
                <a:cubicBezTo>
                  <a:pt x="1004" y="6748"/>
                  <a:pt x="1034" y="6748"/>
                  <a:pt x="1065" y="6748"/>
                </a:cubicBezTo>
                <a:cubicBezTo>
                  <a:pt x="1368" y="6657"/>
                  <a:pt x="1672" y="6596"/>
                  <a:pt x="2007" y="6566"/>
                </a:cubicBezTo>
                <a:lnTo>
                  <a:pt x="2007" y="6566"/>
                </a:lnTo>
                <a:lnTo>
                  <a:pt x="1490" y="7113"/>
                </a:lnTo>
                <a:cubicBezTo>
                  <a:pt x="1460" y="7174"/>
                  <a:pt x="1460" y="7235"/>
                  <a:pt x="1490" y="7326"/>
                </a:cubicBezTo>
                <a:cubicBezTo>
                  <a:pt x="1505" y="7341"/>
                  <a:pt x="1536" y="7349"/>
                  <a:pt x="1566" y="7349"/>
                </a:cubicBezTo>
                <a:cubicBezTo>
                  <a:pt x="1596" y="7349"/>
                  <a:pt x="1627" y="7341"/>
                  <a:pt x="1642" y="7326"/>
                </a:cubicBezTo>
                <a:lnTo>
                  <a:pt x="2128" y="6779"/>
                </a:lnTo>
                <a:lnTo>
                  <a:pt x="2128" y="7691"/>
                </a:lnTo>
                <a:cubicBezTo>
                  <a:pt x="2128" y="7721"/>
                  <a:pt x="2128" y="7782"/>
                  <a:pt x="2159" y="7782"/>
                </a:cubicBezTo>
                <a:cubicBezTo>
                  <a:pt x="2220" y="7782"/>
                  <a:pt x="2220" y="7812"/>
                  <a:pt x="2250" y="7812"/>
                </a:cubicBezTo>
                <a:cubicBezTo>
                  <a:pt x="2311" y="7812"/>
                  <a:pt x="2372" y="7782"/>
                  <a:pt x="2372" y="7691"/>
                </a:cubicBezTo>
                <a:lnTo>
                  <a:pt x="2372" y="6475"/>
                </a:lnTo>
                <a:lnTo>
                  <a:pt x="2584" y="6262"/>
                </a:lnTo>
                <a:cubicBezTo>
                  <a:pt x="2584" y="6414"/>
                  <a:pt x="2615" y="6566"/>
                  <a:pt x="2615" y="6718"/>
                </a:cubicBezTo>
                <a:cubicBezTo>
                  <a:pt x="2615" y="6748"/>
                  <a:pt x="2615" y="6779"/>
                  <a:pt x="2675" y="6779"/>
                </a:cubicBezTo>
                <a:cubicBezTo>
                  <a:pt x="2706" y="6779"/>
                  <a:pt x="2706" y="6809"/>
                  <a:pt x="2736" y="6809"/>
                </a:cubicBezTo>
                <a:cubicBezTo>
                  <a:pt x="2827" y="6809"/>
                  <a:pt x="2858" y="6779"/>
                  <a:pt x="2858" y="6718"/>
                </a:cubicBezTo>
                <a:cubicBezTo>
                  <a:pt x="2858" y="6475"/>
                  <a:pt x="2827" y="6262"/>
                  <a:pt x="2767" y="6019"/>
                </a:cubicBezTo>
                <a:lnTo>
                  <a:pt x="2919" y="5836"/>
                </a:lnTo>
                <a:cubicBezTo>
                  <a:pt x="2979" y="6262"/>
                  <a:pt x="3010" y="6657"/>
                  <a:pt x="3010" y="7083"/>
                </a:cubicBezTo>
                <a:cubicBezTo>
                  <a:pt x="3010" y="7113"/>
                  <a:pt x="3010" y="7174"/>
                  <a:pt x="3040" y="7174"/>
                </a:cubicBezTo>
                <a:cubicBezTo>
                  <a:pt x="3071" y="7174"/>
                  <a:pt x="3071" y="7204"/>
                  <a:pt x="3131" y="7204"/>
                </a:cubicBezTo>
                <a:cubicBezTo>
                  <a:pt x="3192" y="7204"/>
                  <a:pt x="3223" y="7174"/>
                  <a:pt x="3223" y="7083"/>
                </a:cubicBezTo>
                <a:cubicBezTo>
                  <a:pt x="3223" y="6596"/>
                  <a:pt x="3192" y="6110"/>
                  <a:pt x="3131" y="5593"/>
                </a:cubicBezTo>
                <a:lnTo>
                  <a:pt x="4226" y="4377"/>
                </a:lnTo>
                <a:lnTo>
                  <a:pt x="4712" y="5897"/>
                </a:lnTo>
                <a:cubicBezTo>
                  <a:pt x="4408" y="6475"/>
                  <a:pt x="4226" y="7022"/>
                  <a:pt x="4074" y="7539"/>
                </a:cubicBezTo>
                <a:cubicBezTo>
                  <a:pt x="4074" y="7569"/>
                  <a:pt x="4074" y="7630"/>
                  <a:pt x="4104" y="7660"/>
                </a:cubicBezTo>
                <a:lnTo>
                  <a:pt x="4134" y="7691"/>
                </a:lnTo>
                <a:cubicBezTo>
                  <a:pt x="4226" y="7691"/>
                  <a:pt x="4256" y="7660"/>
                  <a:pt x="4286" y="7630"/>
                </a:cubicBezTo>
                <a:cubicBezTo>
                  <a:pt x="4408" y="7174"/>
                  <a:pt x="4590" y="6748"/>
                  <a:pt x="4834" y="6262"/>
                </a:cubicBezTo>
                <a:lnTo>
                  <a:pt x="4894" y="6475"/>
                </a:lnTo>
                <a:cubicBezTo>
                  <a:pt x="4864" y="6596"/>
                  <a:pt x="4834" y="6657"/>
                  <a:pt x="4803" y="6748"/>
                </a:cubicBezTo>
                <a:lnTo>
                  <a:pt x="4682" y="6961"/>
                </a:lnTo>
                <a:cubicBezTo>
                  <a:pt x="4651" y="7022"/>
                  <a:pt x="4682" y="7083"/>
                  <a:pt x="4712" y="7113"/>
                </a:cubicBezTo>
                <a:lnTo>
                  <a:pt x="4742" y="7113"/>
                </a:lnTo>
                <a:cubicBezTo>
                  <a:pt x="4771" y="7132"/>
                  <a:pt x="4796" y="7139"/>
                  <a:pt x="4818" y="7139"/>
                </a:cubicBezTo>
                <a:cubicBezTo>
                  <a:pt x="4865" y="7139"/>
                  <a:pt x="4894" y="7104"/>
                  <a:pt x="4894" y="7083"/>
                </a:cubicBezTo>
                <a:cubicBezTo>
                  <a:pt x="4955" y="7022"/>
                  <a:pt x="4986" y="6900"/>
                  <a:pt x="5016" y="6809"/>
                </a:cubicBezTo>
                <a:lnTo>
                  <a:pt x="5016" y="6779"/>
                </a:lnTo>
                <a:lnTo>
                  <a:pt x="5107" y="7052"/>
                </a:lnTo>
                <a:cubicBezTo>
                  <a:pt x="4894" y="7417"/>
                  <a:pt x="4742" y="7812"/>
                  <a:pt x="4651" y="8238"/>
                </a:cubicBezTo>
                <a:cubicBezTo>
                  <a:pt x="4651" y="8268"/>
                  <a:pt x="4651" y="8299"/>
                  <a:pt x="4682" y="8329"/>
                </a:cubicBezTo>
                <a:lnTo>
                  <a:pt x="4712" y="8390"/>
                </a:lnTo>
                <a:cubicBezTo>
                  <a:pt x="4803" y="8390"/>
                  <a:pt x="4834" y="8329"/>
                  <a:pt x="4864" y="8299"/>
                </a:cubicBezTo>
                <a:cubicBezTo>
                  <a:pt x="4955" y="7995"/>
                  <a:pt x="5046" y="7691"/>
                  <a:pt x="5168" y="7387"/>
                </a:cubicBezTo>
                <a:lnTo>
                  <a:pt x="5411" y="8147"/>
                </a:lnTo>
                <a:cubicBezTo>
                  <a:pt x="5411" y="8177"/>
                  <a:pt x="5441" y="8177"/>
                  <a:pt x="5441" y="8177"/>
                </a:cubicBezTo>
                <a:cubicBezTo>
                  <a:pt x="5472" y="8238"/>
                  <a:pt x="5502" y="8238"/>
                  <a:pt x="5563" y="8238"/>
                </a:cubicBezTo>
                <a:cubicBezTo>
                  <a:pt x="5624" y="8177"/>
                  <a:pt x="5654" y="8147"/>
                  <a:pt x="5624" y="8086"/>
                </a:cubicBezTo>
                <a:lnTo>
                  <a:pt x="5411" y="7387"/>
                </a:lnTo>
                <a:lnTo>
                  <a:pt x="6201" y="7843"/>
                </a:lnTo>
                <a:cubicBezTo>
                  <a:pt x="6219" y="7851"/>
                  <a:pt x="6237" y="7855"/>
                  <a:pt x="6254" y="7855"/>
                </a:cubicBezTo>
                <a:cubicBezTo>
                  <a:pt x="6295" y="7855"/>
                  <a:pt x="6332" y="7834"/>
                  <a:pt x="6353" y="7812"/>
                </a:cubicBezTo>
                <a:cubicBezTo>
                  <a:pt x="6384" y="7721"/>
                  <a:pt x="6353" y="7691"/>
                  <a:pt x="6323" y="7660"/>
                </a:cubicBezTo>
                <a:lnTo>
                  <a:pt x="5290" y="7052"/>
                </a:lnTo>
                <a:lnTo>
                  <a:pt x="5168" y="6748"/>
                </a:lnTo>
                <a:lnTo>
                  <a:pt x="5168" y="6748"/>
                </a:lnTo>
                <a:cubicBezTo>
                  <a:pt x="5320" y="6809"/>
                  <a:pt x="5441" y="6870"/>
                  <a:pt x="5593" y="6931"/>
                </a:cubicBezTo>
                <a:cubicBezTo>
                  <a:pt x="5611" y="6940"/>
                  <a:pt x="5629" y="6943"/>
                  <a:pt x="5646" y="6943"/>
                </a:cubicBezTo>
                <a:cubicBezTo>
                  <a:pt x="5687" y="6943"/>
                  <a:pt x="5724" y="6922"/>
                  <a:pt x="5745" y="6900"/>
                </a:cubicBezTo>
                <a:cubicBezTo>
                  <a:pt x="5776" y="6809"/>
                  <a:pt x="5745" y="6779"/>
                  <a:pt x="5715" y="6748"/>
                </a:cubicBezTo>
                <a:cubicBezTo>
                  <a:pt x="5502" y="6627"/>
                  <a:pt x="5290" y="6505"/>
                  <a:pt x="5107" y="6444"/>
                </a:cubicBezTo>
                <a:lnTo>
                  <a:pt x="5016" y="6171"/>
                </a:lnTo>
                <a:lnTo>
                  <a:pt x="5016" y="6171"/>
                </a:lnTo>
                <a:cubicBezTo>
                  <a:pt x="5411" y="6323"/>
                  <a:pt x="5776" y="6505"/>
                  <a:pt x="6171" y="6748"/>
                </a:cubicBezTo>
                <a:cubicBezTo>
                  <a:pt x="6189" y="6757"/>
                  <a:pt x="6204" y="6761"/>
                  <a:pt x="6218" y="6761"/>
                </a:cubicBezTo>
                <a:cubicBezTo>
                  <a:pt x="6252" y="6761"/>
                  <a:pt x="6280" y="6739"/>
                  <a:pt x="6323" y="6718"/>
                </a:cubicBezTo>
                <a:cubicBezTo>
                  <a:pt x="6353" y="6627"/>
                  <a:pt x="6323" y="6566"/>
                  <a:pt x="6262" y="6566"/>
                </a:cubicBezTo>
                <a:cubicBezTo>
                  <a:pt x="5867" y="6292"/>
                  <a:pt x="5411" y="6110"/>
                  <a:pt x="4955" y="5897"/>
                </a:cubicBezTo>
                <a:lnTo>
                  <a:pt x="4438" y="4347"/>
                </a:lnTo>
                <a:lnTo>
                  <a:pt x="6019" y="4681"/>
                </a:lnTo>
                <a:cubicBezTo>
                  <a:pt x="6353" y="5229"/>
                  <a:pt x="6688" y="5685"/>
                  <a:pt x="7083" y="6049"/>
                </a:cubicBezTo>
                <a:cubicBezTo>
                  <a:pt x="7098" y="6080"/>
                  <a:pt x="7121" y="6095"/>
                  <a:pt x="7147" y="6095"/>
                </a:cubicBezTo>
                <a:cubicBezTo>
                  <a:pt x="7174" y="6095"/>
                  <a:pt x="7204" y="6080"/>
                  <a:pt x="7235" y="6049"/>
                </a:cubicBezTo>
                <a:cubicBezTo>
                  <a:pt x="7265" y="6019"/>
                  <a:pt x="7265" y="5958"/>
                  <a:pt x="7235" y="5867"/>
                </a:cubicBezTo>
                <a:cubicBezTo>
                  <a:pt x="6931" y="5563"/>
                  <a:pt x="6627" y="5198"/>
                  <a:pt x="6323" y="4742"/>
                </a:cubicBezTo>
                <a:lnTo>
                  <a:pt x="6323" y="4742"/>
                </a:lnTo>
                <a:lnTo>
                  <a:pt x="6536" y="4773"/>
                </a:lnTo>
                <a:cubicBezTo>
                  <a:pt x="6627" y="4833"/>
                  <a:pt x="6657" y="4925"/>
                  <a:pt x="6718" y="5046"/>
                </a:cubicBezTo>
                <a:cubicBezTo>
                  <a:pt x="6779" y="5107"/>
                  <a:pt x="6840" y="5198"/>
                  <a:pt x="6870" y="5259"/>
                </a:cubicBezTo>
                <a:lnTo>
                  <a:pt x="6931" y="5289"/>
                </a:lnTo>
                <a:cubicBezTo>
                  <a:pt x="6946" y="5320"/>
                  <a:pt x="6969" y="5335"/>
                  <a:pt x="6995" y="5335"/>
                </a:cubicBezTo>
                <a:cubicBezTo>
                  <a:pt x="7022" y="5335"/>
                  <a:pt x="7052" y="5320"/>
                  <a:pt x="7083" y="5289"/>
                </a:cubicBezTo>
                <a:cubicBezTo>
                  <a:pt x="7113" y="5259"/>
                  <a:pt x="7144" y="5198"/>
                  <a:pt x="7113" y="5137"/>
                </a:cubicBezTo>
                <a:cubicBezTo>
                  <a:pt x="7022" y="5077"/>
                  <a:pt x="6992" y="4985"/>
                  <a:pt x="6961" y="4925"/>
                </a:cubicBezTo>
                <a:cubicBezTo>
                  <a:pt x="6961" y="4925"/>
                  <a:pt x="6961" y="4907"/>
                  <a:pt x="6948" y="4898"/>
                </a:cubicBezTo>
                <a:lnTo>
                  <a:pt x="6948" y="4898"/>
                </a:lnTo>
                <a:lnTo>
                  <a:pt x="7174" y="4955"/>
                </a:lnTo>
                <a:cubicBezTo>
                  <a:pt x="7356" y="5320"/>
                  <a:pt x="7600" y="5654"/>
                  <a:pt x="7904" y="5928"/>
                </a:cubicBezTo>
                <a:cubicBezTo>
                  <a:pt x="7934" y="5943"/>
                  <a:pt x="7964" y="5950"/>
                  <a:pt x="7999" y="5950"/>
                </a:cubicBezTo>
                <a:cubicBezTo>
                  <a:pt x="8033" y="5950"/>
                  <a:pt x="8071" y="5943"/>
                  <a:pt x="8116" y="5928"/>
                </a:cubicBezTo>
                <a:cubicBezTo>
                  <a:pt x="8147" y="5867"/>
                  <a:pt x="8147" y="5806"/>
                  <a:pt x="8116" y="5715"/>
                </a:cubicBezTo>
                <a:cubicBezTo>
                  <a:pt x="7873" y="5502"/>
                  <a:pt x="7660" y="5259"/>
                  <a:pt x="7508" y="5016"/>
                </a:cubicBezTo>
                <a:lnTo>
                  <a:pt x="7508" y="5016"/>
                </a:lnTo>
                <a:lnTo>
                  <a:pt x="8268" y="5168"/>
                </a:lnTo>
                <a:cubicBezTo>
                  <a:pt x="8329" y="5168"/>
                  <a:pt x="8359" y="5107"/>
                  <a:pt x="8420" y="5077"/>
                </a:cubicBezTo>
                <a:cubicBezTo>
                  <a:pt x="8420" y="5016"/>
                  <a:pt x="8359" y="4955"/>
                  <a:pt x="8329" y="4925"/>
                </a:cubicBezTo>
                <a:lnTo>
                  <a:pt x="7600" y="4773"/>
                </a:lnTo>
                <a:lnTo>
                  <a:pt x="8420" y="4317"/>
                </a:lnTo>
                <a:cubicBezTo>
                  <a:pt x="8481" y="4286"/>
                  <a:pt x="8481" y="4195"/>
                  <a:pt x="8451" y="4165"/>
                </a:cubicBezTo>
                <a:cubicBezTo>
                  <a:pt x="8433" y="4129"/>
                  <a:pt x="8394" y="4114"/>
                  <a:pt x="8359" y="4114"/>
                </a:cubicBezTo>
                <a:cubicBezTo>
                  <a:pt x="8334" y="4114"/>
                  <a:pt x="8311" y="4122"/>
                  <a:pt x="8299" y="4134"/>
                </a:cubicBezTo>
                <a:lnTo>
                  <a:pt x="7265" y="4742"/>
                </a:lnTo>
                <a:lnTo>
                  <a:pt x="6961" y="4651"/>
                </a:lnTo>
                <a:cubicBezTo>
                  <a:pt x="7083" y="4590"/>
                  <a:pt x="7204" y="4469"/>
                  <a:pt x="7356" y="4408"/>
                </a:cubicBezTo>
                <a:cubicBezTo>
                  <a:pt x="7417" y="4347"/>
                  <a:pt x="7417" y="4286"/>
                  <a:pt x="7387" y="4256"/>
                </a:cubicBezTo>
                <a:cubicBezTo>
                  <a:pt x="7368" y="4198"/>
                  <a:pt x="7324" y="4177"/>
                  <a:pt x="7287" y="4177"/>
                </a:cubicBezTo>
                <a:cubicBezTo>
                  <a:pt x="7265" y="4177"/>
                  <a:pt x="7246" y="4184"/>
                  <a:pt x="7235" y="4195"/>
                </a:cubicBezTo>
                <a:cubicBezTo>
                  <a:pt x="7022" y="4317"/>
                  <a:pt x="6840" y="4469"/>
                  <a:pt x="6657" y="4590"/>
                </a:cubicBezTo>
                <a:lnTo>
                  <a:pt x="6384" y="4560"/>
                </a:lnTo>
                <a:cubicBezTo>
                  <a:pt x="6749" y="4286"/>
                  <a:pt x="7083" y="4043"/>
                  <a:pt x="7448" y="3861"/>
                </a:cubicBezTo>
                <a:cubicBezTo>
                  <a:pt x="7539" y="3830"/>
                  <a:pt x="7539" y="3739"/>
                  <a:pt x="7508" y="3709"/>
                </a:cubicBezTo>
                <a:cubicBezTo>
                  <a:pt x="7473" y="3673"/>
                  <a:pt x="7437" y="3658"/>
                  <a:pt x="7408" y="3658"/>
                </a:cubicBezTo>
                <a:cubicBezTo>
                  <a:pt x="7387" y="3658"/>
                  <a:pt x="7369" y="3666"/>
                  <a:pt x="7356" y="3678"/>
                </a:cubicBezTo>
                <a:cubicBezTo>
                  <a:pt x="6931" y="3952"/>
                  <a:pt x="6505" y="4195"/>
                  <a:pt x="6080" y="4499"/>
                </a:cubicBezTo>
                <a:lnTo>
                  <a:pt x="4499" y="4165"/>
                </a:lnTo>
                <a:lnTo>
                  <a:pt x="5502" y="2979"/>
                </a:lnTo>
                <a:cubicBezTo>
                  <a:pt x="6080" y="2949"/>
                  <a:pt x="6688" y="2888"/>
                  <a:pt x="7235" y="2736"/>
                </a:cubicBezTo>
                <a:cubicBezTo>
                  <a:pt x="7296" y="2736"/>
                  <a:pt x="7356" y="2645"/>
                  <a:pt x="7296" y="2584"/>
                </a:cubicBezTo>
                <a:cubicBezTo>
                  <a:pt x="7296" y="2516"/>
                  <a:pt x="7261" y="2482"/>
                  <a:pt x="7206" y="2482"/>
                </a:cubicBezTo>
                <a:cubicBezTo>
                  <a:pt x="7187" y="2482"/>
                  <a:pt x="7166" y="2485"/>
                  <a:pt x="7144" y="2493"/>
                </a:cubicBezTo>
                <a:cubicBezTo>
                  <a:pt x="6688" y="2615"/>
                  <a:pt x="6201" y="2675"/>
                  <a:pt x="5715" y="2736"/>
                </a:cubicBezTo>
                <a:lnTo>
                  <a:pt x="5867" y="2584"/>
                </a:lnTo>
                <a:cubicBezTo>
                  <a:pt x="6049" y="2584"/>
                  <a:pt x="6262" y="2584"/>
                  <a:pt x="6475" y="2493"/>
                </a:cubicBezTo>
                <a:cubicBezTo>
                  <a:pt x="6536" y="2463"/>
                  <a:pt x="6536" y="2432"/>
                  <a:pt x="6536" y="2341"/>
                </a:cubicBezTo>
                <a:cubicBezTo>
                  <a:pt x="6505" y="2280"/>
                  <a:pt x="6475" y="2280"/>
                  <a:pt x="6384" y="2280"/>
                </a:cubicBezTo>
                <a:cubicBezTo>
                  <a:pt x="6262" y="2311"/>
                  <a:pt x="6201" y="2341"/>
                  <a:pt x="6080" y="2341"/>
                </a:cubicBezTo>
                <a:lnTo>
                  <a:pt x="6323" y="2067"/>
                </a:lnTo>
                <a:cubicBezTo>
                  <a:pt x="6718" y="2067"/>
                  <a:pt x="7144" y="2007"/>
                  <a:pt x="7539" y="1885"/>
                </a:cubicBezTo>
                <a:cubicBezTo>
                  <a:pt x="7600" y="1855"/>
                  <a:pt x="7630" y="1824"/>
                  <a:pt x="7600" y="1733"/>
                </a:cubicBezTo>
                <a:cubicBezTo>
                  <a:pt x="7578" y="1690"/>
                  <a:pt x="7557" y="1647"/>
                  <a:pt x="7514" y="1647"/>
                </a:cubicBezTo>
                <a:cubicBezTo>
                  <a:pt x="7496" y="1647"/>
                  <a:pt x="7474" y="1654"/>
                  <a:pt x="7448" y="1672"/>
                </a:cubicBezTo>
                <a:cubicBezTo>
                  <a:pt x="7144" y="1733"/>
                  <a:pt x="6840" y="1824"/>
                  <a:pt x="6536" y="1855"/>
                </a:cubicBezTo>
                <a:lnTo>
                  <a:pt x="7022" y="1277"/>
                </a:lnTo>
                <a:cubicBezTo>
                  <a:pt x="7083" y="1247"/>
                  <a:pt x="7083" y="1156"/>
                  <a:pt x="7022" y="1095"/>
                </a:cubicBezTo>
                <a:cubicBezTo>
                  <a:pt x="7007" y="1080"/>
                  <a:pt x="6984" y="1072"/>
                  <a:pt x="6954" y="1072"/>
                </a:cubicBezTo>
                <a:cubicBezTo>
                  <a:pt x="6923" y="1072"/>
                  <a:pt x="6885" y="1080"/>
                  <a:pt x="6840" y="1095"/>
                </a:cubicBezTo>
                <a:lnTo>
                  <a:pt x="6353" y="1611"/>
                </a:lnTo>
                <a:lnTo>
                  <a:pt x="6353" y="669"/>
                </a:lnTo>
                <a:cubicBezTo>
                  <a:pt x="6353" y="608"/>
                  <a:pt x="6323" y="548"/>
                  <a:pt x="6232" y="548"/>
                </a:cubicBezTo>
                <a:cubicBezTo>
                  <a:pt x="6171" y="548"/>
                  <a:pt x="6110" y="608"/>
                  <a:pt x="6110" y="669"/>
                </a:cubicBezTo>
                <a:lnTo>
                  <a:pt x="6110" y="1885"/>
                </a:lnTo>
                <a:lnTo>
                  <a:pt x="5897" y="2128"/>
                </a:lnTo>
                <a:cubicBezTo>
                  <a:pt x="5897" y="1976"/>
                  <a:pt x="5867" y="1824"/>
                  <a:pt x="5867" y="1672"/>
                </a:cubicBezTo>
                <a:cubicBezTo>
                  <a:pt x="5867" y="1581"/>
                  <a:pt x="5806" y="1551"/>
                  <a:pt x="5745" y="1551"/>
                </a:cubicBezTo>
                <a:cubicBezTo>
                  <a:pt x="5654" y="1551"/>
                  <a:pt x="5624" y="1581"/>
                  <a:pt x="5624" y="1672"/>
                </a:cubicBezTo>
                <a:cubicBezTo>
                  <a:pt x="5624" y="1885"/>
                  <a:pt x="5654" y="2128"/>
                  <a:pt x="5715" y="2341"/>
                </a:cubicBezTo>
                <a:lnTo>
                  <a:pt x="5563" y="2523"/>
                </a:lnTo>
                <a:cubicBezTo>
                  <a:pt x="5502" y="2128"/>
                  <a:pt x="5472" y="1703"/>
                  <a:pt x="5472" y="1277"/>
                </a:cubicBezTo>
                <a:cubicBezTo>
                  <a:pt x="5472" y="1216"/>
                  <a:pt x="5441" y="1156"/>
                  <a:pt x="5350" y="1156"/>
                </a:cubicBezTo>
                <a:cubicBezTo>
                  <a:pt x="5290" y="1156"/>
                  <a:pt x="5259" y="1216"/>
                  <a:pt x="5259" y="1277"/>
                </a:cubicBezTo>
                <a:cubicBezTo>
                  <a:pt x="5259" y="1763"/>
                  <a:pt x="5290" y="2311"/>
                  <a:pt x="5350" y="2797"/>
                </a:cubicBezTo>
                <a:lnTo>
                  <a:pt x="4286" y="3982"/>
                </a:lnTo>
                <a:lnTo>
                  <a:pt x="3800" y="2493"/>
                </a:lnTo>
                <a:cubicBezTo>
                  <a:pt x="4074" y="1976"/>
                  <a:pt x="4286" y="1429"/>
                  <a:pt x="4438" y="852"/>
                </a:cubicBezTo>
                <a:cubicBezTo>
                  <a:pt x="4438" y="791"/>
                  <a:pt x="4408" y="760"/>
                  <a:pt x="4378" y="700"/>
                </a:cubicBezTo>
                <a:cubicBezTo>
                  <a:pt x="4286" y="700"/>
                  <a:pt x="4256" y="760"/>
                  <a:pt x="4226" y="791"/>
                </a:cubicBezTo>
                <a:cubicBezTo>
                  <a:pt x="4104" y="1247"/>
                  <a:pt x="3922" y="1703"/>
                  <a:pt x="3739" y="2159"/>
                </a:cubicBezTo>
                <a:lnTo>
                  <a:pt x="3648" y="1915"/>
                </a:lnTo>
                <a:cubicBezTo>
                  <a:pt x="3770" y="1733"/>
                  <a:pt x="3831" y="1551"/>
                  <a:pt x="3891" y="1368"/>
                </a:cubicBezTo>
                <a:cubicBezTo>
                  <a:pt x="3891" y="1277"/>
                  <a:pt x="3831" y="1247"/>
                  <a:pt x="3770" y="1216"/>
                </a:cubicBezTo>
                <a:cubicBezTo>
                  <a:pt x="3679" y="1216"/>
                  <a:pt x="3648" y="1247"/>
                  <a:pt x="3618" y="1308"/>
                </a:cubicBezTo>
                <a:cubicBezTo>
                  <a:pt x="3618" y="1429"/>
                  <a:pt x="3587" y="1520"/>
                  <a:pt x="3496" y="1611"/>
                </a:cubicBezTo>
                <a:lnTo>
                  <a:pt x="3375" y="1277"/>
                </a:lnTo>
                <a:cubicBezTo>
                  <a:pt x="3587" y="912"/>
                  <a:pt x="3739" y="517"/>
                  <a:pt x="3800" y="153"/>
                </a:cubicBezTo>
                <a:cubicBezTo>
                  <a:pt x="3800" y="61"/>
                  <a:pt x="3770" y="31"/>
                  <a:pt x="373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6" name="Google Shape;736;p32"/>
          <p:cNvGrpSpPr/>
          <p:nvPr/>
        </p:nvGrpSpPr>
        <p:grpSpPr>
          <a:xfrm>
            <a:off x="6591825" y="2351950"/>
            <a:ext cx="299425" cy="209000"/>
            <a:chOff x="6669950" y="1286700"/>
            <a:chExt cx="299425" cy="209000"/>
          </a:xfrm>
        </p:grpSpPr>
        <p:sp>
          <p:nvSpPr>
            <p:cNvPr id="737" name="Google Shape;737;p32"/>
            <p:cNvSpPr/>
            <p:nvPr/>
          </p:nvSpPr>
          <p:spPr>
            <a:xfrm>
              <a:off x="6774050" y="1286700"/>
              <a:ext cx="110200" cy="85125"/>
            </a:xfrm>
            <a:custGeom>
              <a:avLst/>
              <a:gdLst/>
              <a:ahLst/>
              <a:cxnLst/>
              <a:rect l="l" t="t" r="r" b="b"/>
              <a:pathLst>
                <a:path w="4408" h="3405" extrusionOk="0">
                  <a:moveTo>
                    <a:pt x="2189" y="0"/>
                  </a:moveTo>
                  <a:cubicBezTo>
                    <a:pt x="0" y="0"/>
                    <a:pt x="0" y="3405"/>
                    <a:pt x="2189" y="3405"/>
                  </a:cubicBezTo>
                  <a:cubicBezTo>
                    <a:pt x="4408" y="3405"/>
                    <a:pt x="4408" y="0"/>
                    <a:pt x="21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2"/>
            <p:cNvSpPr/>
            <p:nvPr/>
          </p:nvSpPr>
          <p:spPr>
            <a:xfrm>
              <a:off x="6669950" y="1447800"/>
              <a:ext cx="62325" cy="47900"/>
            </a:xfrm>
            <a:custGeom>
              <a:avLst/>
              <a:gdLst/>
              <a:ahLst/>
              <a:cxnLst/>
              <a:rect l="l" t="t" r="r" b="b"/>
              <a:pathLst>
                <a:path w="249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93" y="1915"/>
                    <a:pt x="2493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2"/>
            <p:cNvSpPr/>
            <p:nvPr/>
          </p:nvSpPr>
          <p:spPr>
            <a:xfrm>
              <a:off x="6907800" y="1428800"/>
              <a:ext cx="61575" cy="47900"/>
            </a:xfrm>
            <a:custGeom>
              <a:avLst/>
              <a:gdLst/>
              <a:ahLst/>
              <a:cxnLst/>
              <a:rect l="l" t="t" r="r" b="b"/>
              <a:pathLst>
                <a:path w="246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62" y="191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0" name="Google Shape;740;p32"/>
          <p:cNvGrpSpPr/>
          <p:nvPr/>
        </p:nvGrpSpPr>
        <p:grpSpPr>
          <a:xfrm>
            <a:off x="6438000" y="1135600"/>
            <a:ext cx="672550" cy="735725"/>
            <a:chOff x="4042125" y="3893975"/>
            <a:chExt cx="672550" cy="735725"/>
          </a:xfrm>
        </p:grpSpPr>
        <p:sp>
          <p:nvSpPr>
            <p:cNvPr id="741" name="Google Shape;741;p32"/>
            <p:cNvSpPr/>
            <p:nvPr/>
          </p:nvSpPr>
          <p:spPr>
            <a:xfrm>
              <a:off x="4085450" y="4300300"/>
              <a:ext cx="334375" cy="329400"/>
            </a:xfrm>
            <a:custGeom>
              <a:avLst/>
              <a:gdLst/>
              <a:ahLst/>
              <a:cxnLst/>
              <a:rect l="l" t="t" r="r" b="b"/>
              <a:pathLst>
                <a:path w="13375" h="13176" extrusionOk="0">
                  <a:moveTo>
                    <a:pt x="5900" y="1"/>
                  </a:moveTo>
                  <a:cubicBezTo>
                    <a:pt x="5816" y="1"/>
                    <a:pt x="5765" y="60"/>
                    <a:pt x="5715" y="161"/>
                  </a:cubicBezTo>
                  <a:cubicBezTo>
                    <a:pt x="5624" y="647"/>
                    <a:pt x="5472" y="1103"/>
                    <a:pt x="5229" y="1528"/>
                  </a:cubicBezTo>
                  <a:lnTo>
                    <a:pt x="4864" y="373"/>
                  </a:lnTo>
                  <a:cubicBezTo>
                    <a:pt x="4820" y="308"/>
                    <a:pt x="4760" y="258"/>
                    <a:pt x="4696" y="258"/>
                  </a:cubicBezTo>
                  <a:cubicBezTo>
                    <a:pt x="4672" y="258"/>
                    <a:pt x="4646" y="265"/>
                    <a:pt x="4621" y="282"/>
                  </a:cubicBezTo>
                  <a:cubicBezTo>
                    <a:pt x="4499" y="313"/>
                    <a:pt x="4469" y="434"/>
                    <a:pt x="4499" y="495"/>
                  </a:cubicBezTo>
                  <a:lnTo>
                    <a:pt x="4864" y="1589"/>
                  </a:lnTo>
                  <a:lnTo>
                    <a:pt x="3587" y="829"/>
                  </a:lnTo>
                  <a:cubicBezTo>
                    <a:pt x="3567" y="819"/>
                    <a:pt x="3540" y="812"/>
                    <a:pt x="3511" y="812"/>
                  </a:cubicBezTo>
                  <a:cubicBezTo>
                    <a:pt x="3452" y="812"/>
                    <a:pt x="3385" y="840"/>
                    <a:pt x="3344" y="921"/>
                  </a:cubicBezTo>
                  <a:cubicBezTo>
                    <a:pt x="3283" y="981"/>
                    <a:pt x="3283" y="1103"/>
                    <a:pt x="3374" y="1133"/>
                  </a:cubicBezTo>
                  <a:lnTo>
                    <a:pt x="3405" y="1194"/>
                  </a:lnTo>
                  <a:lnTo>
                    <a:pt x="5046" y="2136"/>
                  </a:lnTo>
                  <a:lnTo>
                    <a:pt x="5198" y="2623"/>
                  </a:lnTo>
                  <a:cubicBezTo>
                    <a:pt x="4955" y="2501"/>
                    <a:pt x="4742" y="2440"/>
                    <a:pt x="4560" y="2319"/>
                  </a:cubicBezTo>
                  <a:cubicBezTo>
                    <a:pt x="4529" y="2309"/>
                    <a:pt x="4496" y="2302"/>
                    <a:pt x="4462" y="2302"/>
                  </a:cubicBezTo>
                  <a:cubicBezTo>
                    <a:pt x="4394" y="2302"/>
                    <a:pt x="4327" y="2329"/>
                    <a:pt x="4286" y="2410"/>
                  </a:cubicBezTo>
                  <a:cubicBezTo>
                    <a:pt x="4256" y="2471"/>
                    <a:pt x="4256" y="2592"/>
                    <a:pt x="4317" y="2623"/>
                  </a:cubicBezTo>
                  <a:cubicBezTo>
                    <a:pt x="4317" y="2623"/>
                    <a:pt x="4347" y="2623"/>
                    <a:pt x="4347" y="2684"/>
                  </a:cubicBezTo>
                  <a:cubicBezTo>
                    <a:pt x="4651" y="2866"/>
                    <a:pt x="5016" y="3018"/>
                    <a:pt x="5350" y="3139"/>
                  </a:cubicBezTo>
                  <a:lnTo>
                    <a:pt x="5472" y="3504"/>
                  </a:lnTo>
                  <a:cubicBezTo>
                    <a:pt x="4864" y="3231"/>
                    <a:pt x="4256" y="2927"/>
                    <a:pt x="3678" y="2623"/>
                  </a:cubicBezTo>
                  <a:cubicBezTo>
                    <a:pt x="3648" y="2613"/>
                    <a:pt x="3618" y="2606"/>
                    <a:pt x="3587" y="2606"/>
                  </a:cubicBezTo>
                  <a:cubicBezTo>
                    <a:pt x="3526" y="2606"/>
                    <a:pt x="3466" y="2633"/>
                    <a:pt x="3405" y="2714"/>
                  </a:cubicBezTo>
                  <a:cubicBezTo>
                    <a:pt x="3374" y="2775"/>
                    <a:pt x="3374" y="2896"/>
                    <a:pt x="3435" y="2927"/>
                  </a:cubicBezTo>
                  <a:cubicBezTo>
                    <a:pt x="3435" y="2927"/>
                    <a:pt x="3496" y="2927"/>
                    <a:pt x="3496" y="2987"/>
                  </a:cubicBezTo>
                  <a:cubicBezTo>
                    <a:pt x="4165" y="3352"/>
                    <a:pt x="4894" y="3687"/>
                    <a:pt x="5624" y="3991"/>
                  </a:cubicBezTo>
                  <a:lnTo>
                    <a:pt x="6384" y="6361"/>
                  </a:lnTo>
                  <a:lnTo>
                    <a:pt x="3982" y="5875"/>
                  </a:lnTo>
                  <a:cubicBezTo>
                    <a:pt x="3496" y="5115"/>
                    <a:pt x="2918" y="4386"/>
                    <a:pt x="2280" y="3717"/>
                  </a:cubicBezTo>
                  <a:cubicBezTo>
                    <a:pt x="2235" y="3687"/>
                    <a:pt x="2181" y="3671"/>
                    <a:pt x="2132" y="3671"/>
                  </a:cubicBezTo>
                  <a:cubicBezTo>
                    <a:pt x="2083" y="3671"/>
                    <a:pt x="2037" y="3687"/>
                    <a:pt x="2007" y="3717"/>
                  </a:cubicBezTo>
                  <a:cubicBezTo>
                    <a:pt x="1915" y="3808"/>
                    <a:pt x="1915" y="3930"/>
                    <a:pt x="2007" y="3991"/>
                  </a:cubicBezTo>
                  <a:cubicBezTo>
                    <a:pt x="2523" y="4538"/>
                    <a:pt x="3040" y="5085"/>
                    <a:pt x="3435" y="5753"/>
                  </a:cubicBezTo>
                  <a:lnTo>
                    <a:pt x="3101" y="5662"/>
                  </a:lnTo>
                  <a:cubicBezTo>
                    <a:pt x="2949" y="5358"/>
                    <a:pt x="2766" y="5115"/>
                    <a:pt x="2493" y="4902"/>
                  </a:cubicBezTo>
                  <a:cubicBezTo>
                    <a:pt x="2471" y="4881"/>
                    <a:pt x="2442" y="4871"/>
                    <a:pt x="2409" y="4871"/>
                  </a:cubicBezTo>
                  <a:cubicBezTo>
                    <a:pt x="2350" y="4871"/>
                    <a:pt x="2278" y="4904"/>
                    <a:pt x="2219" y="4963"/>
                  </a:cubicBezTo>
                  <a:cubicBezTo>
                    <a:pt x="2159" y="5024"/>
                    <a:pt x="2189" y="5146"/>
                    <a:pt x="2280" y="5206"/>
                  </a:cubicBezTo>
                  <a:cubicBezTo>
                    <a:pt x="2371" y="5328"/>
                    <a:pt x="2493" y="5450"/>
                    <a:pt x="2614" y="5601"/>
                  </a:cubicBezTo>
                  <a:lnTo>
                    <a:pt x="2067" y="5480"/>
                  </a:lnTo>
                  <a:cubicBezTo>
                    <a:pt x="1733" y="4902"/>
                    <a:pt x="1307" y="4416"/>
                    <a:pt x="852" y="3991"/>
                  </a:cubicBezTo>
                  <a:cubicBezTo>
                    <a:pt x="821" y="3960"/>
                    <a:pt x="776" y="3945"/>
                    <a:pt x="730" y="3945"/>
                  </a:cubicBezTo>
                  <a:cubicBezTo>
                    <a:pt x="684" y="3945"/>
                    <a:pt x="639" y="3960"/>
                    <a:pt x="608" y="3991"/>
                  </a:cubicBezTo>
                  <a:cubicBezTo>
                    <a:pt x="517" y="4082"/>
                    <a:pt x="517" y="4203"/>
                    <a:pt x="608" y="4264"/>
                  </a:cubicBezTo>
                  <a:cubicBezTo>
                    <a:pt x="943" y="4598"/>
                    <a:pt x="1277" y="4994"/>
                    <a:pt x="1551" y="5358"/>
                  </a:cubicBezTo>
                  <a:lnTo>
                    <a:pt x="365" y="5146"/>
                  </a:lnTo>
                  <a:cubicBezTo>
                    <a:pt x="339" y="5132"/>
                    <a:pt x="315" y="5126"/>
                    <a:pt x="294" y="5126"/>
                  </a:cubicBezTo>
                  <a:cubicBezTo>
                    <a:pt x="218" y="5126"/>
                    <a:pt x="176" y="5203"/>
                    <a:pt x="152" y="5298"/>
                  </a:cubicBezTo>
                  <a:cubicBezTo>
                    <a:pt x="152" y="5358"/>
                    <a:pt x="152" y="5450"/>
                    <a:pt x="213" y="5480"/>
                  </a:cubicBezTo>
                  <a:cubicBezTo>
                    <a:pt x="244" y="5510"/>
                    <a:pt x="244" y="5510"/>
                    <a:pt x="304" y="5510"/>
                  </a:cubicBezTo>
                  <a:lnTo>
                    <a:pt x="1399" y="5753"/>
                  </a:lnTo>
                  <a:lnTo>
                    <a:pt x="92" y="6453"/>
                  </a:lnTo>
                  <a:cubicBezTo>
                    <a:pt x="31" y="6513"/>
                    <a:pt x="0" y="6605"/>
                    <a:pt x="31" y="6726"/>
                  </a:cubicBezTo>
                  <a:lnTo>
                    <a:pt x="61" y="6757"/>
                  </a:lnTo>
                  <a:cubicBezTo>
                    <a:pt x="128" y="6801"/>
                    <a:pt x="178" y="6829"/>
                    <a:pt x="236" y="6829"/>
                  </a:cubicBezTo>
                  <a:cubicBezTo>
                    <a:pt x="258" y="6829"/>
                    <a:pt x="280" y="6825"/>
                    <a:pt x="304" y="6817"/>
                  </a:cubicBezTo>
                  <a:lnTo>
                    <a:pt x="1915" y="5875"/>
                  </a:lnTo>
                  <a:lnTo>
                    <a:pt x="2432" y="5966"/>
                  </a:lnTo>
                  <a:cubicBezTo>
                    <a:pt x="2219" y="6118"/>
                    <a:pt x="2037" y="6240"/>
                    <a:pt x="1824" y="6392"/>
                  </a:cubicBezTo>
                  <a:cubicBezTo>
                    <a:pt x="1733" y="6422"/>
                    <a:pt x="1703" y="6544"/>
                    <a:pt x="1733" y="6665"/>
                  </a:cubicBezTo>
                  <a:lnTo>
                    <a:pt x="1763" y="6696"/>
                  </a:lnTo>
                  <a:cubicBezTo>
                    <a:pt x="1826" y="6717"/>
                    <a:pt x="1875" y="6752"/>
                    <a:pt x="1929" y="6752"/>
                  </a:cubicBezTo>
                  <a:cubicBezTo>
                    <a:pt x="1953" y="6752"/>
                    <a:pt x="1978" y="6745"/>
                    <a:pt x="2007" y="6726"/>
                  </a:cubicBezTo>
                  <a:cubicBezTo>
                    <a:pt x="2311" y="6544"/>
                    <a:pt x="2614" y="6361"/>
                    <a:pt x="2918" y="6088"/>
                  </a:cubicBezTo>
                  <a:lnTo>
                    <a:pt x="3344" y="6179"/>
                  </a:lnTo>
                  <a:cubicBezTo>
                    <a:pt x="2797" y="6574"/>
                    <a:pt x="2280" y="6939"/>
                    <a:pt x="1672" y="7273"/>
                  </a:cubicBezTo>
                  <a:cubicBezTo>
                    <a:pt x="1581" y="7304"/>
                    <a:pt x="1551" y="7425"/>
                    <a:pt x="1581" y="7547"/>
                  </a:cubicBezTo>
                  <a:lnTo>
                    <a:pt x="1611" y="7577"/>
                  </a:lnTo>
                  <a:cubicBezTo>
                    <a:pt x="1676" y="7599"/>
                    <a:pt x="1725" y="7620"/>
                    <a:pt x="1781" y="7620"/>
                  </a:cubicBezTo>
                  <a:cubicBezTo>
                    <a:pt x="1804" y="7620"/>
                    <a:pt x="1828" y="7617"/>
                    <a:pt x="1855" y="7608"/>
                  </a:cubicBezTo>
                  <a:cubicBezTo>
                    <a:pt x="2523" y="7243"/>
                    <a:pt x="3192" y="6787"/>
                    <a:pt x="3800" y="6270"/>
                  </a:cubicBezTo>
                  <a:lnTo>
                    <a:pt x="6232" y="6787"/>
                  </a:lnTo>
                  <a:lnTo>
                    <a:pt x="4560" y="8641"/>
                  </a:lnTo>
                  <a:cubicBezTo>
                    <a:pt x="3557" y="8671"/>
                    <a:pt x="2645" y="8793"/>
                    <a:pt x="1855" y="9006"/>
                  </a:cubicBezTo>
                  <a:cubicBezTo>
                    <a:pt x="1733" y="9067"/>
                    <a:pt x="1703" y="9127"/>
                    <a:pt x="1703" y="9249"/>
                  </a:cubicBezTo>
                  <a:cubicBezTo>
                    <a:pt x="1703" y="9279"/>
                    <a:pt x="1733" y="9310"/>
                    <a:pt x="1763" y="9310"/>
                  </a:cubicBezTo>
                  <a:cubicBezTo>
                    <a:pt x="1808" y="9354"/>
                    <a:pt x="1852" y="9382"/>
                    <a:pt x="1909" y="9382"/>
                  </a:cubicBezTo>
                  <a:cubicBezTo>
                    <a:pt x="1929" y="9382"/>
                    <a:pt x="1952" y="9379"/>
                    <a:pt x="1976" y="9371"/>
                  </a:cubicBezTo>
                  <a:cubicBezTo>
                    <a:pt x="2645" y="9158"/>
                    <a:pt x="3405" y="9067"/>
                    <a:pt x="4195" y="9006"/>
                  </a:cubicBezTo>
                  <a:lnTo>
                    <a:pt x="4195" y="9006"/>
                  </a:lnTo>
                  <a:lnTo>
                    <a:pt x="3952" y="9279"/>
                  </a:lnTo>
                  <a:cubicBezTo>
                    <a:pt x="3800" y="9279"/>
                    <a:pt x="3648" y="9310"/>
                    <a:pt x="3435" y="9310"/>
                  </a:cubicBezTo>
                  <a:cubicBezTo>
                    <a:pt x="3344" y="9310"/>
                    <a:pt x="3192" y="9371"/>
                    <a:pt x="3040" y="9371"/>
                  </a:cubicBezTo>
                  <a:cubicBezTo>
                    <a:pt x="2918" y="9371"/>
                    <a:pt x="2827" y="9462"/>
                    <a:pt x="2827" y="9553"/>
                  </a:cubicBezTo>
                  <a:cubicBezTo>
                    <a:pt x="2827" y="9583"/>
                    <a:pt x="2888" y="9674"/>
                    <a:pt x="2918" y="9674"/>
                  </a:cubicBezTo>
                  <a:cubicBezTo>
                    <a:pt x="2949" y="9705"/>
                    <a:pt x="2979" y="9705"/>
                    <a:pt x="3070" y="9705"/>
                  </a:cubicBezTo>
                  <a:cubicBezTo>
                    <a:pt x="3222" y="9705"/>
                    <a:pt x="3374" y="9674"/>
                    <a:pt x="3496" y="9674"/>
                  </a:cubicBezTo>
                  <a:lnTo>
                    <a:pt x="3557" y="9674"/>
                  </a:lnTo>
                  <a:lnTo>
                    <a:pt x="3253" y="10009"/>
                  </a:lnTo>
                  <a:cubicBezTo>
                    <a:pt x="2614" y="10009"/>
                    <a:pt x="1976" y="10130"/>
                    <a:pt x="1307" y="10313"/>
                  </a:cubicBezTo>
                  <a:cubicBezTo>
                    <a:pt x="1216" y="10343"/>
                    <a:pt x="1155" y="10465"/>
                    <a:pt x="1216" y="10526"/>
                  </a:cubicBezTo>
                  <a:cubicBezTo>
                    <a:pt x="1216" y="10586"/>
                    <a:pt x="1247" y="10617"/>
                    <a:pt x="1247" y="10617"/>
                  </a:cubicBezTo>
                  <a:cubicBezTo>
                    <a:pt x="1268" y="10638"/>
                    <a:pt x="1320" y="10660"/>
                    <a:pt x="1370" y="10660"/>
                  </a:cubicBezTo>
                  <a:cubicBezTo>
                    <a:pt x="1391" y="10660"/>
                    <a:pt x="1411" y="10656"/>
                    <a:pt x="1429" y="10647"/>
                  </a:cubicBezTo>
                  <a:cubicBezTo>
                    <a:pt x="1915" y="10495"/>
                    <a:pt x="2371" y="10434"/>
                    <a:pt x="2888" y="10374"/>
                  </a:cubicBezTo>
                  <a:lnTo>
                    <a:pt x="2888" y="10374"/>
                  </a:lnTo>
                  <a:lnTo>
                    <a:pt x="2037" y="11285"/>
                  </a:lnTo>
                  <a:cubicBezTo>
                    <a:pt x="1976" y="11377"/>
                    <a:pt x="1976" y="11498"/>
                    <a:pt x="2037" y="11559"/>
                  </a:cubicBezTo>
                  <a:cubicBezTo>
                    <a:pt x="2083" y="11605"/>
                    <a:pt x="2128" y="11627"/>
                    <a:pt x="2174" y="11627"/>
                  </a:cubicBezTo>
                  <a:cubicBezTo>
                    <a:pt x="2219" y="11627"/>
                    <a:pt x="2265" y="11605"/>
                    <a:pt x="2311" y="11559"/>
                  </a:cubicBezTo>
                  <a:lnTo>
                    <a:pt x="3070" y="10738"/>
                  </a:lnTo>
                  <a:lnTo>
                    <a:pt x="3070" y="12167"/>
                  </a:lnTo>
                  <a:cubicBezTo>
                    <a:pt x="3070" y="12258"/>
                    <a:pt x="3101" y="12289"/>
                    <a:pt x="3131" y="12319"/>
                  </a:cubicBezTo>
                  <a:cubicBezTo>
                    <a:pt x="3192" y="12349"/>
                    <a:pt x="3222" y="12349"/>
                    <a:pt x="3253" y="12349"/>
                  </a:cubicBezTo>
                  <a:cubicBezTo>
                    <a:pt x="3374" y="12349"/>
                    <a:pt x="3435" y="12289"/>
                    <a:pt x="3435" y="12167"/>
                  </a:cubicBezTo>
                  <a:lnTo>
                    <a:pt x="3435" y="10313"/>
                  </a:lnTo>
                  <a:lnTo>
                    <a:pt x="3800" y="9918"/>
                  </a:lnTo>
                  <a:cubicBezTo>
                    <a:pt x="3830" y="10161"/>
                    <a:pt x="3830" y="10374"/>
                    <a:pt x="3830" y="10617"/>
                  </a:cubicBezTo>
                  <a:cubicBezTo>
                    <a:pt x="3830" y="10647"/>
                    <a:pt x="3861" y="10738"/>
                    <a:pt x="3891" y="10769"/>
                  </a:cubicBezTo>
                  <a:cubicBezTo>
                    <a:pt x="3952" y="10799"/>
                    <a:pt x="3982" y="10799"/>
                    <a:pt x="4013" y="10799"/>
                  </a:cubicBezTo>
                  <a:cubicBezTo>
                    <a:pt x="4134" y="10799"/>
                    <a:pt x="4195" y="10738"/>
                    <a:pt x="4195" y="10617"/>
                  </a:cubicBezTo>
                  <a:cubicBezTo>
                    <a:pt x="4195" y="10282"/>
                    <a:pt x="4165" y="9887"/>
                    <a:pt x="4134" y="9553"/>
                  </a:cubicBezTo>
                  <a:lnTo>
                    <a:pt x="4408" y="9249"/>
                  </a:lnTo>
                  <a:cubicBezTo>
                    <a:pt x="4469" y="9887"/>
                    <a:pt x="4499" y="10526"/>
                    <a:pt x="4499" y="11194"/>
                  </a:cubicBezTo>
                  <a:cubicBezTo>
                    <a:pt x="4499" y="11255"/>
                    <a:pt x="4560" y="11285"/>
                    <a:pt x="4590" y="11346"/>
                  </a:cubicBezTo>
                  <a:cubicBezTo>
                    <a:pt x="4621" y="11377"/>
                    <a:pt x="4651" y="11377"/>
                    <a:pt x="4712" y="11377"/>
                  </a:cubicBezTo>
                  <a:cubicBezTo>
                    <a:pt x="4803" y="11377"/>
                    <a:pt x="4894" y="11285"/>
                    <a:pt x="4894" y="11194"/>
                  </a:cubicBezTo>
                  <a:cubicBezTo>
                    <a:pt x="4894" y="10434"/>
                    <a:pt x="4803" y="9614"/>
                    <a:pt x="4712" y="8854"/>
                  </a:cubicBezTo>
                  <a:lnTo>
                    <a:pt x="6414" y="6969"/>
                  </a:lnTo>
                  <a:lnTo>
                    <a:pt x="7174" y="9310"/>
                  </a:lnTo>
                  <a:cubicBezTo>
                    <a:pt x="6718" y="10191"/>
                    <a:pt x="6384" y="11042"/>
                    <a:pt x="6140" y="11863"/>
                  </a:cubicBezTo>
                  <a:cubicBezTo>
                    <a:pt x="6140" y="11954"/>
                    <a:pt x="6140" y="12015"/>
                    <a:pt x="6232" y="12045"/>
                  </a:cubicBezTo>
                  <a:cubicBezTo>
                    <a:pt x="6262" y="12045"/>
                    <a:pt x="6262" y="12106"/>
                    <a:pt x="6292" y="12106"/>
                  </a:cubicBezTo>
                  <a:cubicBezTo>
                    <a:pt x="6309" y="12110"/>
                    <a:pt x="6324" y="12112"/>
                    <a:pt x="6338" y="12112"/>
                  </a:cubicBezTo>
                  <a:cubicBezTo>
                    <a:pt x="6430" y="12112"/>
                    <a:pt x="6483" y="12033"/>
                    <a:pt x="6536" y="11954"/>
                  </a:cubicBezTo>
                  <a:cubicBezTo>
                    <a:pt x="6718" y="11255"/>
                    <a:pt x="6991" y="10526"/>
                    <a:pt x="7326" y="9826"/>
                  </a:cubicBezTo>
                  <a:lnTo>
                    <a:pt x="7447" y="10161"/>
                  </a:lnTo>
                  <a:cubicBezTo>
                    <a:pt x="7356" y="10313"/>
                    <a:pt x="7295" y="10465"/>
                    <a:pt x="7235" y="10586"/>
                  </a:cubicBezTo>
                  <a:cubicBezTo>
                    <a:pt x="7204" y="10678"/>
                    <a:pt x="7143" y="10799"/>
                    <a:pt x="7052" y="10951"/>
                  </a:cubicBezTo>
                  <a:cubicBezTo>
                    <a:pt x="7022" y="11042"/>
                    <a:pt x="7052" y="11103"/>
                    <a:pt x="7083" y="11194"/>
                  </a:cubicBezTo>
                  <a:lnTo>
                    <a:pt x="7143" y="11225"/>
                  </a:lnTo>
                  <a:cubicBezTo>
                    <a:pt x="7159" y="11232"/>
                    <a:pt x="7178" y="11236"/>
                    <a:pt x="7199" y="11236"/>
                  </a:cubicBezTo>
                  <a:cubicBezTo>
                    <a:pt x="7261" y="11236"/>
                    <a:pt x="7341" y="11202"/>
                    <a:pt x="7387" y="11133"/>
                  </a:cubicBezTo>
                  <a:cubicBezTo>
                    <a:pt x="7478" y="10982"/>
                    <a:pt x="7508" y="10890"/>
                    <a:pt x="7599" y="10769"/>
                  </a:cubicBezTo>
                  <a:cubicBezTo>
                    <a:pt x="7599" y="10738"/>
                    <a:pt x="7599" y="10738"/>
                    <a:pt x="7630" y="10678"/>
                  </a:cubicBezTo>
                  <a:lnTo>
                    <a:pt x="7782" y="11103"/>
                  </a:lnTo>
                  <a:cubicBezTo>
                    <a:pt x="7478" y="11681"/>
                    <a:pt x="7235" y="12289"/>
                    <a:pt x="7083" y="12927"/>
                  </a:cubicBezTo>
                  <a:cubicBezTo>
                    <a:pt x="7083" y="13018"/>
                    <a:pt x="7083" y="13079"/>
                    <a:pt x="7174" y="13109"/>
                  </a:cubicBezTo>
                  <a:cubicBezTo>
                    <a:pt x="7204" y="13170"/>
                    <a:pt x="7204" y="13170"/>
                    <a:pt x="7235" y="13170"/>
                  </a:cubicBezTo>
                  <a:cubicBezTo>
                    <a:pt x="7251" y="13174"/>
                    <a:pt x="7267" y="13176"/>
                    <a:pt x="7282" y="13176"/>
                  </a:cubicBezTo>
                  <a:cubicBezTo>
                    <a:pt x="7380" y="13176"/>
                    <a:pt x="7451" y="13097"/>
                    <a:pt x="7478" y="13018"/>
                  </a:cubicBezTo>
                  <a:cubicBezTo>
                    <a:pt x="7599" y="12501"/>
                    <a:pt x="7751" y="12045"/>
                    <a:pt x="7964" y="11589"/>
                  </a:cubicBezTo>
                  <a:lnTo>
                    <a:pt x="8359" y="12775"/>
                  </a:lnTo>
                  <a:cubicBezTo>
                    <a:pt x="8359" y="12805"/>
                    <a:pt x="8390" y="12866"/>
                    <a:pt x="8390" y="12866"/>
                  </a:cubicBezTo>
                  <a:cubicBezTo>
                    <a:pt x="8411" y="12888"/>
                    <a:pt x="8463" y="12909"/>
                    <a:pt x="8513" y="12909"/>
                  </a:cubicBezTo>
                  <a:cubicBezTo>
                    <a:pt x="8534" y="12909"/>
                    <a:pt x="8554" y="12905"/>
                    <a:pt x="8572" y="12896"/>
                  </a:cubicBezTo>
                  <a:cubicBezTo>
                    <a:pt x="8694" y="12866"/>
                    <a:pt x="8724" y="12744"/>
                    <a:pt x="8694" y="12653"/>
                  </a:cubicBezTo>
                  <a:lnTo>
                    <a:pt x="8359" y="11559"/>
                  </a:lnTo>
                  <a:lnTo>
                    <a:pt x="9605" y="12289"/>
                  </a:lnTo>
                  <a:cubicBezTo>
                    <a:pt x="9626" y="12299"/>
                    <a:pt x="9653" y="12305"/>
                    <a:pt x="9683" y="12305"/>
                  </a:cubicBezTo>
                  <a:cubicBezTo>
                    <a:pt x="9744" y="12305"/>
                    <a:pt x="9818" y="12278"/>
                    <a:pt x="9879" y="12197"/>
                  </a:cubicBezTo>
                  <a:cubicBezTo>
                    <a:pt x="9909" y="12137"/>
                    <a:pt x="9909" y="12015"/>
                    <a:pt x="9788" y="11954"/>
                  </a:cubicBezTo>
                  <a:lnTo>
                    <a:pt x="8146" y="10982"/>
                  </a:lnTo>
                  <a:lnTo>
                    <a:pt x="7995" y="10495"/>
                  </a:lnTo>
                  <a:lnTo>
                    <a:pt x="7995" y="10495"/>
                  </a:lnTo>
                  <a:cubicBezTo>
                    <a:pt x="8238" y="10586"/>
                    <a:pt x="8420" y="10678"/>
                    <a:pt x="8663" y="10799"/>
                  </a:cubicBezTo>
                  <a:cubicBezTo>
                    <a:pt x="8685" y="10810"/>
                    <a:pt x="8716" y="10817"/>
                    <a:pt x="8748" y="10817"/>
                  </a:cubicBezTo>
                  <a:cubicBezTo>
                    <a:pt x="8805" y="10817"/>
                    <a:pt x="8868" y="10796"/>
                    <a:pt x="8906" y="10738"/>
                  </a:cubicBezTo>
                  <a:cubicBezTo>
                    <a:pt x="8967" y="10647"/>
                    <a:pt x="8967" y="10526"/>
                    <a:pt x="8846" y="10465"/>
                  </a:cubicBezTo>
                  <a:cubicBezTo>
                    <a:pt x="8542" y="10282"/>
                    <a:pt x="8207" y="10130"/>
                    <a:pt x="7843" y="10009"/>
                  </a:cubicBezTo>
                  <a:lnTo>
                    <a:pt x="7751" y="9614"/>
                  </a:lnTo>
                  <a:lnTo>
                    <a:pt x="7751" y="9614"/>
                  </a:lnTo>
                  <a:cubicBezTo>
                    <a:pt x="8359" y="9887"/>
                    <a:pt x="8906" y="10161"/>
                    <a:pt x="9484" y="10495"/>
                  </a:cubicBezTo>
                  <a:cubicBezTo>
                    <a:pt x="9517" y="10506"/>
                    <a:pt x="9551" y="10513"/>
                    <a:pt x="9584" y="10513"/>
                  </a:cubicBezTo>
                  <a:cubicBezTo>
                    <a:pt x="9642" y="10513"/>
                    <a:pt x="9700" y="10492"/>
                    <a:pt x="9757" y="10434"/>
                  </a:cubicBezTo>
                  <a:cubicBezTo>
                    <a:pt x="9788" y="10343"/>
                    <a:pt x="9788" y="10222"/>
                    <a:pt x="9666" y="10161"/>
                  </a:cubicBezTo>
                  <a:cubicBezTo>
                    <a:pt x="8998" y="9766"/>
                    <a:pt x="8298" y="9431"/>
                    <a:pt x="7599" y="9127"/>
                  </a:cubicBezTo>
                  <a:lnTo>
                    <a:pt x="6779" y="6726"/>
                  </a:lnTo>
                  <a:lnTo>
                    <a:pt x="9210" y="7243"/>
                  </a:lnTo>
                  <a:cubicBezTo>
                    <a:pt x="9757" y="8064"/>
                    <a:pt x="10335" y="8793"/>
                    <a:pt x="10882" y="9371"/>
                  </a:cubicBezTo>
                  <a:cubicBezTo>
                    <a:pt x="10928" y="9401"/>
                    <a:pt x="10981" y="9416"/>
                    <a:pt x="11030" y="9416"/>
                  </a:cubicBezTo>
                  <a:cubicBezTo>
                    <a:pt x="11080" y="9416"/>
                    <a:pt x="11125" y="9401"/>
                    <a:pt x="11156" y="9371"/>
                  </a:cubicBezTo>
                  <a:cubicBezTo>
                    <a:pt x="11247" y="9279"/>
                    <a:pt x="11247" y="9158"/>
                    <a:pt x="11156" y="9097"/>
                  </a:cubicBezTo>
                  <a:cubicBezTo>
                    <a:pt x="10669" y="8611"/>
                    <a:pt x="10183" y="8003"/>
                    <a:pt x="9727" y="7334"/>
                  </a:cubicBezTo>
                  <a:lnTo>
                    <a:pt x="9727" y="7334"/>
                  </a:lnTo>
                  <a:lnTo>
                    <a:pt x="10092" y="7425"/>
                  </a:lnTo>
                  <a:cubicBezTo>
                    <a:pt x="10183" y="7577"/>
                    <a:pt x="10274" y="7699"/>
                    <a:pt x="10365" y="7790"/>
                  </a:cubicBezTo>
                  <a:lnTo>
                    <a:pt x="10578" y="8155"/>
                  </a:lnTo>
                  <a:lnTo>
                    <a:pt x="10639" y="8185"/>
                  </a:lnTo>
                  <a:cubicBezTo>
                    <a:pt x="10674" y="8203"/>
                    <a:pt x="10719" y="8220"/>
                    <a:pt x="10763" y="8220"/>
                  </a:cubicBezTo>
                  <a:cubicBezTo>
                    <a:pt x="10795" y="8220"/>
                    <a:pt x="10826" y="8211"/>
                    <a:pt x="10852" y="8185"/>
                  </a:cubicBezTo>
                  <a:cubicBezTo>
                    <a:pt x="10943" y="8094"/>
                    <a:pt x="10973" y="8003"/>
                    <a:pt x="10882" y="7912"/>
                  </a:cubicBezTo>
                  <a:cubicBezTo>
                    <a:pt x="10821" y="7790"/>
                    <a:pt x="10700" y="7699"/>
                    <a:pt x="10639" y="7577"/>
                  </a:cubicBezTo>
                  <a:lnTo>
                    <a:pt x="10578" y="7547"/>
                  </a:lnTo>
                  <a:lnTo>
                    <a:pt x="11034" y="7608"/>
                  </a:lnTo>
                  <a:cubicBezTo>
                    <a:pt x="11612" y="8398"/>
                    <a:pt x="12037" y="8915"/>
                    <a:pt x="12523" y="9371"/>
                  </a:cubicBezTo>
                  <a:cubicBezTo>
                    <a:pt x="12569" y="9401"/>
                    <a:pt x="12615" y="9416"/>
                    <a:pt x="12660" y="9416"/>
                  </a:cubicBezTo>
                  <a:cubicBezTo>
                    <a:pt x="12706" y="9416"/>
                    <a:pt x="12751" y="9401"/>
                    <a:pt x="12797" y="9371"/>
                  </a:cubicBezTo>
                  <a:cubicBezTo>
                    <a:pt x="12858" y="9279"/>
                    <a:pt x="12858" y="9158"/>
                    <a:pt x="12797" y="9097"/>
                  </a:cubicBezTo>
                  <a:cubicBezTo>
                    <a:pt x="12402" y="8763"/>
                    <a:pt x="12098" y="8367"/>
                    <a:pt x="11794" y="7942"/>
                  </a:cubicBezTo>
                  <a:lnTo>
                    <a:pt x="11794" y="7942"/>
                  </a:lnTo>
                  <a:lnTo>
                    <a:pt x="13010" y="8216"/>
                  </a:lnTo>
                  <a:cubicBezTo>
                    <a:pt x="13031" y="8221"/>
                    <a:pt x="13050" y="8223"/>
                    <a:pt x="13067" y="8223"/>
                  </a:cubicBezTo>
                  <a:cubicBezTo>
                    <a:pt x="13152" y="8223"/>
                    <a:pt x="13203" y="8164"/>
                    <a:pt x="13253" y="8064"/>
                  </a:cubicBezTo>
                  <a:cubicBezTo>
                    <a:pt x="13283" y="7942"/>
                    <a:pt x="13192" y="7881"/>
                    <a:pt x="13101" y="7851"/>
                  </a:cubicBezTo>
                  <a:lnTo>
                    <a:pt x="12007" y="7608"/>
                  </a:lnTo>
                  <a:lnTo>
                    <a:pt x="13253" y="6878"/>
                  </a:lnTo>
                  <a:cubicBezTo>
                    <a:pt x="13314" y="6848"/>
                    <a:pt x="13375" y="6726"/>
                    <a:pt x="13314" y="6635"/>
                  </a:cubicBezTo>
                  <a:cubicBezTo>
                    <a:pt x="13291" y="6567"/>
                    <a:pt x="13217" y="6532"/>
                    <a:pt x="13143" y="6532"/>
                  </a:cubicBezTo>
                  <a:cubicBezTo>
                    <a:pt x="13118" y="6532"/>
                    <a:pt x="13093" y="6536"/>
                    <a:pt x="13071" y="6544"/>
                  </a:cubicBezTo>
                  <a:lnTo>
                    <a:pt x="11429" y="7456"/>
                  </a:lnTo>
                  <a:lnTo>
                    <a:pt x="10943" y="7334"/>
                  </a:lnTo>
                  <a:cubicBezTo>
                    <a:pt x="11125" y="7182"/>
                    <a:pt x="11308" y="7091"/>
                    <a:pt x="11490" y="6969"/>
                  </a:cubicBezTo>
                  <a:cubicBezTo>
                    <a:pt x="11581" y="6939"/>
                    <a:pt x="11612" y="6817"/>
                    <a:pt x="11581" y="6696"/>
                  </a:cubicBezTo>
                  <a:cubicBezTo>
                    <a:pt x="11560" y="6653"/>
                    <a:pt x="11493" y="6610"/>
                    <a:pt x="11412" y="6610"/>
                  </a:cubicBezTo>
                  <a:cubicBezTo>
                    <a:pt x="11379" y="6610"/>
                    <a:pt x="11343" y="6617"/>
                    <a:pt x="11308" y="6635"/>
                  </a:cubicBezTo>
                  <a:cubicBezTo>
                    <a:pt x="11004" y="6817"/>
                    <a:pt x="10700" y="7000"/>
                    <a:pt x="10426" y="7243"/>
                  </a:cubicBezTo>
                  <a:lnTo>
                    <a:pt x="10031" y="7152"/>
                  </a:lnTo>
                  <a:cubicBezTo>
                    <a:pt x="10548" y="6787"/>
                    <a:pt x="11095" y="6392"/>
                    <a:pt x="11642" y="6057"/>
                  </a:cubicBezTo>
                  <a:cubicBezTo>
                    <a:pt x="11733" y="6027"/>
                    <a:pt x="11764" y="5905"/>
                    <a:pt x="11733" y="5784"/>
                  </a:cubicBezTo>
                  <a:cubicBezTo>
                    <a:pt x="11690" y="5741"/>
                    <a:pt x="11632" y="5698"/>
                    <a:pt x="11559" y="5698"/>
                  </a:cubicBezTo>
                  <a:cubicBezTo>
                    <a:pt x="11528" y="5698"/>
                    <a:pt x="11495" y="5705"/>
                    <a:pt x="11460" y="5723"/>
                  </a:cubicBezTo>
                  <a:cubicBezTo>
                    <a:pt x="10791" y="6088"/>
                    <a:pt x="10122" y="6544"/>
                    <a:pt x="9514" y="7030"/>
                  </a:cubicBezTo>
                  <a:lnTo>
                    <a:pt x="7052" y="6513"/>
                  </a:lnTo>
                  <a:lnTo>
                    <a:pt x="8694" y="4690"/>
                  </a:lnTo>
                  <a:cubicBezTo>
                    <a:pt x="9605" y="4659"/>
                    <a:pt x="10517" y="4507"/>
                    <a:pt x="11399" y="4264"/>
                  </a:cubicBezTo>
                  <a:cubicBezTo>
                    <a:pt x="11490" y="4234"/>
                    <a:pt x="11551" y="4143"/>
                    <a:pt x="11490" y="4051"/>
                  </a:cubicBezTo>
                  <a:cubicBezTo>
                    <a:pt x="11460" y="3930"/>
                    <a:pt x="11399" y="3899"/>
                    <a:pt x="11277" y="3899"/>
                  </a:cubicBezTo>
                  <a:cubicBezTo>
                    <a:pt x="10548" y="4082"/>
                    <a:pt x="9788" y="4234"/>
                    <a:pt x="9028" y="4264"/>
                  </a:cubicBezTo>
                  <a:lnTo>
                    <a:pt x="9271" y="3991"/>
                  </a:lnTo>
                  <a:cubicBezTo>
                    <a:pt x="9365" y="4007"/>
                    <a:pt x="9455" y="4015"/>
                    <a:pt x="9545" y="4015"/>
                  </a:cubicBezTo>
                  <a:cubicBezTo>
                    <a:pt x="9775" y="4015"/>
                    <a:pt x="9994" y="3965"/>
                    <a:pt x="10213" y="3899"/>
                  </a:cubicBezTo>
                  <a:cubicBezTo>
                    <a:pt x="10335" y="3839"/>
                    <a:pt x="10365" y="3747"/>
                    <a:pt x="10335" y="3656"/>
                  </a:cubicBezTo>
                  <a:cubicBezTo>
                    <a:pt x="10289" y="3563"/>
                    <a:pt x="10224" y="3524"/>
                    <a:pt x="10156" y="3524"/>
                  </a:cubicBezTo>
                  <a:cubicBezTo>
                    <a:pt x="10135" y="3524"/>
                    <a:pt x="10113" y="3527"/>
                    <a:pt x="10092" y="3535"/>
                  </a:cubicBezTo>
                  <a:cubicBezTo>
                    <a:pt x="9940" y="3626"/>
                    <a:pt x="9788" y="3626"/>
                    <a:pt x="9605" y="3656"/>
                  </a:cubicBezTo>
                  <a:lnTo>
                    <a:pt x="9970" y="3231"/>
                  </a:lnTo>
                  <a:cubicBezTo>
                    <a:pt x="10639" y="3231"/>
                    <a:pt x="11277" y="3139"/>
                    <a:pt x="11885" y="2927"/>
                  </a:cubicBezTo>
                  <a:cubicBezTo>
                    <a:pt x="12007" y="2896"/>
                    <a:pt x="12037" y="2775"/>
                    <a:pt x="12007" y="2714"/>
                  </a:cubicBezTo>
                  <a:cubicBezTo>
                    <a:pt x="11960" y="2621"/>
                    <a:pt x="11896" y="2581"/>
                    <a:pt x="11828" y="2581"/>
                  </a:cubicBezTo>
                  <a:cubicBezTo>
                    <a:pt x="11807" y="2581"/>
                    <a:pt x="11785" y="2585"/>
                    <a:pt x="11764" y="2592"/>
                  </a:cubicBezTo>
                  <a:cubicBezTo>
                    <a:pt x="11308" y="2744"/>
                    <a:pt x="10821" y="2835"/>
                    <a:pt x="10335" y="2866"/>
                  </a:cubicBezTo>
                  <a:lnTo>
                    <a:pt x="11125" y="1984"/>
                  </a:lnTo>
                  <a:cubicBezTo>
                    <a:pt x="11186" y="1924"/>
                    <a:pt x="11186" y="1802"/>
                    <a:pt x="11125" y="1711"/>
                  </a:cubicBezTo>
                  <a:cubicBezTo>
                    <a:pt x="11080" y="1680"/>
                    <a:pt x="11034" y="1665"/>
                    <a:pt x="10988" y="1665"/>
                  </a:cubicBezTo>
                  <a:cubicBezTo>
                    <a:pt x="10943" y="1665"/>
                    <a:pt x="10897" y="1680"/>
                    <a:pt x="10852" y="1711"/>
                  </a:cubicBezTo>
                  <a:lnTo>
                    <a:pt x="10092" y="2562"/>
                  </a:lnTo>
                  <a:lnTo>
                    <a:pt x="10092" y="1073"/>
                  </a:lnTo>
                  <a:cubicBezTo>
                    <a:pt x="10092" y="951"/>
                    <a:pt x="10031" y="890"/>
                    <a:pt x="9909" y="890"/>
                  </a:cubicBezTo>
                  <a:cubicBezTo>
                    <a:pt x="9788" y="890"/>
                    <a:pt x="9727" y="951"/>
                    <a:pt x="9727" y="1073"/>
                  </a:cubicBezTo>
                  <a:lnTo>
                    <a:pt x="9727" y="2987"/>
                  </a:lnTo>
                  <a:lnTo>
                    <a:pt x="9362" y="3352"/>
                  </a:lnTo>
                  <a:cubicBezTo>
                    <a:pt x="9332" y="3139"/>
                    <a:pt x="9332" y="2866"/>
                    <a:pt x="9332" y="2623"/>
                  </a:cubicBezTo>
                  <a:cubicBezTo>
                    <a:pt x="9332" y="2532"/>
                    <a:pt x="9271" y="2440"/>
                    <a:pt x="9150" y="2440"/>
                  </a:cubicBezTo>
                  <a:cubicBezTo>
                    <a:pt x="9028" y="2440"/>
                    <a:pt x="8967" y="2532"/>
                    <a:pt x="8967" y="2623"/>
                  </a:cubicBezTo>
                  <a:cubicBezTo>
                    <a:pt x="8967" y="3018"/>
                    <a:pt x="8998" y="3352"/>
                    <a:pt x="9058" y="3747"/>
                  </a:cubicBezTo>
                  <a:lnTo>
                    <a:pt x="8815" y="4051"/>
                  </a:lnTo>
                  <a:cubicBezTo>
                    <a:pt x="8724" y="3383"/>
                    <a:pt x="8663" y="2714"/>
                    <a:pt x="8694" y="2076"/>
                  </a:cubicBezTo>
                  <a:cubicBezTo>
                    <a:pt x="8694" y="1954"/>
                    <a:pt x="8602" y="1863"/>
                    <a:pt x="8511" y="1863"/>
                  </a:cubicBezTo>
                  <a:cubicBezTo>
                    <a:pt x="8390" y="1863"/>
                    <a:pt x="8298" y="1954"/>
                    <a:pt x="8298" y="2076"/>
                  </a:cubicBezTo>
                  <a:cubicBezTo>
                    <a:pt x="8298" y="2866"/>
                    <a:pt x="8390" y="3626"/>
                    <a:pt x="8511" y="4416"/>
                  </a:cubicBezTo>
                  <a:lnTo>
                    <a:pt x="6839" y="6270"/>
                  </a:lnTo>
                  <a:lnTo>
                    <a:pt x="6080" y="3960"/>
                  </a:lnTo>
                  <a:cubicBezTo>
                    <a:pt x="6475" y="3170"/>
                    <a:pt x="6839" y="2288"/>
                    <a:pt x="7052" y="1407"/>
                  </a:cubicBezTo>
                  <a:cubicBezTo>
                    <a:pt x="7083" y="1316"/>
                    <a:pt x="7022" y="1225"/>
                    <a:pt x="6900" y="1194"/>
                  </a:cubicBezTo>
                  <a:cubicBezTo>
                    <a:pt x="6874" y="1181"/>
                    <a:pt x="6850" y="1175"/>
                    <a:pt x="6829" y="1175"/>
                  </a:cubicBezTo>
                  <a:cubicBezTo>
                    <a:pt x="6753" y="1175"/>
                    <a:pt x="6711" y="1251"/>
                    <a:pt x="6688" y="1346"/>
                  </a:cubicBezTo>
                  <a:cubicBezTo>
                    <a:pt x="6475" y="2045"/>
                    <a:pt x="6232" y="2775"/>
                    <a:pt x="5867" y="3474"/>
                  </a:cubicBezTo>
                  <a:lnTo>
                    <a:pt x="5776" y="3139"/>
                  </a:lnTo>
                  <a:cubicBezTo>
                    <a:pt x="5958" y="2866"/>
                    <a:pt x="6080" y="2562"/>
                    <a:pt x="6140" y="2228"/>
                  </a:cubicBezTo>
                  <a:cubicBezTo>
                    <a:pt x="6140" y="2106"/>
                    <a:pt x="6110" y="2015"/>
                    <a:pt x="5988" y="1984"/>
                  </a:cubicBezTo>
                  <a:cubicBezTo>
                    <a:pt x="5867" y="1984"/>
                    <a:pt x="5806" y="2015"/>
                    <a:pt x="5776" y="2136"/>
                  </a:cubicBezTo>
                  <a:cubicBezTo>
                    <a:pt x="5715" y="2288"/>
                    <a:pt x="5684" y="2440"/>
                    <a:pt x="5624" y="2592"/>
                  </a:cubicBezTo>
                  <a:lnTo>
                    <a:pt x="5411" y="2076"/>
                  </a:lnTo>
                  <a:cubicBezTo>
                    <a:pt x="5715" y="1498"/>
                    <a:pt x="5958" y="890"/>
                    <a:pt x="6110" y="221"/>
                  </a:cubicBezTo>
                  <a:cubicBezTo>
                    <a:pt x="6140" y="130"/>
                    <a:pt x="6080" y="39"/>
                    <a:pt x="5958" y="9"/>
                  </a:cubicBezTo>
                  <a:cubicBezTo>
                    <a:pt x="5937" y="3"/>
                    <a:pt x="5918" y="1"/>
                    <a:pt x="59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2"/>
            <p:cNvSpPr/>
            <p:nvPr/>
          </p:nvSpPr>
          <p:spPr>
            <a:xfrm>
              <a:off x="4042125" y="3893975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40" y="0"/>
                  </a:moveTo>
                  <a:cubicBezTo>
                    <a:pt x="3648" y="0"/>
                    <a:pt x="3618" y="30"/>
                    <a:pt x="3588" y="91"/>
                  </a:cubicBezTo>
                  <a:cubicBezTo>
                    <a:pt x="3496" y="395"/>
                    <a:pt x="3405" y="699"/>
                    <a:pt x="3284" y="942"/>
                  </a:cubicBezTo>
                  <a:lnTo>
                    <a:pt x="3040" y="243"/>
                  </a:lnTo>
                  <a:cubicBezTo>
                    <a:pt x="3018" y="175"/>
                    <a:pt x="2995" y="141"/>
                    <a:pt x="2946" y="141"/>
                  </a:cubicBezTo>
                  <a:cubicBezTo>
                    <a:pt x="2930" y="141"/>
                    <a:pt x="2911" y="144"/>
                    <a:pt x="2888" y="152"/>
                  </a:cubicBezTo>
                  <a:cubicBezTo>
                    <a:pt x="2828" y="182"/>
                    <a:pt x="2797" y="243"/>
                    <a:pt x="2828" y="304"/>
                  </a:cubicBezTo>
                  <a:lnTo>
                    <a:pt x="3040" y="1003"/>
                  </a:lnTo>
                  <a:lnTo>
                    <a:pt x="2250" y="486"/>
                  </a:lnTo>
                  <a:cubicBezTo>
                    <a:pt x="2234" y="478"/>
                    <a:pt x="2218" y="474"/>
                    <a:pt x="2202" y="474"/>
                  </a:cubicBezTo>
                  <a:cubicBezTo>
                    <a:pt x="2159" y="474"/>
                    <a:pt x="2120" y="503"/>
                    <a:pt x="2098" y="547"/>
                  </a:cubicBezTo>
                  <a:cubicBezTo>
                    <a:pt x="2068" y="578"/>
                    <a:pt x="2098" y="638"/>
                    <a:pt x="2129" y="699"/>
                  </a:cubicBezTo>
                  <a:lnTo>
                    <a:pt x="3192" y="1307"/>
                  </a:lnTo>
                  <a:lnTo>
                    <a:pt x="3314" y="1611"/>
                  </a:lnTo>
                  <a:cubicBezTo>
                    <a:pt x="3162" y="1520"/>
                    <a:pt x="3040" y="1489"/>
                    <a:pt x="2888" y="1398"/>
                  </a:cubicBezTo>
                  <a:cubicBezTo>
                    <a:pt x="2872" y="1390"/>
                    <a:pt x="2858" y="1386"/>
                    <a:pt x="2845" y="1386"/>
                  </a:cubicBezTo>
                  <a:cubicBezTo>
                    <a:pt x="2809" y="1386"/>
                    <a:pt x="2781" y="1415"/>
                    <a:pt x="2737" y="1459"/>
                  </a:cubicBezTo>
                  <a:cubicBezTo>
                    <a:pt x="2706" y="1489"/>
                    <a:pt x="2737" y="1550"/>
                    <a:pt x="2797" y="1611"/>
                  </a:cubicBezTo>
                  <a:lnTo>
                    <a:pt x="2828" y="1611"/>
                  </a:lnTo>
                  <a:cubicBezTo>
                    <a:pt x="3010" y="1702"/>
                    <a:pt x="3253" y="1824"/>
                    <a:pt x="3466" y="1915"/>
                  </a:cubicBezTo>
                  <a:lnTo>
                    <a:pt x="3557" y="2158"/>
                  </a:lnTo>
                  <a:cubicBezTo>
                    <a:pt x="3162" y="2006"/>
                    <a:pt x="2797" y="1824"/>
                    <a:pt x="2402" y="1611"/>
                  </a:cubicBezTo>
                  <a:cubicBezTo>
                    <a:pt x="2383" y="1592"/>
                    <a:pt x="2364" y="1585"/>
                    <a:pt x="2347" y="1585"/>
                  </a:cubicBezTo>
                  <a:cubicBezTo>
                    <a:pt x="2307" y="1585"/>
                    <a:pt x="2271" y="1620"/>
                    <a:pt x="2250" y="1641"/>
                  </a:cubicBezTo>
                  <a:cubicBezTo>
                    <a:pt x="2220" y="1672"/>
                    <a:pt x="2250" y="1763"/>
                    <a:pt x="2281" y="1793"/>
                  </a:cubicBezTo>
                  <a:lnTo>
                    <a:pt x="2341" y="1793"/>
                  </a:lnTo>
                  <a:cubicBezTo>
                    <a:pt x="2737" y="2067"/>
                    <a:pt x="3192" y="2249"/>
                    <a:pt x="3709" y="2432"/>
                  </a:cubicBezTo>
                  <a:lnTo>
                    <a:pt x="4196" y="3951"/>
                  </a:lnTo>
                  <a:lnTo>
                    <a:pt x="2676" y="3648"/>
                  </a:lnTo>
                  <a:cubicBezTo>
                    <a:pt x="2372" y="3161"/>
                    <a:pt x="1977" y="2705"/>
                    <a:pt x="1581" y="2280"/>
                  </a:cubicBezTo>
                  <a:cubicBezTo>
                    <a:pt x="1551" y="2265"/>
                    <a:pt x="1521" y="2257"/>
                    <a:pt x="1486" y="2257"/>
                  </a:cubicBezTo>
                  <a:cubicBezTo>
                    <a:pt x="1452" y="2257"/>
                    <a:pt x="1414" y="2265"/>
                    <a:pt x="1369" y="2280"/>
                  </a:cubicBezTo>
                  <a:cubicBezTo>
                    <a:pt x="1338" y="2310"/>
                    <a:pt x="1338" y="2401"/>
                    <a:pt x="1369" y="2462"/>
                  </a:cubicBezTo>
                  <a:cubicBezTo>
                    <a:pt x="1733" y="2827"/>
                    <a:pt x="2037" y="3192"/>
                    <a:pt x="2281" y="3587"/>
                  </a:cubicBezTo>
                  <a:lnTo>
                    <a:pt x="2068" y="3526"/>
                  </a:lnTo>
                  <a:cubicBezTo>
                    <a:pt x="1977" y="3344"/>
                    <a:pt x="1825" y="3192"/>
                    <a:pt x="1673" y="3040"/>
                  </a:cubicBezTo>
                  <a:cubicBezTo>
                    <a:pt x="1657" y="3024"/>
                    <a:pt x="1635" y="3017"/>
                    <a:pt x="1608" y="3017"/>
                  </a:cubicBezTo>
                  <a:cubicBezTo>
                    <a:pt x="1581" y="3017"/>
                    <a:pt x="1551" y="3024"/>
                    <a:pt x="1521" y="3040"/>
                  </a:cubicBezTo>
                  <a:cubicBezTo>
                    <a:pt x="1490" y="3070"/>
                    <a:pt x="1490" y="3161"/>
                    <a:pt x="1521" y="3222"/>
                  </a:cubicBezTo>
                  <a:lnTo>
                    <a:pt x="1764" y="3465"/>
                  </a:lnTo>
                  <a:lnTo>
                    <a:pt x="1429" y="3374"/>
                  </a:lnTo>
                  <a:cubicBezTo>
                    <a:pt x="1186" y="3040"/>
                    <a:pt x="913" y="2705"/>
                    <a:pt x="609" y="2432"/>
                  </a:cubicBezTo>
                  <a:cubicBezTo>
                    <a:pt x="594" y="2417"/>
                    <a:pt x="571" y="2409"/>
                    <a:pt x="540" y="2409"/>
                  </a:cubicBezTo>
                  <a:cubicBezTo>
                    <a:pt x="510" y="2409"/>
                    <a:pt x="472" y="2417"/>
                    <a:pt x="426" y="2432"/>
                  </a:cubicBezTo>
                  <a:cubicBezTo>
                    <a:pt x="396" y="2462"/>
                    <a:pt x="396" y="2553"/>
                    <a:pt x="426" y="2614"/>
                  </a:cubicBezTo>
                  <a:cubicBezTo>
                    <a:pt x="670" y="285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214" y="3192"/>
                    <a:pt x="153" y="3222"/>
                    <a:pt x="122" y="3283"/>
                  </a:cubicBezTo>
                  <a:cubicBezTo>
                    <a:pt x="122" y="3313"/>
                    <a:pt x="122" y="3344"/>
                    <a:pt x="153" y="3374"/>
                  </a:cubicBezTo>
                  <a:lnTo>
                    <a:pt x="214" y="3435"/>
                  </a:lnTo>
                  <a:lnTo>
                    <a:pt x="913" y="3587"/>
                  </a:lnTo>
                  <a:lnTo>
                    <a:pt x="92" y="4043"/>
                  </a:lnTo>
                  <a:cubicBezTo>
                    <a:pt x="1" y="4073"/>
                    <a:pt x="1" y="4134"/>
                    <a:pt x="62" y="4195"/>
                  </a:cubicBezTo>
                  <a:cubicBezTo>
                    <a:pt x="62" y="4195"/>
                    <a:pt x="62" y="4225"/>
                    <a:pt x="92" y="4225"/>
                  </a:cubicBezTo>
                  <a:cubicBezTo>
                    <a:pt x="107" y="4240"/>
                    <a:pt x="122" y="4248"/>
                    <a:pt x="145" y="4248"/>
                  </a:cubicBezTo>
                  <a:cubicBezTo>
                    <a:pt x="168" y="4248"/>
                    <a:pt x="198" y="4240"/>
                    <a:pt x="244" y="4225"/>
                  </a:cubicBezTo>
                  <a:lnTo>
                    <a:pt x="1308" y="3617"/>
                  </a:lnTo>
                  <a:lnTo>
                    <a:pt x="1612" y="3678"/>
                  </a:lnTo>
                  <a:cubicBezTo>
                    <a:pt x="1490" y="3769"/>
                    <a:pt x="1338" y="3891"/>
                    <a:pt x="1217" y="3951"/>
                  </a:cubicBezTo>
                  <a:cubicBezTo>
                    <a:pt x="1156" y="3982"/>
                    <a:pt x="1156" y="4073"/>
                    <a:pt x="1186" y="4103"/>
                  </a:cubicBezTo>
                  <a:cubicBezTo>
                    <a:pt x="1186" y="4103"/>
                    <a:pt x="1186" y="4134"/>
                    <a:pt x="1217" y="4134"/>
                  </a:cubicBezTo>
                  <a:cubicBezTo>
                    <a:pt x="1247" y="4164"/>
                    <a:pt x="1270" y="4179"/>
                    <a:pt x="1293" y="4179"/>
                  </a:cubicBezTo>
                  <a:cubicBezTo>
                    <a:pt x="1316" y="4179"/>
                    <a:pt x="1338" y="4164"/>
                    <a:pt x="1369" y="4134"/>
                  </a:cubicBezTo>
                  <a:cubicBezTo>
                    <a:pt x="1581" y="4043"/>
                    <a:pt x="1764" y="3891"/>
                    <a:pt x="1946" y="3739"/>
                  </a:cubicBezTo>
                  <a:lnTo>
                    <a:pt x="2220" y="3769"/>
                  </a:lnTo>
                  <a:cubicBezTo>
                    <a:pt x="1885" y="4043"/>
                    <a:pt x="1521" y="4255"/>
                    <a:pt x="1156" y="4499"/>
                  </a:cubicBezTo>
                  <a:cubicBezTo>
                    <a:pt x="1065" y="4529"/>
                    <a:pt x="1065" y="4590"/>
                    <a:pt x="1126" y="4651"/>
                  </a:cubicBezTo>
                  <a:cubicBezTo>
                    <a:pt x="1126" y="4651"/>
                    <a:pt x="1126" y="4681"/>
                    <a:pt x="1156" y="4681"/>
                  </a:cubicBezTo>
                  <a:cubicBezTo>
                    <a:pt x="1171" y="4696"/>
                    <a:pt x="1186" y="4704"/>
                    <a:pt x="1209" y="4704"/>
                  </a:cubicBezTo>
                  <a:cubicBezTo>
                    <a:pt x="1232" y="4704"/>
                    <a:pt x="1262" y="4696"/>
                    <a:pt x="1308" y="4681"/>
                  </a:cubicBezTo>
                  <a:cubicBezTo>
                    <a:pt x="1733" y="4407"/>
                    <a:pt x="2189" y="4134"/>
                    <a:pt x="2554" y="3830"/>
                  </a:cubicBezTo>
                  <a:lnTo>
                    <a:pt x="4104" y="4195"/>
                  </a:lnTo>
                  <a:lnTo>
                    <a:pt x="3040" y="5350"/>
                  </a:lnTo>
                  <a:cubicBezTo>
                    <a:pt x="2433" y="5410"/>
                    <a:pt x="1825" y="5471"/>
                    <a:pt x="1338" y="5623"/>
                  </a:cubicBezTo>
                  <a:cubicBezTo>
                    <a:pt x="1278" y="5623"/>
                    <a:pt x="1217" y="5714"/>
                    <a:pt x="1278" y="5775"/>
                  </a:cubicBezTo>
                  <a:cubicBezTo>
                    <a:pt x="1278" y="5806"/>
                    <a:pt x="1308" y="5806"/>
                    <a:pt x="1308" y="5866"/>
                  </a:cubicBezTo>
                  <a:cubicBezTo>
                    <a:pt x="1338" y="5897"/>
                    <a:pt x="1369" y="5897"/>
                    <a:pt x="1429" y="5897"/>
                  </a:cubicBezTo>
                  <a:cubicBezTo>
                    <a:pt x="1825" y="5775"/>
                    <a:pt x="2341" y="5714"/>
                    <a:pt x="2858" y="5654"/>
                  </a:cubicBezTo>
                  <a:lnTo>
                    <a:pt x="2858" y="5654"/>
                  </a:lnTo>
                  <a:lnTo>
                    <a:pt x="2706" y="5866"/>
                  </a:lnTo>
                  <a:cubicBezTo>
                    <a:pt x="2585" y="5866"/>
                    <a:pt x="2524" y="5866"/>
                    <a:pt x="2402" y="5897"/>
                  </a:cubicBezTo>
                  <a:cubicBezTo>
                    <a:pt x="2341" y="5897"/>
                    <a:pt x="2250" y="5897"/>
                    <a:pt x="2129" y="5927"/>
                  </a:cubicBezTo>
                  <a:cubicBezTo>
                    <a:pt x="2068" y="5927"/>
                    <a:pt x="2037" y="6018"/>
                    <a:pt x="2037" y="6049"/>
                  </a:cubicBezTo>
                  <a:cubicBezTo>
                    <a:pt x="2037" y="6079"/>
                    <a:pt x="2037" y="6110"/>
                    <a:pt x="2068" y="6110"/>
                  </a:cubicBezTo>
                  <a:cubicBezTo>
                    <a:pt x="2098" y="6170"/>
                    <a:pt x="2098" y="6170"/>
                    <a:pt x="2129" y="6170"/>
                  </a:cubicBezTo>
                  <a:cubicBezTo>
                    <a:pt x="2250" y="6170"/>
                    <a:pt x="2341" y="6170"/>
                    <a:pt x="2402" y="6110"/>
                  </a:cubicBezTo>
                  <a:lnTo>
                    <a:pt x="2433" y="6110"/>
                  </a:lnTo>
                  <a:lnTo>
                    <a:pt x="2250" y="6353"/>
                  </a:lnTo>
                  <a:cubicBezTo>
                    <a:pt x="1825" y="6353"/>
                    <a:pt x="1429" y="6414"/>
                    <a:pt x="1004" y="6535"/>
                  </a:cubicBezTo>
                  <a:cubicBezTo>
                    <a:pt x="913" y="6566"/>
                    <a:pt x="882" y="6626"/>
                    <a:pt x="913" y="6687"/>
                  </a:cubicBezTo>
                  <a:cubicBezTo>
                    <a:pt x="913" y="6717"/>
                    <a:pt x="974" y="6717"/>
                    <a:pt x="974" y="6717"/>
                  </a:cubicBezTo>
                  <a:cubicBezTo>
                    <a:pt x="1004" y="6778"/>
                    <a:pt x="1034" y="6778"/>
                    <a:pt x="1065" y="6778"/>
                  </a:cubicBezTo>
                  <a:cubicBezTo>
                    <a:pt x="1369" y="6687"/>
                    <a:pt x="1673" y="6626"/>
                    <a:pt x="2037" y="6566"/>
                  </a:cubicBezTo>
                  <a:lnTo>
                    <a:pt x="2037" y="6566"/>
                  </a:lnTo>
                  <a:lnTo>
                    <a:pt x="1490" y="7143"/>
                  </a:lnTo>
                  <a:cubicBezTo>
                    <a:pt x="1460" y="7173"/>
                    <a:pt x="1460" y="7265"/>
                    <a:pt x="1490" y="7325"/>
                  </a:cubicBezTo>
                  <a:cubicBezTo>
                    <a:pt x="1505" y="7356"/>
                    <a:pt x="1536" y="7371"/>
                    <a:pt x="1566" y="7371"/>
                  </a:cubicBezTo>
                  <a:cubicBezTo>
                    <a:pt x="1597" y="7371"/>
                    <a:pt x="1627" y="7356"/>
                    <a:pt x="1642" y="7325"/>
                  </a:cubicBezTo>
                  <a:lnTo>
                    <a:pt x="2129" y="6809"/>
                  </a:lnTo>
                  <a:lnTo>
                    <a:pt x="2129" y="7721"/>
                  </a:lnTo>
                  <a:cubicBezTo>
                    <a:pt x="2129" y="7751"/>
                    <a:pt x="2129" y="7781"/>
                    <a:pt x="2189" y="7781"/>
                  </a:cubicBezTo>
                  <a:cubicBezTo>
                    <a:pt x="2220" y="7781"/>
                    <a:pt x="2220" y="7842"/>
                    <a:pt x="2250" y="7842"/>
                  </a:cubicBezTo>
                  <a:cubicBezTo>
                    <a:pt x="2341" y="7842"/>
                    <a:pt x="2372" y="7781"/>
                    <a:pt x="2372" y="7721"/>
                  </a:cubicBezTo>
                  <a:lnTo>
                    <a:pt x="2372" y="6505"/>
                  </a:lnTo>
                  <a:lnTo>
                    <a:pt x="2585" y="6262"/>
                  </a:lnTo>
                  <a:cubicBezTo>
                    <a:pt x="2585" y="6414"/>
                    <a:pt x="2645" y="6566"/>
                    <a:pt x="2645" y="6717"/>
                  </a:cubicBezTo>
                  <a:cubicBezTo>
                    <a:pt x="2645" y="6778"/>
                    <a:pt x="2645" y="6809"/>
                    <a:pt x="2676" y="6809"/>
                  </a:cubicBezTo>
                  <a:cubicBezTo>
                    <a:pt x="2706" y="6809"/>
                    <a:pt x="2706" y="6839"/>
                    <a:pt x="2737" y="6839"/>
                  </a:cubicBezTo>
                  <a:cubicBezTo>
                    <a:pt x="2828" y="6839"/>
                    <a:pt x="2858" y="6809"/>
                    <a:pt x="2858" y="6717"/>
                  </a:cubicBezTo>
                  <a:cubicBezTo>
                    <a:pt x="2858" y="6505"/>
                    <a:pt x="2828" y="6262"/>
                    <a:pt x="2797" y="6049"/>
                  </a:cubicBezTo>
                  <a:lnTo>
                    <a:pt x="2949" y="5866"/>
                  </a:lnTo>
                  <a:cubicBezTo>
                    <a:pt x="2980" y="6262"/>
                    <a:pt x="3010" y="6687"/>
                    <a:pt x="3010" y="7113"/>
                  </a:cubicBezTo>
                  <a:cubicBezTo>
                    <a:pt x="3010" y="7143"/>
                    <a:pt x="3010" y="7173"/>
                    <a:pt x="3040" y="7173"/>
                  </a:cubicBezTo>
                  <a:cubicBezTo>
                    <a:pt x="3101" y="7173"/>
                    <a:pt x="3101" y="7234"/>
                    <a:pt x="3132" y="7234"/>
                  </a:cubicBezTo>
                  <a:cubicBezTo>
                    <a:pt x="3192" y="7234"/>
                    <a:pt x="3253" y="7173"/>
                    <a:pt x="3253" y="7113"/>
                  </a:cubicBezTo>
                  <a:cubicBezTo>
                    <a:pt x="3253" y="6626"/>
                    <a:pt x="3192" y="6110"/>
                    <a:pt x="3132" y="5623"/>
                  </a:cubicBezTo>
                  <a:lnTo>
                    <a:pt x="4226" y="4407"/>
                  </a:lnTo>
                  <a:lnTo>
                    <a:pt x="4712" y="5927"/>
                  </a:lnTo>
                  <a:cubicBezTo>
                    <a:pt x="4408" y="6505"/>
                    <a:pt x="4226" y="7021"/>
                    <a:pt x="4074" y="7569"/>
                  </a:cubicBezTo>
                  <a:cubicBezTo>
                    <a:pt x="4074" y="7599"/>
                    <a:pt x="4074" y="7629"/>
                    <a:pt x="4104" y="7690"/>
                  </a:cubicBezTo>
                  <a:lnTo>
                    <a:pt x="4165" y="7721"/>
                  </a:lnTo>
                  <a:cubicBezTo>
                    <a:pt x="4226" y="7721"/>
                    <a:pt x="4256" y="7690"/>
                    <a:pt x="4317" y="7629"/>
                  </a:cubicBezTo>
                  <a:cubicBezTo>
                    <a:pt x="4408" y="7173"/>
                    <a:pt x="4621" y="6778"/>
                    <a:pt x="4834" y="6262"/>
                  </a:cubicBezTo>
                  <a:lnTo>
                    <a:pt x="4925" y="6505"/>
                  </a:lnTo>
                  <a:cubicBezTo>
                    <a:pt x="4864" y="6626"/>
                    <a:pt x="4834" y="6687"/>
                    <a:pt x="4803" y="6778"/>
                  </a:cubicBezTo>
                  <a:lnTo>
                    <a:pt x="4682" y="6991"/>
                  </a:lnTo>
                  <a:cubicBezTo>
                    <a:pt x="4651" y="7021"/>
                    <a:pt x="4682" y="7113"/>
                    <a:pt x="4712" y="7143"/>
                  </a:cubicBezTo>
                  <a:lnTo>
                    <a:pt x="4773" y="7143"/>
                  </a:lnTo>
                  <a:cubicBezTo>
                    <a:pt x="4791" y="7152"/>
                    <a:pt x="4811" y="7156"/>
                    <a:pt x="4831" y="7156"/>
                  </a:cubicBezTo>
                  <a:cubicBezTo>
                    <a:pt x="4879" y="7156"/>
                    <a:pt x="4925" y="7134"/>
                    <a:pt x="4925" y="7113"/>
                  </a:cubicBezTo>
                  <a:cubicBezTo>
                    <a:pt x="4955" y="7021"/>
                    <a:pt x="4986" y="6930"/>
                    <a:pt x="5016" y="6839"/>
                  </a:cubicBezTo>
                  <a:lnTo>
                    <a:pt x="5016" y="6809"/>
                  </a:lnTo>
                  <a:lnTo>
                    <a:pt x="5107" y="7082"/>
                  </a:lnTo>
                  <a:cubicBezTo>
                    <a:pt x="4925" y="7447"/>
                    <a:pt x="4773" y="7842"/>
                    <a:pt x="4651" y="8237"/>
                  </a:cubicBezTo>
                  <a:cubicBezTo>
                    <a:pt x="4651" y="8298"/>
                    <a:pt x="4651" y="8328"/>
                    <a:pt x="4682" y="8359"/>
                  </a:cubicBezTo>
                  <a:lnTo>
                    <a:pt x="4712" y="8389"/>
                  </a:lnTo>
                  <a:cubicBezTo>
                    <a:pt x="4803" y="8389"/>
                    <a:pt x="4834" y="8359"/>
                    <a:pt x="4864" y="8328"/>
                  </a:cubicBezTo>
                  <a:cubicBezTo>
                    <a:pt x="4955" y="8025"/>
                    <a:pt x="5077" y="7721"/>
                    <a:pt x="5168" y="7417"/>
                  </a:cubicBezTo>
                  <a:lnTo>
                    <a:pt x="5411" y="8176"/>
                  </a:lnTo>
                  <a:cubicBezTo>
                    <a:pt x="5411" y="8207"/>
                    <a:pt x="5442" y="8207"/>
                    <a:pt x="5442" y="8207"/>
                  </a:cubicBezTo>
                  <a:cubicBezTo>
                    <a:pt x="5472" y="8237"/>
                    <a:pt x="5533" y="8237"/>
                    <a:pt x="5563" y="8237"/>
                  </a:cubicBezTo>
                  <a:cubicBezTo>
                    <a:pt x="5624" y="8207"/>
                    <a:pt x="5685" y="8176"/>
                    <a:pt x="5624" y="8085"/>
                  </a:cubicBezTo>
                  <a:lnTo>
                    <a:pt x="5411" y="7417"/>
                  </a:lnTo>
                  <a:lnTo>
                    <a:pt x="5411" y="7417"/>
                  </a:lnTo>
                  <a:lnTo>
                    <a:pt x="6202" y="7873"/>
                  </a:lnTo>
                  <a:cubicBezTo>
                    <a:pt x="6228" y="7881"/>
                    <a:pt x="6250" y="7885"/>
                    <a:pt x="6268" y="7885"/>
                  </a:cubicBezTo>
                  <a:cubicBezTo>
                    <a:pt x="6311" y="7885"/>
                    <a:pt x="6332" y="7864"/>
                    <a:pt x="6354" y="7842"/>
                  </a:cubicBezTo>
                  <a:cubicBezTo>
                    <a:pt x="6384" y="7751"/>
                    <a:pt x="6354" y="7721"/>
                    <a:pt x="6323" y="7690"/>
                  </a:cubicBezTo>
                  <a:lnTo>
                    <a:pt x="5290" y="7082"/>
                  </a:lnTo>
                  <a:lnTo>
                    <a:pt x="5168" y="6778"/>
                  </a:lnTo>
                  <a:lnTo>
                    <a:pt x="5168" y="6778"/>
                  </a:lnTo>
                  <a:cubicBezTo>
                    <a:pt x="5320" y="6839"/>
                    <a:pt x="5442" y="6869"/>
                    <a:pt x="5594" y="6961"/>
                  </a:cubicBezTo>
                  <a:cubicBezTo>
                    <a:pt x="5620" y="6970"/>
                    <a:pt x="5642" y="6973"/>
                    <a:pt x="5660" y="6973"/>
                  </a:cubicBezTo>
                  <a:cubicBezTo>
                    <a:pt x="5703" y="6973"/>
                    <a:pt x="5724" y="6952"/>
                    <a:pt x="5746" y="6930"/>
                  </a:cubicBezTo>
                  <a:cubicBezTo>
                    <a:pt x="5776" y="6839"/>
                    <a:pt x="5746" y="6809"/>
                    <a:pt x="5715" y="6778"/>
                  </a:cubicBezTo>
                  <a:cubicBezTo>
                    <a:pt x="5533" y="6657"/>
                    <a:pt x="5290" y="6535"/>
                    <a:pt x="5107" y="6474"/>
                  </a:cubicBezTo>
                  <a:lnTo>
                    <a:pt x="5016" y="6201"/>
                  </a:lnTo>
                  <a:lnTo>
                    <a:pt x="5016" y="6201"/>
                  </a:lnTo>
                  <a:cubicBezTo>
                    <a:pt x="5411" y="6353"/>
                    <a:pt x="5776" y="6535"/>
                    <a:pt x="6171" y="6778"/>
                  </a:cubicBezTo>
                  <a:cubicBezTo>
                    <a:pt x="6188" y="6786"/>
                    <a:pt x="6204" y="6790"/>
                    <a:pt x="6220" y="6790"/>
                  </a:cubicBezTo>
                  <a:cubicBezTo>
                    <a:pt x="6262" y="6790"/>
                    <a:pt x="6301" y="6762"/>
                    <a:pt x="6323" y="6717"/>
                  </a:cubicBezTo>
                  <a:cubicBezTo>
                    <a:pt x="6354" y="6657"/>
                    <a:pt x="6323" y="6566"/>
                    <a:pt x="6293" y="6566"/>
                  </a:cubicBezTo>
                  <a:cubicBezTo>
                    <a:pt x="5867" y="6322"/>
                    <a:pt x="5411" y="6110"/>
                    <a:pt x="4955" y="5927"/>
                  </a:cubicBezTo>
                  <a:lnTo>
                    <a:pt x="4469" y="4377"/>
                  </a:lnTo>
                  <a:lnTo>
                    <a:pt x="6019" y="4711"/>
                  </a:lnTo>
                  <a:cubicBezTo>
                    <a:pt x="6354" y="5259"/>
                    <a:pt x="6688" y="5714"/>
                    <a:pt x="7083" y="6079"/>
                  </a:cubicBezTo>
                  <a:cubicBezTo>
                    <a:pt x="7098" y="6094"/>
                    <a:pt x="7129" y="6102"/>
                    <a:pt x="7159" y="6102"/>
                  </a:cubicBezTo>
                  <a:cubicBezTo>
                    <a:pt x="7189" y="6102"/>
                    <a:pt x="7220" y="6094"/>
                    <a:pt x="7235" y="6079"/>
                  </a:cubicBezTo>
                  <a:cubicBezTo>
                    <a:pt x="7265" y="6049"/>
                    <a:pt x="7265" y="5958"/>
                    <a:pt x="7235" y="5897"/>
                  </a:cubicBezTo>
                  <a:cubicBezTo>
                    <a:pt x="6931" y="559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803"/>
                  </a:lnTo>
                  <a:cubicBezTo>
                    <a:pt x="6627" y="4863"/>
                    <a:pt x="6658" y="4955"/>
                    <a:pt x="6749" y="5046"/>
                  </a:cubicBezTo>
                  <a:cubicBezTo>
                    <a:pt x="6779" y="5137"/>
                    <a:pt x="6840" y="5198"/>
                    <a:pt x="6901" y="5289"/>
                  </a:cubicBezTo>
                  <a:lnTo>
                    <a:pt x="6931" y="5319"/>
                  </a:lnTo>
                  <a:cubicBezTo>
                    <a:pt x="6946" y="5334"/>
                    <a:pt x="6977" y="5342"/>
                    <a:pt x="7007" y="5342"/>
                  </a:cubicBezTo>
                  <a:cubicBezTo>
                    <a:pt x="7038" y="5342"/>
                    <a:pt x="7068" y="5334"/>
                    <a:pt x="7083" y="5319"/>
                  </a:cubicBezTo>
                  <a:cubicBezTo>
                    <a:pt x="7113" y="5289"/>
                    <a:pt x="7144" y="5198"/>
                    <a:pt x="7113" y="5167"/>
                  </a:cubicBezTo>
                  <a:cubicBezTo>
                    <a:pt x="7053" y="5107"/>
                    <a:pt x="6992" y="5015"/>
                    <a:pt x="6962" y="4955"/>
                  </a:cubicBezTo>
                  <a:cubicBezTo>
                    <a:pt x="6962" y="4955"/>
                    <a:pt x="6962" y="4911"/>
                    <a:pt x="6943" y="4898"/>
                  </a:cubicBezTo>
                  <a:lnTo>
                    <a:pt x="6943" y="4898"/>
                  </a:lnTo>
                  <a:lnTo>
                    <a:pt x="7205" y="4985"/>
                  </a:lnTo>
                  <a:cubicBezTo>
                    <a:pt x="7357" y="5289"/>
                    <a:pt x="7600" y="5623"/>
                    <a:pt x="7904" y="5927"/>
                  </a:cubicBezTo>
                  <a:cubicBezTo>
                    <a:pt x="7934" y="5942"/>
                    <a:pt x="7965" y="5950"/>
                    <a:pt x="7999" y="5950"/>
                  </a:cubicBezTo>
                  <a:cubicBezTo>
                    <a:pt x="8033" y="5950"/>
                    <a:pt x="8071" y="5942"/>
                    <a:pt x="8117" y="5927"/>
                  </a:cubicBezTo>
                  <a:cubicBezTo>
                    <a:pt x="8147" y="5897"/>
                    <a:pt x="8147" y="5806"/>
                    <a:pt x="8117" y="5745"/>
                  </a:cubicBezTo>
                  <a:cubicBezTo>
                    <a:pt x="7873" y="5502"/>
                    <a:pt x="7661" y="5289"/>
                    <a:pt x="7509" y="5015"/>
                  </a:cubicBezTo>
                  <a:lnTo>
                    <a:pt x="7509" y="5015"/>
                  </a:lnTo>
                  <a:lnTo>
                    <a:pt x="8269" y="5167"/>
                  </a:lnTo>
                  <a:cubicBezTo>
                    <a:pt x="8329" y="5167"/>
                    <a:pt x="8360" y="5137"/>
                    <a:pt x="8421" y="5107"/>
                  </a:cubicBezTo>
                  <a:cubicBezTo>
                    <a:pt x="8421" y="5015"/>
                    <a:pt x="8360" y="4985"/>
                    <a:pt x="8329" y="4955"/>
                  </a:cubicBezTo>
                  <a:lnTo>
                    <a:pt x="7600" y="4803"/>
                  </a:lnTo>
                  <a:lnTo>
                    <a:pt x="8421" y="4347"/>
                  </a:lnTo>
                  <a:cubicBezTo>
                    <a:pt x="8481" y="4286"/>
                    <a:pt x="8481" y="4225"/>
                    <a:pt x="8451" y="4195"/>
                  </a:cubicBezTo>
                  <a:cubicBezTo>
                    <a:pt x="8432" y="4137"/>
                    <a:pt x="8388" y="4116"/>
                    <a:pt x="8351" y="4116"/>
                  </a:cubicBezTo>
                  <a:cubicBezTo>
                    <a:pt x="8329" y="4116"/>
                    <a:pt x="8310" y="4123"/>
                    <a:pt x="8299" y="4134"/>
                  </a:cubicBezTo>
                  <a:lnTo>
                    <a:pt x="7265" y="4742"/>
                  </a:lnTo>
                  <a:lnTo>
                    <a:pt x="6962" y="4681"/>
                  </a:lnTo>
                  <a:cubicBezTo>
                    <a:pt x="7083" y="4590"/>
                    <a:pt x="7205" y="4499"/>
                    <a:pt x="7357" y="4407"/>
                  </a:cubicBezTo>
                  <a:cubicBezTo>
                    <a:pt x="7417" y="4377"/>
                    <a:pt x="7417" y="4286"/>
                    <a:pt x="7387" y="4255"/>
                  </a:cubicBezTo>
                  <a:cubicBezTo>
                    <a:pt x="7369" y="4220"/>
                    <a:pt x="7331" y="4205"/>
                    <a:pt x="7295" y="4205"/>
                  </a:cubicBezTo>
                  <a:cubicBezTo>
                    <a:pt x="7271" y="4205"/>
                    <a:pt x="7248" y="4212"/>
                    <a:pt x="7235" y="4225"/>
                  </a:cubicBezTo>
                  <a:cubicBezTo>
                    <a:pt x="7053" y="4347"/>
                    <a:pt x="6840" y="4499"/>
                    <a:pt x="6658" y="4590"/>
                  </a:cubicBezTo>
                  <a:lnTo>
                    <a:pt x="6384" y="4559"/>
                  </a:lnTo>
                  <a:cubicBezTo>
                    <a:pt x="6749" y="4286"/>
                    <a:pt x="7083" y="4073"/>
                    <a:pt x="7448" y="3891"/>
                  </a:cubicBezTo>
                  <a:cubicBezTo>
                    <a:pt x="7539" y="3830"/>
                    <a:pt x="7539" y="3769"/>
                    <a:pt x="7509" y="3739"/>
                  </a:cubicBezTo>
                  <a:cubicBezTo>
                    <a:pt x="7470" y="3681"/>
                    <a:pt x="7432" y="3660"/>
                    <a:pt x="7401" y="3660"/>
                  </a:cubicBezTo>
                  <a:cubicBezTo>
                    <a:pt x="7383" y="3660"/>
                    <a:pt x="7368" y="3667"/>
                    <a:pt x="7357" y="3678"/>
                  </a:cubicBezTo>
                  <a:cubicBezTo>
                    <a:pt x="6931" y="3951"/>
                    <a:pt x="6506" y="4225"/>
                    <a:pt x="6080" y="4529"/>
                  </a:cubicBezTo>
                  <a:lnTo>
                    <a:pt x="4499" y="4195"/>
                  </a:lnTo>
                  <a:lnTo>
                    <a:pt x="5533" y="3009"/>
                  </a:lnTo>
                  <a:cubicBezTo>
                    <a:pt x="6080" y="2979"/>
                    <a:pt x="6688" y="2888"/>
                    <a:pt x="7235" y="2736"/>
                  </a:cubicBezTo>
                  <a:cubicBezTo>
                    <a:pt x="7296" y="2736"/>
                    <a:pt x="7357" y="2675"/>
                    <a:pt x="7296" y="2584"/>
                  </a:cubicBezTo>
                  <a:cubicBezTo>
                    <a:pt x="7296" y="2541"/>
                    <a:pt x="7265" y="2498"/>
                    <a:pt x="7215" y="2498"/>
                  </a:cubicBezTo>
                  <a:cubicBezTo>
                    <a:pt x="7195" y="2498"/>
                    <a:pt x="7171" y="2505"/>
                    <a:pt x="7144" y="2523"/>
                  </a:cubicBezTo>
                  <a:cubicBezTo>
                    <a:pt x="6688" y="2614"/>
                    <a:pt x="6202" y="2705"/>
                    <a:pt x="5715" y="2736"/>
                  </a:cubicBezTo>
                  <a:lnTo>
                    <a:pt x="5867" y="2584"/>
                  </a:lnTo>
                  <a:cubicBezTo>
                    <a:pt x="6050" y="2584"/>
                    <a:pt x="6293" y="2584"/>
                    <a:pt x="6475" y="2523"/>
                  </a:cubicBezTo>
                  <a:cubicBezTo>
                    <a:pt x="6536" y="2462"/>
                    <a:pt x="6536" y="2432"/>
                    <a:pt x="6536" y="2371"/>
                  </a:cubicBezTo>
                  <a:cubicBezTo>
                    <a:pt x="6506" y="2280"/>
                    <a:pt x="6475" y="2280"/>
                    <a:pt x="6384" y="2280"/>
                  </a:cubicBezTo>
                  <a:cubicBezTo>
                    <a:pt x="6293" y="2310"/>
                    <a:pt x="6202" y="2371"/>
                    <a:pt x="6080" y="2371"/>
                  </a:cubicBezTo>
                  <a:lnTo>
                    <a:pt x="6323" y="2097"/>
                  </a:lnTo>
                  <a:cubicBezTo>
                    <a:pt x="6749" y="2097"/>
                    <a:pt x="7144" y="2006"/>
                    <a:pt x="7539" y="1915"/>
                  </a:cubicBezTo>
                  <a:cubicBezTo>
                    <a:pt x="7600" y="1854"/>
                    <a:pt x="7661" y="1824"/>
                    <a:pt x="7600" y="1763"/>
                  </a:cubicBezTo>
                  <a:cubicBezTo>
                    <a:pt x="7577" y="1695"/>
                    <a:pt x="7554" y="1660"/>
                    <a:pt x="7506" y="1660"/>
                  </a:cubicBezTo>
                  <a:cubicBezTo>
                    <a:pt x="7490" y="1660"/>
                    <a:pt x="7471" y="1664"/>
                    <a:pt x="7448" y="1672"/>
                  </a:cubicBezTo>
                  <a:cubicBezTo>
                    <a:pt x="7144" y="1763"/>
                    <a:pt x="6840" y="1824"/>
                    <a:pt x="6536" y="1854"/>
                  </a:cubicBezTo>
                  <a:lnTo>
                    <a:pt x="7053" y="1307"/>
                  </a:lnTo>
                  <a:cubicBezTo>
                    <a:pt x="7083" y="1246"/>
                    <a:pt x="7083" y="1185"/>
                    <a:pt x="7053" y="1094"/>
                  </a:cubicBezTo>
                  <a:cubicBezTo>
                    <a:pt x="7022" y="1079"/>
                    <a:pt x="6992" y="1072"/>
                    <a:pt x="6958" y="1072"/>
                  </a:cubicBezTo>
                  <a:cubicBezTo>
                    <a:pt x="6924" y="1072"/>
                    <a:pt x="6886" y="1079"/>
                    <a:pt x="6840" y="1094"/>
                  </a:cubicBezTo>
                  <a:lnTo>
                    <a:pt x="6354" y="1641"/>
                  </a:lnTo>
                  <a:lnTo>
                    <a:pt x="6354" y="699"/>
                  </a:lnTo>
                  <a:cubicBezTo>
                    <a:pt x="6354" y="608"/>
                    <a:pt x="6323" y="578"/>
                    <a:pt x="6232" y="578"/>
                  </a:cubicBezTo>
                  <a:cubicBezTo>
                    <a:pt x="6171" y="578"/>
                    <a:pt x="6141" y="608"/>
                    <a:pt x="6141" y="699"/>
                  </a:cubicBezTo>
                  <a:lnTo>
                    <a:pt x="6141" y="1915"/>
                  </a:lnTo>
                  <a:lnTo>
                    <a:pt x="5898" y="2128"/>
                  </a:lnTo>
                  <a:cubicBezTo>
                    <a:pt x="5898" y="1976"/>
                    <a:pt x="5867" y="1824"/>
                    <a:pt x="5867" y="1672"/>
                  </a:cubicBezTo>
                  <a:cubicBezTo>
                    <a:pt x="5867" y="1611"/>
                    <a:pt x="5837" y="1550"/>
                    <a:pt x="5746" y="1550"/>
                  </a:cubicBezTo>
                  <a:cubicBezTo>
                    <a:pt x="5685" y="1550"/>
                    <a:pt x="5624" y="1611"/>
                    <a:pt x="5624" y="1672"/>
                  </a:cubicBezTo>
                  <a:cubicBezTo>
                    <a:pt x="5624" y="1915"/>
                    <a:pt x="5685" y="2128"/>
                    <a:pt x="5715" y="2371"/>
                  </a:cubicBezTo>
                  <a:lnTo>
                    <a:pt x="5563" y="2553"/>
                  </a:lnTo>
                  <a:cubicBezTo>
                    <a:pt x="5533" y="2128"/>
                    <a:pt x="5472" y="1702"/>
                    <a:pt x="5472" y="1307"/>
                  </a:cubicBezTo>
                  <a:cubicBezTo>
                    <a:pt x="5472" y="1216"/>
                    <a:pt x="5442" y="1185"/>
                    <a:pt x="5381" y="1185"/>
                  </a:cubicBezTo>
                  <a:cubicBezTo>
                    <a:pt x="5290" y="1185"/>
                    <a:pt x="5259" y="1216"/>
                    <a:pt x="5259" y="1307"/>
                  </a:cubicBezTo>
                  <a:cubicBezTo>
                    <a:pt x="5259" y="1793"/>
                    <a:pt x="5290" y="2310"/>
                    <a:pt x="5381" y="2827"/>
                  </a:cubicBezTo>
                  <a:lnTo>
                    <a:pt x="4317" y="3982"/>
                  </a:lnTo>
                  <a:lnTo>
                    <a:pt x="3800" y="2523"/>
                  </a:lnTo>
                  <a:cubicBezTo>
                    <a:pt x="4074" y="1976"/>
                    <a:pt x="4317" y="1459"/>
                    <a:pt x="4469" y="882"/>
                  </a:cubicBezTo>
                  <a:cubicBezTo>
                    <a:pt x="4469" y="790"/>
                    <a:pt x="4408" y="760"/>
                    <a:pt x="4378" y="730"/>
                  </a:cubicBezTo>
                  <a:cubicBezTo>
                    <a:pt x="4317" y="730"/>
                    <a:pt x="4256" y="760"/>
                    <a:pt x="4226" y="790"/>
                  </a:cubicBezTo>
                  <a:cubicBezTo>
                    <a:pt x="4104" y="1246"/>
                    <a:pt x="3922" y="1702"/>
                    <a:pt x="3740" y="2158"/>
                  </a:cubicBezTo>
                  <a:lnTo>
                    <a:pt x="3648" y="1945"/>
                  </a:lnTo>
                  <a:cubicBezTo>
                    <a:pt x="3770" y="1763"/>
                    <a:pt x="3861" y="1550"/>
                    <a:pt x="3892" y="1368"/>
                  </a:cubicBezTo>
                  <a:cubicBezTo>
                    <a:pt x="3892" y="1307"/>
                    <a:pt x="3861" y="1246"/>
                    <a:pt x="3770" y="1216"/>
                  </a:cubicBezTo>
                  <a:cubicBezTo>
                    <a:pt x="3709" y="1216"/>
                    <a:pt x="3648" y="1246"/>
                    <a:pt x="3618" y="1337"/>
                  </a:cubicBezTo>
                  <a:cubicBezTo>
                    <a:pt x="3618" y="1459"/>
                    <a:pt x="3588" y="1520"/>
                    <a:pt x="3496" y="1641"/>
                  </a:cubicBezTo>
                  <a:lnTo>
                    <a:pt x="3405" y="1307"/>
                  </a:lnTo>
                  <a:cubicBezTo>
                    <a:pt x="3588" y="912"/>
                    <a:pt x="3740" y="547"/>
                    <a:pt x="3800" y="152"/>
                  </a:cubicBezTo>
                  <a:cubicBezTo>
                    <a:pt x="3800" y="91"/>
                    <a:pt x="3770" y="30"/>
                    <a:pt x="37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2"/>
            <p:cNvSpPr/>
            <p:nvPr/>
          </p:nvSpPr>
          <p:spPr>
            <a:xfrm>
              <a:off x="4473000" y="3915250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2"/>
            <p:cNvSpPr/>
            <p:nvPr/>
          </p:nvSpPr>
          <p:spPr>
            <a:xfrm>
              <a:off x="4406125" y="41667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2"/>
            <p:cNvSpPr/>
            <p:nvPr/>
          </p:nvSpPr>
          <p:spPr>
            <a:xfrm>
              <a:off x="4653100" y="44281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標題 2">
            <a:extLst>
              <a:ext uri="{FF2B5EF4-FFF2-40B4-BE49-F238E27FC236}">
                <a16:creationId xmlns:a16="http://schemas.microsoft.com/office/drawing/2014/main" id="{E47E19A8-D49A-EBBB-B179-35F2C4670F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5263" y="648305"/>
            <a:ext cx="3995851" cy="1614439"/>
          </a:xfrm>
        </p:spPr>
        <p:txBody>
          <a:bodyPr/>
          <a:lstStyle/>
          <a:p>
            <a:r>
              <a:rPr lang="en-US" altLang="zh-HK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Self assessment :</a:t>
            </a:r>
            <a:r>
              <a:rPr lang="zh-TW" alt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zh-TW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worksheet</a:t>
            </a:r>
            <a:r>
              <a:rPr lang="en-US" altLang="zh-HK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br>
              <a:rPr lang="en-US" altLang="zh-HK" sz="18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br>
              <a:rPr lang="en-US" altLang="zh-HK" sz="18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br>
              <a:rPr lang="en-US" altLang="zh-HK" sz="18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endParaRPr lang="zh-HK" altLang="en-US" sz="1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9BA9C130-DC8E-9D57-2E56-00C02D55A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770" y="1329612"/>
            <a:ext cx="2622981" cy="197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標題 2">
            <a:extLst>
              <a:ext uri="{FF2B5EF4-FFF2-40B4-BE49-F238E27FC236}">
                <a16:creationId xmlns:a16="http://schemas.microsoft.com/office/drawing/2014/main" id="{CE8A10DA-3649-E265-FD4E-F1714EE623EA}"/>
              </a:ext>
            </a:extLst>
          </p:cNvPr>
          <p:cNvSpPr txBox="1">
            <a:spLocks/>
          </p:cNvSpPr>
          <p:nvPr/>
        </p:nvSpPr>
        <p:spPr>
          <a:xfrm>
            <a:off x="4804074" y="596850"/>
            <a:ext cx="3995851" cy="17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inzel"/>
              <a:buNone/>
              <a:defRPr sz="8500" b="1" i="0" u="none" strike="noStrike" cap="none">
                <a:solidFill>
                  <a:schemeClr val="dk1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n-US" altLang="zh-HK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Homework : Worksheet (1) / (2)</a:t>
            </a:r>
          </a:p>
          <a:p>
            <a:endParaRPr lang="en-US" altLang="zh-HK" sz="18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en-US" altLang="zh-HK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                       </a:t>
            </a:r>
          </a:p>
          <a:p>
            <a:r>
              <a:rPr lang="en-US" altLang="zh-HK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                        </a:t>
            </a:r>
            <a:endParaRPr lang="zh-HK" altLang="en-US" sz="1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3074" name="Picture 2" descr="Download Student Learning Writing - Boy Doing Homework Learning Clipart Png, Homework Png - free transparent png images - pngaaa.com">
            <a:extLst>
              <a:ext uri="{FF2B5EF4-FFF2-40B4-BE49-F238E27FC236}">
                <a16:creationId xmlns:a16="http://schemas.microsoft.com/office/drawing/2014/main" id="{549B9CD4-2EBD-3689-0D6B-AC13B6E95A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550" y="1916302"/>
            <a:ext cx="2631963" cy="223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237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32"/>
          <p:cNvSpPr/>
          <p:nvPr/>
        </p:nvSpPr>
        <p:spPr>
          <a:xfrm>
            <a:off x="6033550" y="2581125"/>
            <a:ext cx="316150" cy="328275"/>
          </a:xfrm>
          <a:custGeom>
            <a:avLst/>
            <a:gdLst/>
            <a:ahLst/>
            <a:cxnLst/>
            <a:rect l="l" t="t" r="r" b="b"/>
            <a:pathLst>
              <a:path w="12646" h="13131" extrusionOk="0">
                <a:moveTo>
                  <a:pt x="6384" y="0"/>
                </a:moveTo>
                <a:cubicBezTo>
                  <a:pt x="6262" y="0"/>
                  <a:pt x="6202" y="61"/>
                  <a:pt x="6202" y="182"/>
                </a:cubicBezTo>
                <a:lnTo>
                  <a:pt x="6202" y="1337"/>
                </a:lnTo>
                <a:lnTo>
                  <a:pt x="5259" y="213"/>
                </a:lnTo>
                <a:cubicBezTo>
                  <a:pt x="5206" y="177"/>
                  <a:pt x="5142" y="162"/>
                  <a:pt x="5086" y="162"/>
                </a:cubicBezTo>
                <a:cubicBezTo>
                  <a:pt x="5047" y="162"/>
                  <a:pt x="5011" y="170"/>
                  <a:pt x="4986" y="182"/>
                </a:cubicBezTo>
                <a:cubicBezTo>
                  <a:pt x="4895" y="274"/>
                  <a:pt x="4895" y="365"/>
                  <a:pt x="4955" y="456"/>
                </a:cubicBezTo>
                <a:lnTo>
                  <a:pt x="6202" y="1885"/>
                </a:lnTo>
                <a:lnTo>
                  <a:pt x="6202" y="2401"/>
                </a:lnTo>
                <a:cubicBezTo>
                  <a:pt x="6019" y="2249"/>
                  <a:pt x="5867" y="2037"/>
                  <a:pt x="5715" y="1885"/>
                </a:cubicBezTo>
                <a:cubicBezTo>
                  <a:pt x="5670" y="1854"/>
                  <a:pt x="5617" y="1839"/>
                  <a:pt x="5567" y="1839"/>
                </a:cubicBezTo>
                <a:cubicBezTo>
                  <a:pt x="5518" y="1839"/>
                  <a:pt x="5472" y="1854"/>
                  <a:pt x="5442" y="1885"/>
                </a:cubicBezTo>
                <a:cubicBezTo>
                  <a:pt x="5351" y="1976"/>
                  <a:pt x="5351" y="2097"/>
                  <a:pt x="5442" y="2158"/>
                </a:cubicBezTo>
                <a:cubicBezTo>
                  <a:pt x="5655" y="2432"/>
                  <a:pt x="5928" y="2705"/>
                  <a:pt x="6232" y="2918"/>
                </a:cubicBezTo>
                <a:lnTo>
                  <a:pt x="6232" y="3313"/>
                </a:lnTo>
                <a:cubicBezTo>
                  <a:pt x="5746" y="2857"/>
                  <a:pt x="5290" y="2401"/>
                  <a:pt x="4834" y="1885"/>
                </a:cubicBezTo>
                <a:cubicBezTo>
                  <a:pt x="4788" y="1854"/>
                  <a:pt x="4743" y="1839"/>
                  <a:pt x="4697" y="1839"/>
                </a:cubicBezTo>
                <a:cubicBezTo>
                  <a:pt x="4651" y="1839"/>
                  <a:pt x="4606" y="1854"/>
                  <a:pt x="4560" y="1885"/>
                </a:cubicBezTo>
                <a:cubicBezTo>
                  <a:pt x="4499" y="1976"/>
                  <a:pt x="4499" y="2097"/>
                  <a:pt x="4560" y="2158"/>
                </a:cubicBezTo>
                <a:cubicBezTo>
                  <a:pt x="5107" y="2766"/>
                  <a:pt x="5624" y="3313"/>
                  <a:pt x="6232" y="3830"/>
                </a:cubicBezTo>
                <a:lnTo>
                  <a:pt x="6202" y="6292"/>
                </a:lnTo>
                <a:lnTo>
                  <a:pt x="4104" y="5046"/>
                </a:lnTo>
                <a:cubicBezTo>
                  <a:pt x="3892" y="4164"/>
                  <a:pt x="3588" y="3313"/>
                  <a:pt x="3192" y="2493"/>
                </a:cubicBezTo>
                <a:cubicBezTo>
                  <a:pt x="3170" y="2448"/>
                  <a:pt x="3099" y="2420"/>
                  <a:pt x="3015" y="2420"/>
                </a:cubicBezTo>
                <a:cubicBezTo>
                  <a:pt x="2984" y="2420"/>
                  <a:pt x="2951" y="2424"/>
                  <a:pt x="2919" y="2432"/>
                </a:cubicBezTo>
                <a:cubicBezTo>
                  <a:pt x="2858" y="2462"/>
                  <a:pt x="2828" y="2584"/>
                  <a:pt x="2858" y="2705"/>
                </a:cubicBezTo>
                <a:cubicBezTo>
                  <a:pt x="3192" y="3374"/>
                  <a:pt x="3466" y="4103"/>
                  <a:pt x="3648" y="4833"/>
                </a:cubicBezTo>
                <a:lnTo>
                  <a:pt x="3344" y="4620"/>
                </a:lnTo>
                <a:cubicBezTo>
                  <a:pt x="3314" y="4286"/>
                  <a:pt x="3192" y="3982"/>
                  <a:pt x="3040" y="3708"/>
                </a:cubicBezTo>
                <a:cubicBezTo>
                  <a:pt x="3018" y="3664"/>
                  <a:pt x="2931" y="3636"/>
                  <a:pt x="2850" y="3636"/>
                </a:cubicBezTo>
                <a:cubicBezTo>
                  <a:pt x="2820" y="3636"/>
                  <a:pt x="2791" y="3639"/>
                  <a:pt x="2767" y="3648"/>
                </a:cubicBezTo>
                <a:cubicBezTo>
                  <a:pt x="2706" y="3678"/>
                  <a:pt x="2676" y="3830"/>
                  <a:pt x="2706" y="3921"/>
                </a:cubicBezTo>
                <a:cubicBezTo>
                  <a:pt x="2767" y="4073"/>
                  <a:pt x="2858" y="4225"/>
                  <a:pt x="2889" y="4377"/>
                </a:cubicBezTo>
                <a:lnTo>
                  <a:pt x="2433" y="4103"/>
                </a:lnTo>
                <a:cubicBezTo>
                  <a:pt x="2281" y="3465"/>
                  <a:pt x="2068" y="2857"/>
                  <a:pt x="1764" y="2280"/>
                </a:cubicBezTo>
                <a:cubicBezTo>
                  <a:pt x="1718" y="2211"/>
                  <a:pt x="1656" y="2177"/>
                  <a:pt x="1576" y="2177"/>
                </a:cubicBezTo>
                <a:cubicBezTo>
                  <a:pt x="1549" y="2177"/>
                  <a:pt x="1521" y="2181"/>
                  <a:pt x="1490" y="2189"/>
                </a:cubicBezTo>
                <a:cubicBezTo>
                  <a:pt x="1399" y="2249"/>
                  <a:pt x="1369" y="2341"/>
                  <a:pt x="1399" y="2462"/>
                </a:cubicBezTo>
                <a:cubicBezTo>
                  <a:pt x="1642" y="2888"/>
                  <a:pt x="1825" y="3344"/>
                  <a:pt x="1946" y="3830"/>
                </a:cubicBezTo>
                <a:lnTo>
                  <a:pt x="913" y="3222"/>
                </a:lnTo>
                <a:cubicBezTo>
                  <a:pt x="893" y="3212"/>
                  <a:pt x="866" y="3205"/>
                  <a:pt x="835" y="3205"/>
                </a:cubicBezTo>
                <a:cubicBezTo>
                  <a:pt x="774" y="3205"/>
                  <a:pt x="700" y="3232"/>
                  <a:pt x="639" y="3313"/>
                </a:cubicBezTo>
                <a:cubicBezTo>
                  <a:pt x="609" y="3374"/>
                  <a:pt x="609" y="3496"/>
                  <a:pt x="730" y="3556"/>
                </a:cubicBezTo>
                <a:lnTo>
                  <a:pt x="1703" y="4134"/>
                </a:lnTo>
                <a:lnTo>
                  <a:pt x="274" y="4407"/>
                </a:lnTo>
                <a:cubicBezTo>
                  <a:pt x="153" y="4438"/>
                  <a:pt x="122" y="4529"/>
                  <a:pt x="122" y="4620"/>
                </a:cubicBezTo>
                <a:cubicBezTo>
                  <a:pt x="122" y="4711"/>
                  <a:pt x="244" y="4772"/>
                  <a:pt x="305" y="4772"/>
                </a:cubicBezTo>
                <a:lnTo>
                  <a:pt x="335" y="4772"/>
                </a:lnTo>
                <a:lnTo>
                  <a:pt x="2220" y="4438"/>
                </a:lnTo>
                <a:lnTo>
                  <a:pt x="2676" y="4711"/>
                </a:lnTo>
                <a:cubicBezTo>
                  <a:pt x="2433" y="4772"/>
                  <a:pt x="2220" y="4863"/>
                  <a:pt x="1977" y="4894"/>
                </a:cubicBezTo>
                <a:cubicBezTo>
                  <a:pt x="1855" y="4924"/>
                  <a:pt x="1825" y="5015"/>
                  <a:pt x="1825" y="5137"/>
                </a:cubicBezTo>
                <a:cubicBezTo>
                  <a:pt x="1825" y="5198"/>
                  <a:pt x="1946" y="5289"/>
                  <a:pt x="2007" y="5289"/>
                </a:cubicBezTo>
                <a:lnTo>
                  <a:pt x="2068" y="5289"/>
                </a:lnTo>
                <a:cubicBezTo>
                  <a:pt x="2402" y="5198"/>
                  <a:pt x="2767" y="5076"/>
                  <a:pt x="3132" y="4985"/>
                </a:cubicBezTo>
                <a:lnTo>
                  <a:pt x="3466" y="5198"/>
                </a:lnTo>
                <a:cubicBezTo>
                  <a:pt x="2828" y="5380"/>
                  <a:pt x="2220" y="5593"/>
                  <a:pt x="1521" y="5684"/>
                </a:cubicBezTo>
                <a:cubicBezTo>
                  <a:pt x="1399" y="5745"/>
                  <a:pt x="1369" y="5806"/>
                  <a:pt x="1369" y="5927"/>
                </a:cubicBezTo>
                <a:cubicBezTo>
                  <a:pt x="1369" y="5988"/>
                  <a:pt x="1490" y="6079"/>
                  <a:pt x="1551" y="6079"/>
                </a:cubicBezTo>
                <a:lnTo>
                  <a:pt x="1612" y="6079"/>
                </a:lnTo>
                <a:cubicBezTo>
                  <a:pt x="2372" y="5927"/>
                  <a:pt x="3132" y="5684"/>
                  <a:pt x="3892" y="5471"/>
                </a:cubicBezTo>
                <a:lnTo>
                  <a:pt x="6019" y="6717"/>
                </a:lnTo>
                <a:lnTo>
                  <a:pt x="3800" y="7721"/>
                </a:lnTo>
                <a:cubicBezTo>
                  <a:pt x="2919" y="7447"/>
                  <a:pt x="2007" y="7295"/>
                  <a:pt x="1095" y="7204"/>
                </a:cubicBezTo>
                <a:cubicBezTo>
                  <a:pt x="1004" y="7204"/>
                  <a:pt x="913" y="7295"/>
                  <a:pt x="913" y="7417"/>
                </a:cubicBezTo>
                <a:cubicBezTo>
                  <a:pt x="913" y="7508"/>
                  <a:pt x="1004" y="7599"/>
                  <a:pt x="1095" y="7599"/>
                </a:cubicBezTo>
                <a:cubicBezTo>
                  <a:pt x="1855" y="7629"/>
                  <a:pt x="2615" y="7781"/>
                  <a:pt x="3344" y="7964"/>
                </a:cubicBezTo>
                <a:lnTo>
                  <a:pt x="3040" y="8116"/>
                </a:lnTo>
                <a:cubicBezTo>
                  <a:pt x="2737" y="7994"/>
                  <a:pt x="2433" y="7933"/>
                  <a:pt x="2098" y="7933"/>
                </a:cubicBezTo>
                <a:cubicBezTo>
                  <a:pt x="1977" y="7933"/>
                  <a:pt x="1916" y="7994"/>
                  <a:pt x="1916" y="8116"/>
                </a:cubicBezTo>
                <a:cubicBezTo>
                  <a:pt x="1916" y="8237"/>
                  <a:pt x="1977" y="8298"/>
                  <a:pt x="2098" y="8298"/>
                </a:cubicBezTo>
                <a:cubicBezTo>
                  <a:pt x="2250" y="8298"/>
                  <a:pt x="2433" y="8298"/>
                  <a:pt x="2585" y="8359"/>
                </a:cubicBezTo>
                <a:lnTo>
                  <a:pt x="2098" y="8602"/>
                </a:lnTo>
                <a:cubicBezTo>
                  <a:pt x="1490" y="8420"/>
                  <a:pt x="822" y="8298"/>
                  <a:pt x="183" y="8298"/>
                </a:cubicBezTo>
                <a:cubicBezTo>
                  <a:pt x="62" y="8298"/>
                  <a:pt x="1" y="8389"/>
                  <a:pt x="1" y="8511"/>
                </a:cubicBezTo>
                <a:cubicBezTo>
                  <a:pt x="1" y="8602"/>
                  <a:pt x="62" y="8693"/>
                  <a:pt x="183" y="8693"/>
                </a:cubicBezTo>
                <a:cubicBezTo>
                  <a:pt x="700" y="8693"/>
                  <a:pt x="1186" y="8754"/>
                  <a:pt x="1642" y="8876"/>
                </a:cubicBezTo>
                <a:lnTo>
                  <a:pt x="609" y="9453"/>
                </a:lnTo>
                <a:cubicBezTo>
                  <a:pt x="548" y="9483"/>
                  <a:pt x="487" y="9605"/>
                  <a:pt x="548" y="9727"/>
                </a:cubicBezTo>
                <a:cubicBezTo>
                  <a:pt x="578" y="9787"/>
                  <a:pt x="639" y="9818"/>
                  <a:pt x="700" y="9818"/>
                </a:cubicBezTo>
                <a:cubicBezTo>
                  <a:pt x="730" y="9818"/>
                  <a:pt x="761" y="9818"/>
                  <a:pt x="761" y="9787"/>
                </a:cubicBezTo>
                <a:lnTo>
                  <a:pt x="1764" y="9210"/>
                </a:lnTo>
                <a:lnTo>
                  <a:pt x="1764" y="9210"/>
                </a:lnTo>
                <a:lnTo>
                  <a:pt x="1247" y="10639"/>
                </a:lnTo>
                <a:cubicBezTo>
                  <a:pt x="1217" y="10730"/>
                  <a:pt x="1247" y="10821"/>
                  <a:pt x="1369" y="10851"/>
                </a:cubicBezTo>
                <a:lnTo>
                  <a:pt x="1460" y="10851"/>
                </a:lnTo>
                <a:cubicBezTo>
                  <a:pt x="1521" y="10851"/>
                  <a:pt x="1612" y="10821"/>
                  <a:pt x="1642" y="10730"/>
                </a:cubicBezTo>
                <a:lnTo>
                  <a:pt x="2250" y="8967"/>
                </a:lnTo>
                <a:lnTo>
                  <a:pt x="2706" y="8693"/>
                </a:lnTo>
                <a:lnTo>
                  <a:pt x="2706" y="8693"/>
                </a:lnTo>
                <a:cubicBezTo>
                  <a:pt x="2676" y="8936"/>
                  <a:pt x="2585" y="9149"/>
                  <a:pt x="2524" y="9362"/>
                </a:cubicBezTo>
                <a:cubicBezTo>
                  <a:pt x="2463" y="9483"/>
                  <a:pt x="2554" y="9575"/>
                  <a:pt x="2615" y="9605"/>
                </a:cubicBezTo>
                <a:lnTo>
                  <a:pt x="2706" y="9605"/>
                </a:lnTo>
                <a:cubicBezTo>
                  <a:pt x="2767" y="9605"/>
                  <a:pt x="2858" y="9575"/>
                  <a:pt x="2889" y="9483"/>
                </a:cubicBezTo>
                <a:cubicBezTo>
                  <a:pt x="3010" y="9149"/>
                  <a:pt x="3071" y="8815"/>
                  <a:pt x="3162" y="8420"/>
                </a:cubicBezTo>
                <a:lnTo>
                  <a:pt x="3496" y="8237"/>
                </a:lnTo>
                <a:lnTo>
                  <a:pt x="3496" y="8237"/>
                </a:lnTo>
                <a:cubicBezTo>
                  <a:pt x="3344" y="8876"/>
                  <a:pt x="3192" y="9514"/>
                  <a:pt x="2949" y="10122"/>
                </a:cubicBezTo>
                <a:cubicBezTo>
                  <a:pt x="2919" y="10243"/>
                  <a:pt x="2949" y="10335"/>
                  <a:pt x="3071" y="10365"/>
                </a:cubicBezTo>
                <a:lnTo>
                  <a:pt x="3162" y="10365"/>
                </a:lnTo>
                <a:cubicBezTo>
                  <a:pt x="3223" y="10365"/>
                  <a:pt x="3314" y="10335"/>
                  <a:pt x="3344" y="10243"/>
                </a:cubicBezTo>
                <a:cubicBezTo>
                  <a:pt x="3618" y="9483"/>
                  <a:pt x="3800" y="8724"/>
                  <a:pt x="3952" y="7964"/>
                </a:cubicBezTo>
                <a:lnTo>
                  <a:pt x="6110" y="6748"/>
                </a:lnTo>
                <a:lnTo>
                  <a:pt x="6080" y="9240"/>
                </a:lnTo>
                <a:cubicBezTo>
                  <a:pt x="5351" y="9909"/>
                  <a:pt x="4773" y="10608"/>
                  <a:pt x="4287" y="11277"/>
                </a:cubicBezTo>
                <a:cubicBezTo>
                  <a:pt x="4226" y="11338"/>
                  <a:pt x="4256" y="11459"/>
                  <a:pt x="4317" y="11550"/>
                </a:cubicBezTo>
                <a:cubicBezTo>
                  <a:pt x="4378" y="11581"/>
                  <a:pt x="4408" y="11581"/>
                  <a:pt x="4439" y="11581"/>
                </a:cubicBezTo>
                <a:cubicBezTo>
                  <a:pt x="4530" y="11581"/>
                  <a:pt x="4560" y="11550"/>
                  <a:pt x="4591" y="11520"/>
                </a:cubicBezTo>
                <a:cubicBezTo>
                  <a:pt x="4986" y="10942"/>
                  <a:pt x="5472" y="10335"/>
                  <a:pt x="6050" y="9757"/>
                </a:cubicBezTo>
                <a:lnTo>
                  <a:pt x="6050" y="10122"/>
                </a:lnTo>
                <a:lnTo>
                  <a:pt x="5715" y="10487"/>
                </a:lnTo>
                <a:lnTo>
                  <a:pt x="5381" y="10791"/>
                </a:lnTo>
                <a:cubicBezTo>
                  <a:pt x="5320" y="10851"/>
                  <a:pt x="5320" y="10973"/>
                  <a:pt x="5381" y="11034"/>
                </a:cubicBezTo>
                <a:cubicBezTo>
                  <a:pt x="5442" y="11094"/>
                  <a:pt x="5472" y="11094"/>
                  <a:pt x="5563" y="11094"/>
                </a:cubicBezTo>
                <a:cubicBezTo>
                  <a:pt x="5594" y="11094"/>
                  <a:pt x="5655" y="11094"/>
                  <a:pt x="5715" y="11034"/>
                </a:cubicBezTo>
                <a:cubicBezTo>
                  <a:pt x="5806" y="10942"/>
                  <a:pt x="5898" y="10821"/>
                  <a:pt x="6019" y="10730"/>
                </a:cubicBezTo>
                <a:lnTo>
                  <a:pt x="6050" y="10699"/>
                </a:lnTo>
                <a:lnTo>
                  <a:pt x="6050" y="11155"/>
                </a:lnTo>
                <a:cubicBezTo>
                  <a:pt x="5563" y="11611"/>
                  <a:pt x="5138" y="12098"/>
                  <a:pt x="4803" y="12675"/>
                </a:cubicBezTo>
                <a:cubicBezTo>
                  <a:pt x="4743" y="12766"/>
                  <a:pt x="4743" y="12857"/>
                  <a:pt x="4864" y="12949"/>
                </a:cubicBezTo>
                <a:cubicBezTo>
                  <a:pt x="4895" y="12949"/>
                  <a:pt x="4925" y="12979"/>
                  <a:pt x="4986" y="12979"/>
                </a:cubicBezTo>
                <a:cubicBezTo>
                  <a:pt x="5047" y="12979"/>
                  <a:pt x="5107" y="12949"/>
                  <a:pt x="5138" y="12918"/>
                </a:cubicBezTo>
                <a:cubicBezTo>
                  <a:pt x="5381" y="12493"/>
                  <a:pt x="5715" y="12098"/>
                  <a:pt x="6050" y="11733"/>
                </a:cubicBezTo>
                <a:lnTo>
                  <a:pt x="6050" y="12949"/>
                </a:lnTo>
                <a:cubicBezTo>
                  <a:pt x="6050" y="13070"/>
                  <a:pt x="6110" y="13131"/>
                  <a:pt x="6232" y="13131"/>
                </a:cubicBezTo>
                <a:cubicBezTo>
                  <a:pt x="6354" y="13131"/>
                  <a:pt x="6414" y="13070"/>
                  <a:pt x="6414" y="12949"/>
                </a:cubicBezTo>
                <a:lnTo>
                  <a:pt x="6414" y="11794"/>
                </a:lnTo>
                <a:lnTo>
                  <a:pt x="7387" y="12918"/>
                </a:lnTo>
                <a:cubicBezTo>
                  <a:pt x="7417" y="12949"/>
                  <a:pt x="7448" y="12979"/>
                  <a:pt x="7539" y="12979"/>
                </a:cubicBezTo>
                <a:cubicBezTo>
                  <a:pt x="7569" y="12979"/>
                  <a:pt x="7600" y="12979"/>
                  <a:pt x="7630" y="12949"/>
                </a:cubicBezTo>
                <a:cubicBezTo>
                  <a:pt x="7721" y="12857"/>
                  <a:pt x="7721" y="12766"/>
                  <a:pt x="7691" y="12675"/>
                </a:cubicBezTo>
                <a:lnTo>
                  <a:pt x="6475" y="11277"/>
                </a:lnTo>
                <a:lnTo>
                  <a:pt x="6475" y="10730"/>
                </a:lnTo>
                <a:cubicBezTo>
                  <a:pt x="6658" y="10882"/>
                  <a:pt x="6810" y="11034"/>
                  <a:pt x="6962" y="11246"/>
                </a:cubicBezTo>
                <a:cubicBezTo>
                  <a:pt x="6992" y="11277"/>
                  <a:pt x="7022" y="11307"/>
                  <a:pt x="7114" y="11307"/>
                </a:cubicBezTo>
                <a:cubicBezTo>
                  <a:pt x="7144" y="11307"/>
                  <a:pt x="7174" y="11307"/>
                  <a:pt x="7235" y="11277"/>
                </a:cubicBezTo>
                <a:cubicBezTo>
                  <a:pt x="7296" y="11186"/>
                  <a:pt x="7296" y="11094"/>
                  <a:pt x="7235" y="11003"/>
                </a:cubicBezTo>
                <a:cubicBezTo>
                  <a:pt x="6992" y="10730"/>
                  <a:pt x="6718" y="10487"/>
                  <a:pt x="6475" y="10243"/>
                </a:cubicBezTo>
                <a:lnTo>
                  <a:pt x="6475" y="9879"/>
                </a:lnTo>
                <a:cubicBezTo>
                  <a:pt x="6962" y="10274"/>
                  <a:pt x="7417" y="10791"/>
                  <a:pt x="7843" y="11246"/>
                </a:cubicBezTo>
                <a:cubicBezTo>
                  <a:pt x="7873" y="11277"/>
                  <a:pt x="7904" y="11307"/>
                  <a:pt x="7995" y="11307"/>
                </a:cubicBezTo>
                <a:cubicBezTo>
                  <a:pt x="8025" y="11307"/>
                  <a:pt x="8056" y="11307"/>
                  <a:pt x="8086" y="11277"/>
                </a:cubicBezTo>
                <a:cubicBezTo>
                  <a:pt x="8177" y="11186"/>
                  <a:pt x="8177" y="11094"/>
                  <a:pt x="8086" y="11003"/>
                </a:cubicBezTo>
                <a:cubicBezTo>
                  <a:pt x="7600" y="10426"/>
                  <a:pt x="7022" y="9879"/>
                  <a:pt x="6414" y="9362"/>
                </a:cubicBezTo>
                <a:lnTo>
                  <a:pt x="6475" y="6839"/>
                </a:lnTo>
                <a:lnTo>
                  <a:pt x="8603" y="8085"/>
                </a:lnTo>
                <a:cubicBezTo>
                  <a:pt x="8816" y="9028"/>
                  <a:pt x="9120" y="9909"/>
                  <a:pt x="9515" y="10669"/>
                </a:cubicBezTo>
                <a:cubicBezTo>
                  <a:pt x="9545" y="10730"/>
                  <a:pt x="9606" y="10791"/>
                  <a:pt x="9667" y="10791"/>
                </a:cubicBezTo>
                <a:cubicBezTo>
                  <a:pt x="9697" y="10791"/>
                  <a:pt x="9728" y="10791"/>
                  <a:pt x="9728" y="10730"/>
                </a:cubicBezTo>
                <a:cubicBezTo>
                  <a:pt x="9819" y="10699"/>
                  <a:pt x="9849" y="10578"/>
                  <a:pt x="9819" y="10487"/>
                </a:cubicBezTo>
                <a:cubicBezTo>
                  <a:pt x="9515" y="9818"/>
                  <a:pt x="9241" y="9149"/>
                  <a:pt x="8998" y="8359"/>
                </a:cubicBezTo>
                <a:lnTo>
                  <a:pt x="8998" y="8359"/>
                </a:lnTo>
                <a:lnTo>
                  <a:pt x="9302" y="8541"/>
                </a:lnTo>
                <a:cubicBezTo>
                  <a:pt x="9363" y="8693"/>
                  <a:pt x="9393" y="8845"/>
                  <a:pt x="9454" y="8997"/>
                </a:cubicBezTo>
                <a:cubicBezTo>
                  <a:pt x="9515" y="9119"/>
                  <a:pt x="9545" y="9271"/>
                  <a:pt x="9576" y="9362"/>
                </a:cubicBezTo>
                <a:cubicBezTo>
                  <a:pt x="9606" y="9453"/>
                  <a:pt x="9697" y="9514"/>
                  <a:pt x="9758" y="9514"/>
                </a:cubicBezTo>
                <a:lnTo>
                  <a:pt x="9819" y="9514"/>
                </a:lnTo>
                <a:cubicBezTo>
                  <a:pt x="9910" y="9483"/>
                  <a:pt x="9971" y="9423"/>
                  <a:pt x="9971" y="9301"/>
                </a:cubicBezTo>
                <a:cubicBezTo>
                  <a:pt x="9910" y="9149"/>
                  <a:pt x="9880" y="9028"/>
                  <a:pt x="9849" y="8876"/>
                </a:cubicBezTo>
                <a:cubicBezTo>
                  <a:pt x="9849" y="8845"/>
                  <a:pt x="9849" y="8845"/>
                  <a:pt x="9819" y="8815"/>
                </a:cubicBezTo>
                <a:lnTo>
                  <a:pt x="9819" y="8815"/>
                </a:lnTo>
                <a:lnTo>
                  <a:pt x="10183" y="9028"/>
                </a:lnTo>
                <a:cubicBezTo>
                  <a:pt x="10335" y="9666"/>
                  <a:pt x="10579" y="10274"/>
                  <a:pt x="10883" y="10851"/>
                </a:cubicBezTo>
                <a:cubicBezTo>
                  <a:pt x="10913" y="10942"/>
                  <a:pt x="10974" y="10973"/>
                  <a:pt x="11035" y="10973"/>
                </a:cubicBezTo>
                <a:cubicBezTo>
                  <a:pt x="11065" y="10973"/>
                  <a:pt x="11095" y="10973"/>
                  <a:pt x="11095" y="10942"/>
                </a:cubicBezTo>
                <a:cubicBezTo>
                  <a:pt x="11187" y="10882"/>
                  <a:pt x="11217" y="10791"/>
                  <a:pt x="11187" y="10669"/>
                </a:cubicBezTo>
                <a:cubicBezTo>
                  <a:pt x="10943" y="10213"/>
                  <a:pt x="10761" y="9757"/>
                  <a:pt x="10609" y="9301"/>
                </a:cubicBezTo>
                <a:lnTo>
                  <a:pt x="10609" y="9301"/>
                </a:lnTo>
                <a:lnTo>
                  <a:pt x="11673" y="9909"/>
                </a:lnTo>
                <a:cubicBezTo>
                  <a:pt x="11703" y="9909"/>
                  <a:pt x="11734" y="9939"/>
                  <a:pt x="11794" y="9939"/>
                </a:cubicBezTo>
                <a:cubicBezTo>
                  <a:pt x="11855" y="9939"/>
                  <a:pt x="11886" y="9909"/>
                  <a:pt x="11946" y="9879"/>
                </a:cubicBezTo>
                <a:cubicBezTo>
                  <a:pt x="11977" y="9787"/>
                  <a:pt x="11977" y="9666"/>
                  <a:pt x="11855" y="9605"/>
                </a:cubicBezTo>
                <a:lnTo>
                  <a:pt x="10883" y="9028"/>
                </a:lnTo>
                <a:lnTo>
                  <a:pt x="12281" y="8754"/>
                </a:lnTo>
                <a:cubicBezTo>
                  <a:pt x="12402" y="8724"/>
                  <a:pt x="12433" y="8663"/>
                  <a:pt x="12433" y="8541"/>
                </a:cubicBezTo>
                <a:cubicBezTo>
                  <a:pt x="12402" y="8420"/>
                  <a:pt x="12311" y="8389"/>
                  <a:pt x="12190" y="8389"/>
                </a:cubicBezTo>
                <a:lnTo>
                  <a:pt x="10335" y="8724"/>
                </a:lnTo>
                <a:lnTo>
                  <a:pt x="9880" y="8450"/>
                </a:lnTo>
                <a:cubicBezTo>
                  <a:pt x="10123" y="8389"/>
                  <a:pt x="10335" y="8298"/>
                  <a:pt x="10579" y="8268"/>
                </a:cubicBezTo>
                <a:cubicBezTo>
                  <a:pt x="10670" y="8237"/>
                  <a:pt x="10731" y="8146"/>
                  <a:pt x="10731" y="8055"/>
                </a:cubicBezTo>
                <a:cubicBezTo>
                  <a:pt x="10670" y="7933"/>
                  <a:pt x="10609" y="7903"/>
                  <a:pt x="10487" y="7903"/>
                </a:cubicBezTo>
                <a:cubicBezTo>
                  <a:pt x="10153" y="7964"/>
                  <a:pt x="9819" y="8085"/>
                  <a:pt x="9454" y="8207"/>
                </a:cubicBezTo>
                <a:lnTo>
                  <a:pt x="9120" y="7964"/>
                </a:lnTo>
                <a:cubicBezTo>
                  <a:pt x="9728" y="7781"/>
                  <a:pt x="10366" y="7599"/>
                  <a:pt x="11035" y="7477"/>
                </a:cubicBezTo>
                <a:cubicBezTo>
                  <a:pt x="11126" y="7447"/>
                  <a:pt x="11187" y="7356"/>
                  <a:pt x="11187" y="7234"/>
                </a:cubicBezTo>
                <a:cubicBezTo>
                  <a:pt x="11134" y="7155"/>
                  <a:pt x="11081" y="7076"/>
                  <a:pt x="10989" y="7076"/>
                </a:cubicBezTo>
                <a:cubicBezTo>
                  <a:pt x="10975" y="7076"/>
                  <a:pt x="10960" y="7078"/>
                  <a:pt x="10943" y="7082"/>
                </a:cubicBezTo>
                <a:cubicBezTo>
                  <a:pt x="10183" y="7234"/>
                  <a:pt x="9424" y="7447"/>
                  <a:pt x="8694" y="7690"/>
                </a:cubicBezTo>
                <a:lnTo>
                  <a:pt x="6536" y="6414"/>
                </a:lnTo>
                <a:lnTo>
                  <a:pt x="8694" y="5198"/>
                </a:lnTo>
                <a:cubicBezTo>
                  <a:pt x="9667" y="5471"/>
                  <a:pt x="10518" y="5654"/>
                  <a:pt x="11369" y="5684"/>
                </a:cubicBezTo>
                <a:cubicBezTo>
                  <a:pt x="11490" y="5684"/>
                  <a:pt x="11551" y="5623"/>
                  <a:pt x="11551" y="5502"/>
                </a:cubicBezTo>
                <a:cubicBezTo>
                  <a:pt x="11551" y="5380"/>
                  <a:pt x="11490" y="5319"/>
                  <a:pt x="11369" y="5319"/>
                </a:cubicBezTo>
                <a:cubicBezTo>
                  <a:pt x="10639" y="5259"/>
                  <a:pt x="9910" y="5107"/>
                  <a:pt x="9120" y="4924"/>
                </a:cubicBezTo>
                <a:lnTo>
                  <a:pt x="9454" y="4742"/>
                </a:lnTo>
                <a:lnTo>
                  <a:pt x="9910" y="4863"/>
                </a:lnTo>
                <a:cubicBezTo>
                  <a:pt x="10031" y="4894"/>
                  <a:pt x="10183" y="4894"/>
                  <a:pt x="10335" y="4924"/>
                </a:cubicBezTo>
                <a:lnTo>
                  <a:pt x="10366" y="4924"/>
                </a:lnTo>
                <a:cubicBezTo>
                  <a:pt x="10457" y="4924"/>
                  <a:pt x="10518" y="4894"/>
                  <a:pt x="10579" y="4772"/>
                </a:cubicBezTo>
                <a:cubicBezTo>
                  <a:pt x="10609" y="4651"/>
                  <a:pt x="10518" y="4590"/>
                  <a:pt x="10427" y="4559"/>
                </a:cubicBezTo>
                <a:cubicBezTo>
                  <a:pt x="10275" y="4499"/>
                  <a:pt x="10123" y="4468"/>
                  <a:pt x="10001" y="4438"/>
                </a:cubicBezTo>
                <a:lnTo>
                  <a:pt x="9910" y="4438"/>
                </a:lnTo>
                <a:lnTo>
                  <a:pt x="10305" y="4195"/>
                </a:lnTo>
                <a:cubicBezTo>
                  <a:pt x="11187" y="4559"/>
                  <a:pt x="11825" y="4681"/>
                  <a:pt x="12463" y="4711"/>
                </a:cubicBezTo>
                <a:cubicBezTo>
                  <a:pt x="12585" y="4711"/>
                  <a:pt x="12646" y="4620"/>
                  <a:pt x="12646" y="4529"/>
                </a:cubicBezTo>
                <a:cubicBezTo>
                  <a:pt x="12646" y="4407"/>
                  <a:pt x="12585" y="4316"/>
                  <a:pt x="12463" y="4316"/>
                </a:cubicBezTo>
                <a:cubicBezTo>
                  <a:pt x="11977" y="4316"/>
                  <a:pt x="11490" y="4255"/>
                  <a:pt x="10974" y="4134"/>
                </a:cubicBezTo>
                <a:lnTo>
                  <a:pt x="12038" y="3526"/>
                </a:lnTo>
                <a:cubicBezTo>
                  <a:pt x="12129" y="3496"/>
                  <a:pt x="12159" y="3374"/>
                  <a:pt x="12129" y="3252"/>
                </a:cubicBezTo>
                <a:cubicBezTo>
                  <a:pt x="12107" y="3208"/>
                  <a:pt x="12035" y="3180"/>
                  <a:pt x="11951" y="3180"/>
                </a:cubicBezTo>
                <a:cubicBezTo>
                  <a:pt x="11920" y="3180"/>
                  <a:pt x="11888" y="3183"/>
                  <a:pt x="11855" y="3192"/>
                </a:cubicBezTo>
                <a:lnTo>
                  <a:pt x="10883" y="3769"/>
                </a:lnTo>
                <a:lnTo>
                  <a:pt x="10883" y="3769"/>
                </a:lnTo>
                <a:lnTo>
                  <a:pt x="11369" y="2401"/>
                </a:lnTo>
                <a:cubicBezTo>
                  <a:pt x="11399" y="2280"/>
                  <a:pt x="11369" y="2189"/>
                  <a:pt x="11247" y="2158"/>
                </a:cubicBezTo>
                <a:cubicBezTo>
                  <a:pt x="11219" y="2151"/>
                  <a:pt x="11193" y="2147"/>
                  <a:pt x="11171" y="2147"/>
                </a:cubicBezTo>
                <a:cubicBezTo>
                  <a:pt x="11099" y="2147"/>
                  <a:pt x="11058" y="2187"/>
                  <a:pt x="11035" y="2280"/>
                </a:cubicBezTo>
                <a:lnTo>
                  <a:pt x="10427" y="4043"/>
                </a:lnTo>
                <a:lnTo>
                  <a:pt x="9971" y="4316"/>
                </a:lnTo>
                <a:cubicBezTo>
                  <a:pt x="10001" y="4103"/>
                  <a:pt x="10062" y="3860"/>
                  <a:pt x="10153" y="3648"/>
                </a:cubicBezTo>
                <a:cubicBezTo>
                  <a:pt x="10183" y="3526"/>
                  <a:pt x="10123" y="3435"/>
                  <a:pt x="10031" y="3404"/>
                </a:cubicBezTo>
                <a:cubicBezTo>
                  <a:pt x="10010" y="3399"/>
                  <a:pt x="9990" y="3396"/>
                  <a:pt x="9972" y="3396"/>
                </a:cubicBezTo>
                <a:cubicBezTo>
                  <a:pt x="9889" y="3396"/>
                  <a:pt x="9844" y="3451"/>
                  <a:pt x="9819" y="3526"/>
                </a:cubicBezTo>
                <a:cubicBezTo>
                  <a:pt x="9697" y="3860"/>
                  <a:pt x="9606" y="4195"/>
                  <a:pt x="9545" y="4559"/>
                </a:cubicBezTo>
                <a:lnTo>
                  <a:pt x="9211" y="4742"/>
                </a:lnTo>
                <a:cubicBezTo>
                  <a:pt x="9363" y="4103"/>
                  <a:pt x="9515" y="3435"/>
                  <a:pt x="9728" y="2827"/>
                </a:cubicBezTo>
                <a:cubicBezTo>
                  <a:pt x="9758" y="2736"/>
                  <a:pt x="9728" y="2644"/>
                  <a:pt x="9606" y="2614"/>
                </a:cubicBezTo>
                <a:cubicBezTo>
                  <a:pt x="9584" y="2607"/>
                  <a:pt x="9563" y="2603"/>
                  <a:pt x="9542" y="2603"/>
                </a:cubicBezTo>
                <a:cubicBezTo>
                  <a:pt x="9475" y="2603"/>
                  <a:pt x="9416" y="2643"/>
                  <a:pt x="9393" y="2736"/>
                </a:cubicBezTo>
                <a:cubicBezTo>
                  <a:pt x="9120" y="3435"/>
                  <a:pt x="8937" y="4195"/>
                  <a:pt x="8785" y="5015"/>
                </a:cubicBezTo>
                <a:lnTo>
                  <a:pt x="6566" y="6262"/>
                </a:lnTo>
                <a:lnTo>
                  <a:pt x="6627" y="3830"/>
                </a:lnTo>
                <a:cubicBezTo>
                  <a:pt x="7265" y="3222"/>
                  <a:pt x="7873" y="2493"/>
                  <a:pt x="8360" y="1733"/>
                </a:cubicBezTo>
                <a:cubicBezTo>
                  <a:pt x="8451" y="1672"/>
                  <a:pt x="8390" y="1550"/>
                  <a:pt x="8329" y="1459"/>
                </a:cubicBezTo>
                <a:cubicBezTo>
                  <a:pt x="8297" y="1438"/>
                  <a:pt x="8265" y="1427"/>
                  <a:pt x="8232" y="1427"/>
                </a:cubicBezTo>
                <a:cubicBezTo>
                  <a:pt x="8174" y="1427"/>
                  <a:pt x="8115" y="1461"/>
                  <a:pt x="8056" y="1520"/>
                </a:cubicBezTo>
                <a:cubicBezTo>
                  <a:pt x="7630" y="2158"/>
                  <a:pt x="7144" y="2736"/>
                  <a:pt x="6627" y="3252"/>
                </a:cubicBezTo>
                <a:lnTo>
                  <a:pt x="6627" y="2918"/>
                </a:lnTo>
                <a:cubicBezTo>
                  <a:pt x="6870" y="2736"/>
                  <a:pt x="7114" y="2462"/>
                  <a:pt x="7265" y="2189"/>
                </a:cubicBezTo>
                <a:cubicBezTo>
                  <a:pt x="7296" y="2128"/>
                  <a:pt x="7265" y="2006"/>
                  <a:pt x="7174" y="1945"/>
                </a:cubicBezTo>
                <a:cubicBezTo>
                  <a:pt x="7156" y="1928"/>
                  <a:pt x="7133" y="1920"/>
                  <a:pt x="7108" y="1920"/>
                </a:cubicBezTo>
                <a:cubicBezTo>
                  <a:pt x="7048" y="1920"/>
                  <a:pt x="6974" y="1963"/>
                  <a:pt x="6931" y="2006"/>
                </a:cubicBezTo>
                <a:cubicBezTo>
                  <a:pt x="6840" y="2158"/>
                  <a:pt x="6718" y="2280"/>
                  <a:pt x="6627" y="2432"/>
                </a:cubicBezTo>
                <a:lnTo>
                  <a:pt x="6627" y="1885"/>
                </a:lnTo>
                <a:cubicBezTo>
                  <a:pt x="7083" y="1429"/>
                  <a:pt x="7478" y="942"/>
                  <a:pt x="7843" y="426"/>
                </a:cubicBezTo>
                <a:cubicBezTo>
                  <a:pt x="7873" y="334"/>
                  <a:pt x="7873" y="213"/>
                  <a:pt x="7752" y="152"/>
                </a:cubicBezTo>
                <a:cubicBezTo>
                  <a:pt x="7730" y="141"/>
                  <a:pt x="7699" y="134"/>
                  <a:pt x="7665" y="134"/>
                </a:cubicBezTo>
                <a:cubicBezTo>
                  <a:pt x="7606" y="134"/>
                  <a:pt x="7536" y="155"/>
                  <a:pt x="7478" y="213"/>
                </a:cubicBezTo>
                <a:cubicBezTo>
                  <a:pt x="7235" y="638"/>
                  <a:pt x="6931" y="1034"/>
                  <a:pt x="6566" y="1368"/>
                </a:cubicBezTo>
                <a:lnTo>
                  <a:pt x="6566" y="182"/>
                </a:lnTo>
                <a:cubicBezTo>
                  <a:pt x="6566" y="61"/>
                  <a:pt x="6506" y="0"/>
                  <a:pt x="63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p32"/>
          <p:cNvSpPr/>
          <p:nvPr/>
        </p:nvSpPr>
        <p:spPr>
          <a:xfrm>
            <a:off x="5467400" y="3094225"/>
            <a:ext cx="212050" cy="209750"/>
          </a:xfrm>
          <a:custGeom>
            <a:avLst/>
            <a:gdLst/>
            <a:ahLst/>
            <a:cxnLst/>
            <a:rect l="l" t="t" r="r" b="b"/>
            <a:pathLst>
              <a:path w="8482" h="8390" extrusionOk="0">
                <a:moveTo>
                  <a:pt x="3739" y="1"/>
                </a:moveTo>
                <a:cubicBezTo>
                  <a:pt x="3648" y="1"/>
                  <a:pt x="3618" y="31"/>
                  <a:pt x="3587" y="61"/>
                </a:cubicBezTo>
                <a:cubicBezTo>
                  <a:pt x="3496" y="365"/>
                  <a:pt x="3375" y="669"/>
                  <a:pt x="3283" y="943"/>
                </a:cubicBezTo>
                <a:lnTo>
                  <a:pt x="3040" y="213"/>
                </a:lnTo>
                <a:cubicBezTo>
                  <a:pt x="3019" y="170"/>
                  <a:pt x="2997" y="127"/>
                  <a:pt x="2954" y="127"/>
                </a:cubicBezTo>
                <a:cubicBezTo>
                  <a:pt x="2936" y="127"/>
                  <a:pt x="2915" y="135"/>
                  <a:pt x="2888" y="153"/>
                </a:cubicBezTo>
                <a:cubicBezTo>
                  <a:pt x="2827" y="183"/>
                  <a:pt x="2767" y="213"/>
                  <a:pt x="2827" y="304"/>
                </a:cubicBezTo>
                <a:lnTo>
                  <a:pt x="3040" y="973"/>
                </a:lnTo>
                <a:lnTo>
                  <a:pt x="2250" y="487"/>
                </a:lnTo>
                <a:cubicBezTo>
                  <a:pt x="2223" y="478"/>
                  <a:pt x="2202" y="474"/>
                  <a:pt x="2184" y="474"/>
                </a:cubicBezTo>
                <a:cubicBezTo>
                  <a:pt x="2141" y="474"/>
                  <a:pt x="2119" y="496"/>
                  <a:pt x="2098" y="517"/>
                </a:cubicBezTo>
                <a:cubicBezTo>
                  <a:pt x="2068" y="548"/>
                  <a:pt x="2098" y="639"/>
                  <a:pt x="2128" y="669"/>
                </a:cubicBezTo>
                <a:lnTo>
                  <a:pt x="3192" y="1277"/>
                </a:lnTo>
                <a:lnTo>
                  <a:pt x="3314" y="1581"/>
                </a:lnTo>
                <a:cubicBezTo>
                  <a:pt x="3162" y="1520"/>
                  <a:pt x="3040" y="1460"/>
                  <a:pt x="2888" y="1399"/>
                </a:cubicBezTo>
                <a:cubicBezTo>
                  <a:pt x="2870" y="1390"/>
                  <a:pt x="2853" y="1386"/>
                  <a:pt x="2836" y="1386"/>
                </a:cubicBezTo>
                <a:cubicBezTo>
                  <a:pt x="2794" y="1386"/>
                  <a:pt x="2758" y="1408"/>
                  <a:pt x="2736" y="1429"/>
                </a:cubicBezTo>
                <a:cubicBezTo>
                  <a:pt x="2706" y="1460"/>
                  <a:pt x="2736" y="1551"/>
                  <a:pt x="2767" y="1581"/>
                </a:cubicBezTo>
                <a:lnTo>
                  <a:pt x="2827" y="1581"/>
                </a:lnTo>
                <a:cubicBezTo>
                  <a:pt x="3010" y="1703"/>
                  <a:pt x="3223" y="1824"/>
                  <a:pt x="3466" y="1885"/>
                </a:cubicBezTo>
                <a:lnTo>
                  <a:pt x="3527" y="2159"/>
                </a:lnTo>
                <a:cubicBezTo>
                  <a:pt x="3162" y="2007"/>
                  <a:pt x="2767" y="1824"/>
                  <a:pt x="2402" y="1581"/>
                </a:cubicBezTo>
                <a:cubicBezTo>
                  <a:pt x="2375" y="1572"/>
                  <a:pt x="2354" y="1569"/>
                  <a:pt x="2336" y="1569"/>
                </a:cubicBezTo>
                <a:cubicBezTo>
                  <a:pt x="2293" y="1569"/>
                  <a:pt x="2271" y="1590"/>
                  <a:pt x="2250" y="1611"/>
                </a:cubicBezTo>
                <a:cubicBezTo>
                  <a:pt x="2220" y="1672"/>
                  <a:pt x="2250" y="1733"/>
                  <a:pt x="2280" y="1763"/>
                </a:cubicBezTo>
                <a:lnTo>
                  <a:pt x="2311" y="1763"/>
                </a:lnTo>
                <a:cubicBezTo>
                  <a:pt x="2736" y="2037"/>
                  <a:pt x="3192" y="2219"/>
                  <a:pt x="3679" y="2432"/>
                </a:cubicBezTo>
                <a:lnTo>
                  <a:pt x="4195" y="3952"/>
                </a:lnTo>
                <a:lnTo>
                  <a:pt x="2675" y="3648"/>
                </a:lnTo>
                <a:cubicBezTo>
                  <a:pt x="2372" y="3131"/>
                  <a:pt x="1976" y="2675"/>
                  <a:pt x="1551" y="2280"/>
                </a:cubicBezTo>
                <a:cubicBezTo>
                  <a:pt x="1536" y="2250"/>
                  <a:pt x="1513" y="2235"/>
                  <a:pt x="1482" y="2235"/>
                </a:cubicBezTo>
                <a:cubicBezTo>
                  <a:pt x="1452" y="2235"/>
                  <a:pt x="1414" y="2250"/>
                  <a:pt x="1368" y="2280"/>
                </a:cubicBezTo>
                <a:cubicBezTo>
                  <a:pt x="1338" y="2311"/>
                  <a:pt x="1338" y="2371"/>
                  <a:pt x="1368" y="2463"/>
                </a:cubicBezTo>
                <a:cubicBezTo>
                  <a:pt x="1703" y="2797"/>
                  <a:pt x="2007" y="3192"/>
                  <a:pt x="2280" y="3557"/>
                </a:cubicBezTo>
                <a:lnTo>
                  <a:pt x="2068" y="3526"/>
                </a:lnTo>
                <a:cubicBezTo>
                  <a:pt x="1976" y="3344"/>
                  <a:pt x="1824" y="3192"/>
                  <a:pt x="1672" y="3040"/>
                </a:cubicBezTo>
                <a:cubicBezTo>
                  <a:pt x="1657" y="3010"/>
                  <a:pt x="1627" y="2994"/>
                  <a:pt x="1596" y="2994"/>
                </a:cubicBezTo>
                <a:cubicBezTo>
                  <a:pt x="1566" y="2994"/>
                  <a:pt x="1536" y="3010"/>
                  <a:pt x="1520" y="3040"/>
                </a:cubicBezTo>
                <a:cubicBezTo>
                  <a:pt x="1490" y="3070"/>
                  <a:pt x="1490" y="3131"/>
                  <a:pt x="1520" y="3222"/>
                </a:cubicBezTo>
                <a:lnTo>
                  <a:pt x="1764" y="3435"/>
                </a:lnTo>
                <a:lnTo>
                  <a:pt x="1764" y="3435"/>
                </a:lnTo>
                <a:lnTo>
                  <a:pt x="1399" y="3374"/>
                </a:lnTo>
                <a:cubicBezTo>
                  <a:pt x="1186" y="3040"/>
                  <a:pt x="913" y="2675"/>
                  <a:pt x="609" y="2432"/>
                </a:cubicBezTo>
                <a:cubicBezTo>
                  <a:pt x="593" y="2402"/>
                  <a:pt x="563" y="2387"/>
                  <a:pt x="529" y="2387"/>
                </a:cubicBezTo>
                <a:cubicBezTo>
                  <a:pt x="495" y="2387"/>
                  <a:pt x="457" y="2402"/>
                  <a:pt x="426" y="2432"/>
                </a:cubicBezTo>
                <a:cubicBezTo>
                  <a:pt x="396" y="2463"/>
                  <a:pt x="396" y="2523"/>
                  <a:pt x="426" y="2615"/>
                </a:cubicBezTo>
                <a:cubicBezTo>
                  <a:pt x="639" y="2827"/>
                  <a:pt x="852" y="3070"/>
                  <a:pt x="1034" y="3344"/>
                </a:cubicBezTo>
                <a:lnTo>
                  <a:pt x="274" y="3192"/>
                </a:lnTo>
                <a:cubicBezTo>
                  <a:pt x="183" y="3192"/>
                  <a:pt x="153" y="3222"/>
                  <a:pt x="122" y="3253"/>
                </a:cubicBezTo>
                <a:cubicBezTo>
                  <a:pt x="122" y="3283"/>
                  <a:pt x="122" y="3344"/>
                  <a:pt x="153" y="3374"/>
                </a:cubicBezTo>
                <a:lnTo>
                  <a:pt x="183" y="3405"/>
                </a:lnTo>
                <a:lnTo>
                  <a:pt x="913" y="3557"/>
                </a:lnTo>
                <a:lnTo>
                  <a:pt x="92" y="4013"/>
                </a:lnTo>
                <a:cubicBezTo>
                  <a:pt x="1" y="4043"/>
                  <a:pt x="1" y="4134"/>
                  <a:pt x="31" y="4165"/>
                </a:cubicBezTo>
                <a:cubicBezTo>
                  <a:pt x="31" y="4165"/>
                  <a:pt x="31" y="4195"/>
                  <a:pt x="92" y="4195"/>
                </a:cubicBezTo>
                <a:cubicBezTo>
                  <a:pt x="107" y="4226"/>
                  <a:pt x="122" y="4241"/>
                  <a:pt x="145" y="4241"/>
                </a:cubicBezTo>
                <a:cubicBezTo>
                  <a:pt x="168" y="4241"/>
                  <a:pt x="198" y="4226"/>
                  <a:pt x="244" y="4195"/>
                </a:cubicBezTo>
                <a:lnTo>
                  <a:pt x="1308" y="3587"/>
                </a:lnTo>
                <a:lnTo>
                  <a:pt x="1612" y="3678"/>
                </a:lnTo>
                <a:cubicBezTo>
                  <a:pt x="1490" y="3739"/>
                  <a:pt x="1338" y="3861"/>
                  <a:pt x="1216" y="3922"/>
                </a:cubicBezTo>
                <a:cubicBezTo>
                  <a:pt x="1156" y="3982"/>
                  <a:pt x="1156" y="4043"/>
                  <a:pt x="1186" y="4104"/>
                </a:cubicBezTo>
                <a:cubicBezTo>
                  <a:pt x="1186" y="4104"/>
                  <a:pt x="1186" y="4134"/>
                  <a:pt x="1216" y="4134"/>
                </a:cubicBezTo>
                <a:cubicBezTo>
                  <a:pt x="1232" y="4150"/>
                  <a:pt x="1254" y="4157"/>
                  <a:pt x="1281" y="4157"/>
                </a:cubicBezTo>
                <a:cubicBezTo>
                  <a:pt x="1308" y="4157"/>
                  <a:pt x="1338" y="4150"/>
                  <a:pt x="1368" y="4134"/>
                </a:cubicBezTo>
                <a:cubicBezTo>
                  <a:pt x="1551" y="4013"/>
                  <a:pt x="1764" y="3861"/>
                  <a:pt x="1946" y="3709"/>
                </a:cubicBezTo>
                <a:lnTo>
                  <a:pt x="2220" y="3739"/>
                </a:lnTo>
                <a:cubicBezTo>
                  <a:pt x="1855" y="4013"/>
                  <a:pt x="1520" y="4256"/>
                  <a:pt x="1156" y="4469"/>
                </a:cubicBezTo>
                <a:cubicBezTo>
                  <a:pt x="1065" y="4499"/>
                  <a:pt x="1065" y="4590"/>
                  <a:pt x="1095" y="4621"/>
                </a:cubicBezTo>
                <a:cubicBezTo>
                  <a:pt x="1095" y="4621"/>
                  <a:pt x="1095" y="4651"/>
                  <a:pt x="1156" y="4651"/>
                </a:cubicBezTo>
                <a:cubicBezTo>
                  <a:pt x="1171" y="4666"/>
                  <a:pt x="1186" y="4674"/>
                  <a:pt x="1209" y="4674"/>
                </a:cubicBezTo>
                <a:cubicBezTo>
                  <a:pt x="1232" y="4674"/>
                  <a:pt x="1262" y="4666"/>
                  <a:pt x="1308" y="4651"/>
                </a:cubicBezTo>
                <a:cubicBezTo>
                  <a:pt x="1703" y="4408"/>
                  <a:pt x="2159" y="4134"/>
                  <a:pt x="2554" y="3830"/>
                </a:cubicBezTo>
                <a:lnTo>
                  <a:pt x="4104" y="4165"/>
                </a:lnTo>
                <a:lnTo>
                  <a:pt x="3040" y="5350"/>
                </a:lnTo>
                <a:cubicBezTo>
                  <a:pt x="2432" y="5381"/>
                  <a:pt x="1824" y="5472"/>
                  <a:pt x="1338" y="5624"/>
                </a:cubicBezTo>
                <a:cubicBezTo>
                  <a:pt x="1247" y="5624"/>
                  <a:pt x="1216" y="5685"/>
                  <a:pt x="1247" y="5776"/>
                </a:cubicBezTo>
                <a:cubicBezTo>
                  <a:pt x="1247" y="5806"/>
                  <a:pt x="1308" y="5806"/>
                  <a:pt x="1308" y="5836"/>
                </a:cubicBezTo>
                <a:cubicBezTo>
                  <a:pt x="1338" y="5867"/>
                  <a:pt x="1368" y="5867"/>
                  <a:pt x="1399" y="5867"/>
                </a:cubicBezTo>
                <a:cubicBezTo>
                  <a:pt x="1824" y="5745"/>
                  <a:pt x="2311" y="5685"/>
                  <a:pt x="2858" y="5654"/>
                </a:cubicBezTo>
                <a:lnTo>
                  <a:pt x="2858" y="5654"/>
                </a:lnTo>
                <a:lnTo>
                  <a:pt x="2706" y="5836"/>
                </a:lnTo>
                <a:cubicBezTo>
                  <a:pt x="2584" y="5836"/>
                  <a:pt x="2523" y="5836"/>
                  <a:pt x="2402" y="5867"/>
                </a:cubicBezTo>
                <a:cubicBezTo>
                  <a:pt x="2311" y="5867"/>
                  <a:pt x="2250" y="5867"/>
                  <a:pt x="2128" y="5897"/>
                </a:cubicBezTo>
                <a:cubicBezTo>
                  <a:pt x="2068" y="5897"/>
                  <a:pt x="2007" y="5988"/>
                  <a:pt x="2007" y="6019"/>
                </a:cubicBezTo>
                <a:cubicBezTo>
                  <a:pt x="2007" y="6049"/>
                  <a:pt x="2007" y="6110"/>
                  <a:pt x="2068" y="6110"/>
                </a:cubicBezTo>
                <a:cubicBezTo>
                  <a:pt x="2098" y="6140"/>
                  <a:pt x="2098" y="6140"/>
                  <a:pt x="2128" y="6140"/>
                </a:cubicBezTo>
                <a:cubicBezTo>
                  <a:pt x="2250" y="6140"/>
                  <a:pt x="2311" y="6140"/>
                  <a:pt x="2402" y="6110"/>
                </a:cubicBezTo>
                <a:lnTo>
                  <a:pt x="2432" y="6110"/>
                </a:lnTo>
                <a:lnTo>
                  <a:pt x="2250" y="6323"/>
                </a:lnTo>
                <a:cubicBezTo>
                  <a:pt x="1824" y="6323"/>
                  <a:pt x="1399" y="6414"/>
                  <a:pt x="1004" y="6505"/>
                </a:cubicBezTo>
                <a:cubicBezTo>
                  <a:pt x="913" y="6566"/>
                  <a:pt x="882" y="6596"/>
                  <a:pt x="913" y="6657"/>
                </a:cubicBezTo>
                <a:cubicBezTo>
                  <a:pt x="913" y="6718"/>
                  <a:pt x="943" y="6718"/>
                  <a:pt x="943" y="6718"/>
                </a:cubicBezTo>
                <a:cubicBezTo>
                  <a:pt x="1004" y="6748"/>
                  <a:pt x="1034" y="6748"/>
                  <a:pt x="1065" y="6748"/>
                </a:cubicBezTo>
                <a:cubicBezTo>
                  <a:pt x="1368" y="6657"/>
                  <a:pt x="1672" y="6596"/>
                  <a:pt x="2007" y="6566"/>
                </a:cubicBezTo>
                <a:lnTo>
                  <a:pt x="2007" y="6566"/>
                </a:lnTo>
                <a:lnTo>
                  <a:pt x="1490" y="7113"/>
                </a:lnTo>
                <a:cubicBezTo>
                  <a:pt x="1460" y="7174"/>
                  <a:pt x="1460" y="7235"/>
                  <a:pt x="1490" y="7326"/>
                </a:cubicBezTo>
                <a:cubicBezTo>
                  <a:pt x="1505" y="7341"/>
                  <a:pt x="1536" y="7349"/>
                  <a:pt x="1566" y="7349"/>
                </a:cubicBezTo>
                <a:cubicBezTo>
                  <a:pt x="1596" y="7349"/>
                  <a:pt x="1627" y="7341"/>
                  <a:pt x="1642" y="7326"/>
                </a:cubicBezTo>
                <a:lnTo>
                  <a:pt x="2128" y="6779"/>
                </a:lnTo>
                <a:lnTo>
                  <a:pt x="2128" y="7691"/>
                </a:lnTo>
                <a:cubicBezTo>
                  <a:pt x="2128" y="7721"/>
                  <a:pt x="2128" y="7782"/>
                  <a:pt x="2159" y="7782"/>
                </a:cubicBezTo>
                <a:cubicBezTo>
                  <a:pt x="2220" y="7782"/>
                  <a:pt x="2220" y="7812"/>
                  <a:pt x="2250" y="7812"/>
                </a:cubicBezTo>
                <a:cubicBezTo>
                  <a:pt x="2311" y="7812"/>
                  <a:pt x="2372" y="7782"/>
                  <a:pt x="2372" y="7691"/>
                </a:cubicBezTo>
                <a:lnTo>
                  <a:pt x="2372" y="6475"/>
                </a:lnTo>
                <a:lnTo>
                  <a:pt x="2584" y="6262"/>
                </a:lnTo>
                <a:cubicBezTo>
                  <a:pt x="2584" y="6414"/>
                  <a:pt x="2615" y="6566"/>
                  <a:pt x="2615" y="6718"/>
                </a:cubicBezTo>
                <a:cubicBezTo>
                  <a:pt x="2615" y="6748"/>
                  <a:pt x="2615" y="6779"/>
                  <a:pt x="2675" y="6779"/>
                </a:cubicBezTo>
                <a:cubicBezTo>
                  <a:pt x="2706" y="6779"/>
                  <a:pt x="2706" y="6809"/>
                  <a:pt x="2736" y="6809"/>
                </a:cubicBezTo>
                <a:cubicBezTo>
                  <a:pt x="2827" y="6809"/>
                  <a:pt x="2858" y="6779"/>
                  <a:pt x="2858" y="6718"/>
                </a:cubicBezTo>
                <a:cubicBezTo>
                  <a:pt x="2858" y="6475"/>
                  <a:pt x="2827" y="6262"/>
                  <a:pt x="2767" y="6019"/>
                </a:cubicBezTo>
                <a:lnTo>
                  <a:pt x="2919" y="5836"/>
                </a:lnTo>
                <a:cubicBezTo>
                  <a:pt x="2979" y="6262"/>
                  <a:pt x="3010" y="6657"/>
                  <a:pt x="3010" y="7083"/>
                </a:cubicBezTo>
                <a:cubicBezTo>
                  <a:pt x="3010" y="7113"/>
                  <a:pt x="3010" y="7174"/>
                  <a:pt x="3040" y="7174"/>
                </a:cubicBezTo>
                <a:cubicBezTo>
                  <a:pt x="3071" y="7174"/>
                  <a:pt x="3071" y="7204"/>
                  <a:pt x="3131" y="7204"/>
                </a:cubicBezTo>
                <a:cubicBezTo>
                  <a:pt x="3192" y="7204"/>
                  <a:pt x="3223" y="7174"/>
                  <a:pt x="3223" y="7083"/>
                </a:cubicBezTo>
                <a:cubicBezTo>
                  <a:pt x="3223" y="6596"/>
                  <a:pt x="3192" y="6110"/>
                  <a:pt x="3131" y="5593"/>
                </a:cubicBezTo>
                <a:lnTo>
                  <a:pt x="4226" y="4377"/>
                </a:lnTo>
                <a:lnTo>
                  <a:pt x="4712" y="5897"/>
                </a:lnTo>
                <a:cubicBezTo>
                  <a:pt x="4408" y="6475"/>
                  <a:pt x="4226" y="7022"/>
                  <a:pt x="4074" y="7539"/>
                </a:cubicBezTo>
                <a:cubicBezTo>
                  <a:pt x="4074" y="7569"/>
                  <a:pt x="4074" y="7630"/>
                  <a:pt x="4104" y="7660"/>
                </a:cubicBezTo>
                <a:lnTo>
                  <a:pt x="4134" y="7691"/>
                </a:lnTo>
                <a:cubicBezTo>
                  <a:pt x="4226" y="7691"/>
                  <a:pt x="4256" y="7660"/>
                  <a:pt x="4286" y="7630"/>
                </a:cubicBezTo>
                <a:cubicBezTo>
                  <a:pt x="4408" y="7174"/>
                  <a:pt x="4590" y="6748"/>
                  <a:pt x="4834" y="6262"/>
                </a:cubicBezTo>
                <a:lnTo>
                  <a:pt x="4894" y="6475"/>
                </a:lnTo>
                <a:cubicBezTo>
                  <a:pt x="4864" y="6596"/>
                  <a:pt x="4834" y="6657"/>
                  <a:pt x="4803" y="6748"/>
                </a:cubicBezTo>
                <a:lnTo>
                  <a:pt x="4682" y="6961"/>
                </a:lnTo>
                <a:cubicBezTo>
                  <a:pt x="4651" y="7022"/>
                  <a:pt x="4682" y="7083"/>
                  <a:pt x="4712" y="7113"/>
                </a:cubicBezTo>
                <a:lnTo>
                  <a:pt x="4742" y="7113"/>
                </a:lnTo>
                <a:cubicBezTo>
                  <a:pt x="4771" y="7132"/>
                  <a:pt x="4796" y="7139"/>
                  <a:pt x="4818" y="7139"/>
                </a:cubicBezTo>
                <a:cubicBezTo>
                  <a:pt x="4865" y="7139"/>
                  <a:pt x="4894" y="7104"/>
                  <a:pt x="4894" y="7083"/>
                </a:cubicBezTo>
                <a:cubicBezTo>
                  <a:pt x="4955" y="7022"/>
                  <a:pt x="4986" y="6900"/>
                  <a:pt x="5016" y="6809"/>
                </a:cubicBezTo>
                <a:lnTo>
                  <a:pt x="5016" y="6779"/>
                </a:lnTo>
                <a:lnTo>
                  <a:pt x="5107" y="7052"/>
                </a:lnTo>
                <a:cubicBezTo>
                  <a:pt x="4894" y="7417"/>
                  <a:pt x="4742" y="7812"/>
                  <a:pt x="4651" y="8238"/>
                </a:cubicBezTo>
                <a:cubicBezTo>
                  <a:pt x="4651" y="8268"/>
                  <a:pt x="4651" y="8299"/>
                  <a:pt x="4682" y="8329"/>
                </a:cubicBezTo>
                <a:lnTo>
                  <a:pt x="4712" y="8390"/>
                </a:lnTo>
                <a:cubicBezTo>
                  <a:pt x="4803" y="8390"/>
                  <a:pt x="4834" y="8329"/>
                  <a:pt x="4864" y="8299"/>
                </a:cubicBezTo>
                <a:cubicBezTo>
                  <a:pt x="4955" y="7995"/>
                  <a:pt x="5046" y="7691"/>
                  <a:pt x="5168" y="7387"/>
                </a:cubicBezTo>
                <a:lnTo>
                  <a:pt x="5411" y="8147"/>
                </a:lnTo>
                <a:cubicBezTo>
                  <a:pt x="5411" y="8177"/>
                  <a:pt x="5441" y="8177"/>
                  <a:pt x="5441" y="8177"/>
                </a:cubicBezTo>
                <a:cubicBezTo>
                  <a:pt x="5472" y="8238"/>
                  <a:pt x="5502" y="8238"/>
                  <a:pt x="5563" y="8238"/>
                </a:cubicBezTo>
                <a:cubicBezTo>
                  <a:pt x="5624" y="8177"/>
                  <a:pt x="5654" y="8147"/>
                  <a:pt x="5624" y="8086"/>
                </a:cubicBezTo>
                <a:lnTo>
                  <a:pt x="5411" y="7387"/>
                </a:lnTo>
                <a:lnTo>
                  <a:pt x="6201" y="7843"/>
                </a:lnTo>
                <a:cubicBezTo>
                  <a:pt x="6219" y="7851"/>
                  <a:pt x="6237" y="7855"/>
                  <a:pt x="6254" y="7855"/>
                </a:cubicBezTo>
                <a:cubicBezTo>
                  <a:pt x="6295" y="7855"/>
                  <a:pt x="6332" y="7834"/>
                  <a:pt x="6353" y="7812"/>
                </a:cubicBezTo>
                <a:cubicBezTo>
                  <a:pt x="6384" y="7721"/>
                  <a:pt x="6353" y="7691"/>
                  <a:pt x="6323" y="7660"/>
                </a:cubicBezTo>
                <a:lnTo>
                  <a:pt x="5290" y="7052"/>
                </a:lnTo>
                <a:lnTo>
                  <a:pt x="5168" y="6748"/>
                </a:lnTo>
                <a:lnTo>
                  <a:pt x="5168" y="6748"/>
                </a:lnTo>
                <a:cubicBezTo>
                  <a:pt x="5320" y="6809"/>
                  <a:pt x="5441" y="6870"/>
                  <a:pt x="5593" y="6931"/>
                </a:cubicBezTo>
                <a:cubicBezTo>
                  <a:pt x="5611" y="6940"/>
                  <a:pt x="5629" y="6943"/>
                  <a:pt x="5646" y="6943"/>
                </a:cubicBezTo>
                <a:cubicBezTo>
                  <a:pt x="5687" y="6943"/>
                  <a:pt x="5724" y="6922"/>
                  <a:pt x="5745" y="6900"/>
                </a:cubicBezTo>
                <a:cubicBezTo>
                  <a:pt x="5776" y="6809"/>
                  <a:pt x="5745" y="6779"/>
                  <a:pt x="5715" y="6748"/>
                </a:cubicBezTo>
                <a:cubicBezTo>
                  <a:pt x="5502" y="6627"/>
                  <a:pt x="5290" y="6505"/>
                  <a:pt x="5107" y="6444"/>
                </a:cubicBezTo>
                <a:lnTo>
                  <a:pt x="5016" y="6171"/>
                </a:lnTo>
                <a:lnTo>
                  <a:pt x="5016" y="6171"/>
                </a:lnTo>
                <a:cubicBezTo>
                  <a:pt x="5411" y="6323"/>
                  <a:pt x="5776" y="6505"/>
                  <a:pt x="6171" y="6748"/>
                </a:cubicBezTo>
                <a:cubicBezTo>
                  <a:pt x="6189" y="6757"/>
                  <a:pt x="6204" y="6761"/>
                  <a:pt x="6218" y="6761"/>
                </a:cubicBezTo>
                <a:cubicBezTo>
                  <a:pt x="6252" y="6761"/>
                  <a:pt x="6280" y="6739"/>
                  <a:pt x="6323" y="6718"/>
                </a:cubicBezTo>
                <a:cubicBezTo>
                  <a:pt x="6353" y="6627"/>
                  <a:pt x="6323" y="6566"/>
                  <a:pt x="6262" y="6566"/>
                </a:cubicBezTo>
                <a:cubicBezTo>
                  <a:pt x="5867" y="6292"/>
                  <a:pt x="5411" y="6110"/>
                  <a:pt x="4955" y="5897"/>
                </a:cubicBezTo>
                <a:lnTo>
                  <a:pt x="4438" y="4347"/>
                </a:lnTo>
                <a:lnTo>
                  <a:pt x="6019" y="4681"/>
                </a:lnTo>
                <a:cubicBezTo>
                  <a:pt x="6353" y="5229"/>
                  <a:pt x="6688" y="5685"/>
                  <a:pt x="7083" y="6049"/>
                </a:cubicBezTo>
                <a:cubicBezTo>
                  <a:pt x="7098" y="6080"/>
                  <a:pt x="7121" y="6095"/>
                  <a:pt x="7147" y="6095"/>
                </a:cubicBezTo>
                <a:cubicBezTo>
                  <a:pt x="7174" y="6095"/>
                  <a:pt x="7204" y="6080"/>
                  <a:pt x="7235" y="6049"/>
                </a:cubicBezTo>
                <a:cubicBezTo>
                  <a:pt x="7265" y="6019"/>
                  <a:pt x="7265" y="5958"/>
                  <a:pt x="7235" y="5867"/>
                </a:cubicBezTo>
                <a:cubicBezTo>
                  <a:pt x="6931" y="5563"/>
                  <a:pt x="6627" y="5198"/>
                  <a:pt x="6323" y="4742"/>
                </a:cubicBezTo>
                <a:lnTo>
                  <a:pt x="6323" y="4742"/>
                </a:lnTo>
                <a:lnTo>
                  <a:pt x="6536" y="4773"/>
                </a:lnTo>
                <a:cubicBezTo>
                  <a:pt x="6627" y="4833"/>
                  <a:pt x="6657" y="4925"/>
                  <a:pt x="6718" y="5046"/>
                </a:cubicBezTo>
                <a:cubicBezTo>
                  <a:pt x="6779" y="5107"/>
                  <a:pt x="6840" y="5198"/>
                  <a:pt x="6870" y="5259"/>
                </a:cubicBezTo>
                <a:lnTo>
                  <a:pt x="6931" y="5289"/>
                </a:lnTo>
                <a:cubicBezTo>
                  <a:pt x="6946" y="5320"/>
                  <a:pt x="6969" y="5335"/>
                  <a:pt x="6995" y="5335"/>
                </a:cubicBezTo>
                <a:cubicBezTo>
                  <a:pt x="7022" y="5335"/>
                  <a:pt x="7052" y="5320"/>
                  <a:pt x="7083" y="5289"/>
                </a:cubicBezTo>
                <a:cubicBezTo>
                  <a:pt x="7113" y="5259"/>
                  <a:pt x="7144" y="5198"/>
                  <a:pt x="7113" y="5137"/>
                </a:cubicBezTo>
                <a:cubicBezTo>
                  <a:pt x="7022" y="5077"/>
                  <a:pt x="6992" y="4985"/>
                  <a:pt x="6961" y="4925"/>
                </a:cubicBezTo>
                <a:cubicBezTo>
                  <a:pt x="6961" y="4925"/>
                  <a:pt x="6961" y="4907"/>
                  <a:pt x="6948" y="4898"/>
                </a:cubicBezTo>
                <a:lnTo>
                  <a:pt x="6948" y="4898"/>
                </a:lnTo>
                <a:lnTo>
                  <a:pt x="7174" y="4955"/>
                </a:lnTo>
                <a:cubicBezTo>
                  <a:pt x="7356" y="5320"/>
                  <a:pt x="7600" y="5654"/>
                  <a:pt x="7904" y="5928"/>
                </a:cubicBezTo>
                <a:cubicBezTo>
                  <a:pt x="7934" y="5943"/>
                  <a:pt x="7964" y="5950"/>
                  <a:pt x="7999" y="5950"/>
                </a:cubicBezTo>
                <a:cubicBezTo>
                  <a:pt x="8033" y="5950"/>
                  <a:pt x="8071" y="5943"/>
                  <a:pt x="8116" y="5928"/>
                </a:cubicBezTo>
                <a:cubicBezTo>
                  <a:pt x="8147" y="5867"/>
                  <a:pt x="8147" y="5806"/>
                  <a:pt x="8116" y="5715"/>
                </a:cubicBezTo>
                <a:cubicBezTo>
                  <a:pt x="7873" y="5502"/>
                  <a:pt x="7660" y="5259"/>
                  <a:pt x="7508" y="5016"/>
                </a:cubicBezTo>
                <a:lnTo>
                  <a:pt x="7508" y="5016"/>
                </a:lnTo>
                <a:lnTo>
                  <a:pt x="8268" y="5168"/>
                </a:lnTo>
                <a:cubicBezTo>
                  <a:pt x="8329" y="5168"/>
                  <a:pt x="8359" y="5107"/>
                  <a:pt x="8420" y="5077"/>
                </a:cubicBezTo>
                <a:cubicBezTo>
                  <a:pt x="8420" y="5016"/>
                  <a:pt x="8359" y="4955"/>
                  <a:pt x="8329" y="4925"/>
                </a:cubicBezTo>
                <a:lnTo>
                  <a:pt x="7600" y="4773"/>
                </a:lnTo>
                <a:lnTo>
                  <a:pt x="8420" y="4317"/>
                </a:lnTo>
                <a:cubicBezTo>
                  <a:pt x="8481" y="4286"/>
                  <a:pt x="8481" y="4195"/>
                  <a:pt x="8451" y="4165"/>
                </a:cubicBezTo>
                <a:cubicBezTo>
                  <a:pt x="8433" y="4129"/>
                  <a:pt x="8394" y="4114"/>
                  <a:pt x="8359" y="4114"/>
                </a:cubicBezTo>
                <a:cubicBezTo>
                  <a:pt x="8334" y="4114"/>
                  <a:pt x="8311" y="4122"/>
                  <a:pt x="8299" y="4134"/>
                </a:cubicBezTo>
                <a:lnTo>
                  <a:pt x="7265" y="4742"/>
                </a:lnTo>
                <a:lnTo>
                  <a:pt x="6961" y="4651"/>
                </a:lnTo>
                <a:cubicBezTo>
                  <a:pt x="7083" y="4590"/>
                  <a:pt x="7204" y="4469"/>
                  <a:pt x="7356" y="4408"/>
                </a:cubicBezTo>
                <a:cubicBezTo>
                  <a:pt x="7417" y="4347"/>
                  <a:pt x="7417" y="4286"/>
                  <a:pt x="7387" y="4256"/>
                </a:cubicBezTo>
                <a:cubicBezTo>
                  <a:pt x="7368" y="4198"/>
                  <a:pt x="7324" y="4177"/>
                  <a:pt x="7287" y="4177"/>
                </a:cubicBezTo>
                <a:cubicBezTo>
                  <a:pt x="7265" y="4177"/>
                  <a:pt x="7246" y="4184"/>
                  <a:pt x="7235" y="4195"/>
                </a:cubicBezTo>
                <a:cubicBezTo>
                  <a:pt x="7022" y="4317"/>
                  <a:pt x="6840" y="4469"/>
                  <a:pt x="6657" y="4590"/>
                </a:cubicBezTo>
                <a:lnTo>
                  <a:pt x="6384" y="4560"/>
                </a:lnTo>
                <a:cubicBezTo>
                  <a:pt x="6749" y="4286"/>
                  <a:pt x="7083" y="4043"/>
                  <a:pt x="7448" y="3861"/>
                </a:cubicBezTo>
                <a:cubicBezTo>
                  <a:pt x="7539" y="3830"/>
                  <a:pt x="7539" y="3739"/>
                  <a:pt x="7508" y="3709"/>
                </a:cubicBezTo>
                <a:cubicBezTo>
                  <a:pt x="7473" y="3673"/>
                  <a:pt x="7437" y="3658"/>
                  <a:pt x="7408" y="3658"/>
                </a:cubicBezTo>
                <a:cubicBezTo>
                  <a:pt x="7387" y="3658"/>
                  <a:pt x="7369" y="3666"/>
                  <a:pt x="7356" y="3678"/>
                </a:cubicBezTo>
                <a:cubicBezTo>
                  <a:pt x="6931" y="3952"/>
                  <a:pt x="6505" y="4195"/>
                  <a:pt x="6080" y="4499"/>
                </a:cubicBezTo>
                <a:lnTo>
                  <a:pt x="4499" y="4165"/>
                </a:lnTo>
                <a:lnTo>
                  <a:pt x="5502" y="2979"/>
                </a:lnTo>
                <a:cubicBezTo>
                  <a:pt x="6080" y="2949"/>
                  <a:pt x="6688" y="2888"/>
                  <a:pt x="7235" y="2736"/>
                </a:cubicBezTo>
                <a:cubicBezTo>
                  <a:pt x="7296" y="2736"/>
                  <a:pt x="7356" y="2645"/>
                  <a:pt x="7296" y="2584"/>
                </a:cubicBezTo>
                <a:cubicBezTo>
                  <a:pt x="7296" y="2516"/>
                  <a:pt x="7261" y="2482"/>
                  <a:pt x="7206" y="2482"/>
                </a:cubicBezTo>
                <a:cubicBezTo>
                  <a:pt x="7187" y="2482"/>
                  <a:pt x="7166" y="2485"/>
                  <a:pt x="7144" y="2493"/>
                </a:cubicBezTo>
                <a:cubicBezTo>
                  <a:pt x="6688" y="2615"/>
                  <a:pt x="6201" y="2675"/>
                  <a:pt x="5715" y="2736"/>
                </a:cubicBezTo>
                <a:lnTo>
                  <a:pt x="5867" y="2584"/>
                </a:lnTo>
                <a:cubicBezTo>
                  <a:pt x="6049" y="2584"/>
                  <a:pt x="6262" y="2584"/>
                  <a:pt x="6475" y="2493"/>
                </a:cubicBezTo>
                <a:cubicBezTo>
                  <a:pt x="6536" y="2463"/>
                  <a:pt x="6536" y="2432"/>
                  <a:pt x="6536" y="2341"/>
                </a:cubicBezTo>
                <a:cubicBezTo>
                  <a:pt x="6505" y="2280"/>
                  <a:pt x="6475" y="2280"/>
                  <a:pt x="6384" y="2280"/>
                </a:cubicBezTo>
                <a:cubicBezTo>
                  <a:pt x="6262" y="2311"/>
                  <a:pt x="6201" y="2341"/>
                  <a:pt x="6080" y="2341"/>
                </a:cubicBezTo>
                <a:lnTo>
                  <a:pt x="6323" y="2067"/>
                </a:lnTo>
                <a:cubicBezTo>
                  <a:pt x="6718" y="2067"/>
                  <a:pt x="7144" y="2007"/>
                  <a:pt x="7539" y="1885"/>
                </a:cubicBezTo>
                <a:cubicBezTo>
                  <a:pt x="7600" y="1855"/>
                  <a:pt x="7630" y="1824"/>
                  <a:pt x="7600" y="1733"/>
                </a:cubicBezTo>
                <a:cubicBezTo>
                  <a:pt x="7578" y="1690"/>
                  <a:pt x="7557" y="1647"/>
                  <a:pt x="7514" y="1647"/>
                </a:cubicBezTo>
                <a:cubicBezTo>
                  <a:pt x="7496" y="1647"/>
                  <a:pt x="7474" y="1654"/>
                  <a:pt x="7448" y="1672"/>
                </a:cubicBezTo>
                <a:cubicBezTo>
                  <a:pt x="7144" y="1733"/>
                  <a:pt x="6840" y="1824"/>
                  <a:pt x="6536" y="1855"/>
                </a:cubicBezTo>
                <a:lnTo>
                  <a:pt x="7022" y="1277"/>
                </a:lnTo>
                <a:cubicBezTo>
                  <a:pt x="7083" y="1247"/>
                  <a:pt x="7083" y="1156"/>
                  <a:pt x="7022" y="1095"/>
                </a:cubicBezTo>
                <a:cubicBezTo>
                  <a:pt x="7007" y="1080"/>
                  <a:pt x="6984" y="1072"/>
                  <a:pt x="6954" y="1072"/>
                </a:cubicBezTo>
                <a:cubicBezTo>
                  <a:pt x="6923" y="1072"/>
                  <a:pt x="6885" y="1080"/>
                  <a:pt x="6840" y="1095"/>
                </a:cubicBezTo>
                <a:lnTo>
                  <a:pt x="6353" y="1611"/>
                </a:lnTo>
                <a:lnTo>
                  <a:pt x="6353" y="669"/>
                </a:lnTo>
                <a:cubicBezTo>
                  <a:pt x="6353" y="608"/>
                  <a:pt x="6323" y="548"/>
                  <a:pt x="6232" y="548"/>
                </a:cubicBezTo>
                <a:cubicBezTo>
                  <a:pt x="6171" y="548"/>
                  <a:pt x="6110" y="608"/>
                  <a:pt x="6110" y="669"/>
                </a:cubicBezTo>
                <a:lnTo>
                  <a:pt x="6110" y="1885"/>
                </a:lnTo>
                <a:lnTo>
                  <a:pt x="5897" y="2128"/>
                </a:lnTo>
                <a:cubicBezTo>
                  <a:pt x="5897" y="1976"/>
                  <a:pt x="5867" y="1824"/>
                  <a:pt x="5867" y="1672"/>
                </a:cubicBezTo>
                <a:cubicBezTo>
                  <a:pt x="5867" y="1581"/>
                  <a:pt x="5806" y="1551"/>
                  <a:pt x="5745" y="1551"/>
                </a:cubicBezTo>
                <a:cubicBezTo>
                  <a:pt x="5654" y="1551"/>
                  <a:pt x="5624" y="1581"/>
                  <a:pt x="5624" y="1672"/>
                </a:cubicBezTo>
                <a:cubicBezTo>
                  <a:pt x="5624" y="1885"/>
                  <a:pt x="5654" y="2128"/>
                  <a:pt x="5715" y="2341"/>
                </a:cubicBezTo>
                <a:lnTo>
                  <a:pt x="5563" y="2523"/>
                </a:lnTo>
                <a:cubicBezTo>
                  <a:pt x="5502" y="2128"/>
                  <a:pt x="5472" y="1703"/>
                  <a:pt x="5472" y="1277"/>
                </a:cubicBezTo>
                <a:cubicBezTo>
                  <a:pt x="5472" y="1216"/>
                  <a:pt x="5441" y="1156"/>
                  <a:pt x="5350" y="1156"/>
                </a:cubicBezTo>
                <a:cubicBezTo>
                  <a:pt x="5290" y="1156"/>
                  <a:pt x="5259" y="1216"/>
                  <a:pt x="5259" y="1277"/>
                </a:cubicBezTo>
                <a:cubicBezTo>
                  <a:pt x="5259" y="1763"/>
                  <a:pt x="5290" y="2311"/>
                  <a:pt x="5350" y="2797"/>
                </a:cubicBezTo>
                <a:lnTo>
                  <a:pt x="4286" y="3982"/>
                </a:lnTo>
                <a:lnTo>
                  <a:pt x="3800" y="2493"/>
                </a:lnTo>
                <a:cubicBezTo>
                  <a:pt x="4074" y="1976"/>
                  <a:pt x="4286" y="1429"/>
                  <a:pt x="4438" y="852"/>
                </a:cubicBezTo>
                <a:cubicBezTo>
                  <a:pt x="4438" y="791"/>
                  <a:pt x="4408" y="760"/>
                  <a:pt x="4378" y="700"/>
                </a:cubicBezTo>
                <a:cubicBezTo>
                  <a:pt x="4286" y="700"/>
                  <a:pt x="4256" y="760"/>
                  <a:pt x="4226" y="791"/>
                </a:cubicBezTo>
                <a:cubicBezTo>
                  <a:pt x="4104" y="1247"/>
                  <a:pt x="3922" y="1703"/>
                  <a:pt x="3739" y="2159"/>
                </a:cubicBezTo>
                <a:lnTo>
                  <a:pt x="3648" y="1915"/>
                </a:lnTo>
                <a:cubicBezTo>
                  <a:pt x="3770" y="1733"/>
                  <a:pt x="3831" y="1551"/>
                  <a:pt x="3891" y="1368"/>
                </a:cubicBezTo>
                <a:cubicBezTo>
                  <a:pt x="3891" y="1277"/>
                  <a:pt x="3831" y="1247"/>
                  <a:pt x="3770" y="1216"/>
                </a:cubicBezTo>
                <a:cubicBezTo>
                  <a:pt x="3679" y="1216"/>
                  <a:pt x="3648" y="1247"/>
                  <a:pt x="3618" y="1308"/>
                </a:cubicBezTo>
                <a:cubicBezTo>
                  <a:pt x="3618" y="1429"/>
                  <a:pt x="3587" y="1520"/>
                  <a:pt x="3496" y="1611"/>
                </a:cubicBezTo>
                <a:lnTo>
                  <a:pt x="3375" y="1277"/>
                </a:lnTo>
                <a:cubicBezTo>
                  <a:pt x="3587" y="912"/>
                  <a:pt x="3739" y="517"/>
                  <a:pt x="3800" y="153"/>
                </a:cubicBezTo>
                <a:cubicBezTo>
                  <a:pt x="3800" y="61"/>
                  <a:pt x="3770" y="31"/>
                  <a:pt x="373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6" name="Google Shape;736;p32"/>
          <p:cNvGrpSpPr/>
          <p:nvPr/>
        </p:nvGrpSpPr>
        <p:grpSpPr>
          <a:xfrm>
            <a:off x="6591825" y="2351950"/>
            <a:ext cx="299425" cy="209000"/>
            <a:chOff x="6669950" y="1286700"/>
            <a:chExt cx="299425" cy="209000"/>
          </a:xfrm>
        </p:grpSpPr>
        <p:sp>
          <p:nvSpPr>
            <p:cNvPr id="737" name="Google Shape;737;p32"/>
            <p:cNvSpPr/>
            <p:nvPr/>
          </p:nvSpPr>
          <p:spPr>
            <a:xfrm>
              <a:off x="6774050" y="1286700"/>
              <a:ext cx="110200" cy="85125"/>
            </a:xfrm>
            <a:custGeom>
              <a:avLst/>
              <a:gdLst/>
              <a:ahLst/>
              <a:cxnLst/>
              <a:rect l="l" t="t" r="r" b="b"/>
              <a:pathLst>
                <a:path w="4408" h="3405" extrusionOk="0">
                  <a:moveTo>
                    <a:pt x="2189" y="0"/>
                  </a:moveTo>
                  <a:cubicBezTo>
                    <a:pt x="0" y="0"/>
                    <a:pt x="0" y="3405"/>
                    <a:pt x="2189" y="3405"/>
                  </a:cubicBezTo>
                  <a:cubicBezTo>
                    <a:pt x="4408" y="3405"/>
                    <a:pt x="4408" y="0"/>
                    <a:pt x="21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2"/>
            <p:cNvSpPr/>
            <p:nvPr/>
          </p:nvSpPr>
          <p:spPr>
            <a:xfrm>
              <a:off x="6669950" y="1447800"/>
              <a:ext cx="62325" cy="47900"/>
            </a:xfrm>
            <a:custGeom>
              <a:avLst/>
              <a:gdLst/>
              <a:ahLst/>
              <a:cxnLst/>
              <a:rect l="l" t="t" r="r" b="b"/>
              <a:pathLst>
                <a:path w="249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93" y="1915"/>
                    <a:pt x="2493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2"/>
            <p:cNvSpPr/>
            <p:nvPr/>
          </p:nvSpPr>
          <p:spPr>
            <a:xfrm>
              <a:off x="6907800" y="1428800"/>
              <a:ext cx="61575" cy="47900"/>
            </a:xfrm>
            <a:custGeom>
              <a:avLst/>
              <a:gdLst/>
              <a:ahLst/>
              <a:cxnLst/>
              <a:rect l="l" t="t" r="r" b="b"/>
              <a:pathLst>
                <a:path w="246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62" y="191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0" name="Google Shape;740;p32"/>
          <p:cNvGrpSpPr/>
          <p:nvPr/>
        </p:nvGrpSpPr>
        <p:grpSpPr>
          <a:xfrm>
            <a:off x="6438000" y="1135600"/>
            <a:ext cx="672550" cy="735725"/>
            <a:chOff x="4042125" y="3893975"/>
            <a:chExt cx="672550" cy="735725"/>
          </a:xfrm>
        </p:grpSpPr>
        <p:sp>
          <p:nvSpPr>
            <p:cNvPr id="741" name="Google Shape;741;p32"/>
            <p:cNvSpPr/>
            <p:nvPr/>
          </p:nvSpPr>
          <p:spPr>
            <a:xfrm>
              <a:off x="4085450" y="4300300"/>
              <a:ext cx="334375" cy="329400"/>
            </a:xfrm>
            <a:custGeom>
              <a:avLst/>
              <a:gdLst/>
              <a:ahLst/>
              <a:cxnLst/>
              <a:rect l="l" t="t" r="r" b="b"/>
              <a:pathLst>
                <a:path w="13375" h="13176" extrusionOk="0">
                  <a:moveTo>
                    <a:pt x="5900" y="1"/>
                  </a:moveTo>
                  <a:cubicBezTo>
                    <a:pt x="5816" y="1"/>
                    <a:pt x="5765" y="60"/>
                    <a:pt x="5715" y="161"/>
                  </a:cubicBezTo>
                  <a:cubicBezTo>
                    <a:pt x="5624" y="647"/>
                    <a:pt x="5472" y="1103"/>
                    <a:pt x="5229" y="1528"/>
                  </a:cubicBezTo>
                  <a:lnTo>
                    <a:pt x="4864" y="373"/>
                  </a:lnTo>
                  <a:cubicBezTo>
                    <a:pt x="4820" y="308"/>
                    <a:pt x="4760" y="258"/>
                    <a:pt x="4696" y="258"/>
                  </a:cubicBezTo>
                  <a:cubicBezTo>
                    <a:pt x="4672" y="258"/>
                    <a:pt x="4646" y="265"/>
                    <a:pt x="4621" y="282"/>
                  </a:cubicBezTo>
                  <a:cubicBezTo>
                    <a:pt x="4499" y="313"/>
                    <a:pt x="4469" y="434"/>
                    <a:pt x="4499" y="495"/>
                  </a:cubicBezTo>
                  <a:lnTo>
                    <a:pt x="4864" y="1589"/>
                  </a:lnTo>
                  <a:lnTo>
                    <a:pt x="3587" y="829"/>
                  </a:lnTo>
                  <a:cubicBezTo>
                    <a:pt x="3567" y="819"/>
                    <a:pt x="3540" y="812"/>
                    <a:pt x="3511" y="812"/>
                  </a:cubicBezTo>
                  <a:cubicBezTo>
                    <a:pt x="3452" y="812"/>
                    <a:pt x="3385" y="840"/>
                    <a:pt x="3344" y="921"/>
                  </a:cubicBezTo>
                  <a:cubicBezTo>
                    <a:pt x="3283" y="981"/>
                    <a:pt x="3283" y="1103"/>
                    <a:pt x="3374" y="1133"/>
                  </a:cubicBezTo>
                  <a:lnTo>
                    <a:pt x="3405" y="1194"/>
                  </a:lnTo>
                  <a:lnTo>
                    <a:pt x="5046" y="2136"/>
                  </a:lnTo>
                  <a:lnTo>
                    <a:pt x="5198" y="2623"/>
                  </a:lnTo>
                  <a:cubicBezTo>
                    <a:pt x="4955" y="2501"/>
                    <a:pt x="4742" y="2440"/>
                    <a:pt x="4560" y="2319"/>
                  </a:cubicBezTo>
                  <a:cubicBezTo>
                    <a:pt x="4529" y="2309"/>
                    <a:pt x="4496" y="2302"/>
                    <a:pt x="4462" y="2302"/>
                  </a:cubicBezTo>
                  <a:cubicBezTo>
                    <a:pt x="4394" y="2302"/>
                    <a:pt x="4327" y="2329"/>
                    <a:pt x="4286" y="2410"/>
                  </a:cubicBezTo>
                  <a:cubicBezTo>
                    <a:pt x="4256" y="2471"/>
                    <a:pt x="4256" y="2592"/>
                    <a:pt x="4317" y="2623"/>
                  </a:cubicBezTo>
                  <a:cubicBezTo>
                    <a:pt x="4317" y="2623"/>
                    <a:pt x="4347" y="2623"/>
                    <a:pt x="4347" y="2684"/>
                  </a:cubicBezTo>
                  <a:cubicBezTo>
                    <a:pt x="4651" y="2866"/>
                    <a:pt x="5016" y="3018"/>
                    <a:pt x="5350" y="3139"/>
                  </a:cubicBezTo>
                  <a:lnTo>
                    <a:pt x="5472" y="3504"/>
                  </a:lnTo>
                  <a:cubicBezTo>
                    <a:pt x="4864" y="3231"/>
                    <a:pt x="4256" y="2927"/>
                    <a:pt x="3678" y="2623"/>
                  </a:cubicBezTo>
                  <a:cubicBezTo>
                    <a:pt x="3648" y="2613"/>
                    <a:pt x="3618" y="2606"/>
                    <a:pt x="3587" y="2606"/>
                  </a:cubicBezTo>
                  <a:cubicBezTo>
                    <a:pt x="3526" y="2606"/>
                    <a:pt x="3466" y="2633"/>
                    <a:pt x="3405" y="2714"/>
                  </a:cubicBezTo>
                  <a:cubicBezTo>
                    <a:pt x="3374" y="2775"/>
                    <a:pt x="3374" y="2896"/>
                    <a:pt x="3435" y="2927"/>
                  </a:cubicBezTo>
                  <a:cubicBezTo>
                    <a:pt x="3435" y="2927"/>
                    <a:pt x="3496" y="2927"/>
                    <a:pt x="3496" y="2987"/>
                  </a:cubicBezTo>
                  <a:cubicBezTo>
                    <a:pt x="4165" y="3352"/>
                    <a:pt x="4894" y="3687"/>
                    <a:pt x="5624" y="3991"/>
                  </a:cubicBezTo>
                  <a:lnTo>
                    <a:pt x="6384" y="6361"/>
                  </a:lnTo>
                  <a:lnTo>
                    <a:pt x="3982" y="5875"/>
                  </a:lnTo>
                  <a:cubicBezTo>
                    <a:pt x="3496" y="5115"/>
                    <a:pt x="2918" y="4386"/>
                    <a:pt x="2280" y="3717"/>
                  </a:cubicBezTo>
                  <a:cubicBezTo>
                    <a:pt x="2235" y="3687"/>
                    <a:pt x="2181" y="3671"/>
                    <a:pt x="2132" y="3671"/>
                  </a:cubicBezTo>
                  <a:cubicBezTo>
                    <a:pt x="2083" y="3671"/>
                    <a:pt x="2037" y="3687"/>
                    <a:pt x="2007" y="3717"/>
                  </a:cubicBezTo>
                  <a:cubicBezTo>
                    <a:pt x="1915" y="3808"/>
                    <a:pt x="1915" y="3930"/>
                    <a:pt x="2007" y="3991"/>
                  </a:cubicBezTo>
                  <a:cubicBezTo>
                    <a:pt x="2523" y="4538"/>
                    <a:pt x="3040" y="5085"/>
                    <a:pt x="3435" y="5753"/>
                  </a:cubicBezTo>
                  <a:lnTo>
                    <a:pt x="3101" y="5662"/>
                  </a:lnTo>
                  <a:cubicBezTo>
                    <a:pt x="2949" y="5358"/>
                    <a:pt x="2766" y="5115"/>
                    <a:pt x="2493" y="4902"/>
                  </a:cubicBezTo>
                  <a:cubicBezTo>
                    <a:pt x="2471" y="4881"/>
                    <a:pt x="2442" y="4871"/>
                    <a:pt x="2409" y="4871"/>
                  </a:cubicBezTo>
                  <a:cubicBezTo>
                    <a:pt x="2350" y="4871"/>
                    <a:pt x="2278" y="4904"/>
                    <a:pt x="2219" y="4963"/>
                  </a:cubicBezTo>
                  <a:cubicBezTo>
                    <a:pt x="2159" y="5024"/>
                    <a:pt x="2189" y="5146"/>
                    <a:pt x="2280" y="5206"/>
                  </a:cubicBezTo>
                  <a:cubicBezTo>
                    <a:pt x="2371" y="5328"/>
                    <a:pt x="2493" y="5450"/>
                    <a:pt x="2614" y="5601"/>
                  </a:cubicBezTo>
                  <a:lnTo>
                    <a:pt x="2067" y="5480"/>
                  </a:lnTo>
                  <a:cubicBezTo>
                    <a:pt x="1733" y="4902"/>
                    <a:pt x="1307" y="4416"/>
                    <a:pt x="852" y="3991"/>
                  </a:cubicBezTo>
                  <a:cubicBezTo>
                    <a:pt x="821" y="3960"/>
                    <a:pt x="776" y="3945"/>
                    <a:pt x="730" y="3945"/>
                  </a:cubicBezTo>
                  <a:cubicBezTo>
                    <a:pt x="684" y="3945"/>
                    <a:pt x="639" y="3960"/>
                    <a:pt x="608" y="3991"/>
                  </a:cubicBezTo>
                  <a:cubicBezTo>
                    <a:pt x="517" y="4082"/>
                    <a:pt x="517" y="4203"/>
                    <a:pt x="608" y="4264"/>
                  </a:cubicBezTo>
                  <a:cubicBezTo>
                    <a:pt x="943" y="4598"/>
                    <a:pt x="1277" y="4994"/>
                    <a:pt x="1551" y="5358"/>
                  </a:cubicBezTo>
                  <a:lnTo>
                    <a:pt x="365" y="5146"/>
                  </a:lnTo>
                  <a:cubicBezTo>
                    <a:pt x="339" y="5132"/>
                    <a:pt x="315" y="5126"/>
                    <a:pt x="294" y="5126"/>
                  </a:cubicBezTo>
                  <a:cubicBezTo>
                    <a:pt x="218" y="5126"/>
                    <a:pt x="176" y="5203"/>
                    <a:pt x="152" y="5298"/>
                  </a:cubicBezTo>
                  <a:cubicBezTo>
                    <a:pt x="152" y="5358"/>
                    <a:pt x="152" y="5450"/>
                    <a:pt x="213" y="5480"/>
                  </a:cubicBezTo>
                  <a:cubicBezTo>
                    <a:pt x="244" y="5510"/>
                    <a:pt x="244" y="5510"/>
                    <a:pt x="304" y="5510"/>
                  </a:cubicBezTo>
                  <a:lnTo>
                    <a:pt x="1399" y="5753"/>
                  </a:lnTo>
                  <a:lnTo>
                    <a:pt x="92" y="6453"/>
                  </a:lnTo>
                  <a:cubicBezTo>
                    <a:pt x="31" y="6513"/>
                    <a:pt x="0" y="6605"/>
                    <a:pt x="31" y="6726"/>
                  </a:cubicBezTo>
                  <a:lnTo>
                    <a:pt x="61" y="6757"/>
                  </a:lnTo>
                  <a:cubicBezTo>
                    <a:pt x="128" y="6801"/>
                    <a:pt x="178" y="6829"/>
                    <a:pt x="236" y="6829"/>
                  </a:cubicBezTo>
                  <a:cubicBezTo>
                    <a:pt x="258" y="6829"/>
                    <a:pt x="280" y="6825"/>
                    <a:pt x="304" y="6817"/>
                  </a:cubicBezTo>
                  <a:lnTo>
                    <a:pt x="1915" y="5875"/>
                  </a:lnTo>
                  <a:lnTo>
                    <a:pt x="2432" y="5966"/>
                  </a:lnTo>
                  <a:cubicBezTo>
                    <a:pt x="2219" y="6118"/>
                    <a:pt x="2037" y="6240"/>
                    <a:pt x="1824" y="6392"/>
                  </a:cubicBezTo>
                  <a:cubicBezTo>
                    <a:pt x="1733" y="6422"/>
                    <a:pt x="1703" y="6544"/>
                    <a:pt x="1733" y="6665"/>
                  </a:cubicBezTo>
                  <a:lnTo>
                    <a:pt x="1763" y="6696"/>
                  </a:lnTo>
                  <a:cubicBezTo>
                    <a:pt x="1826" y="6717"/>
                    <a:pt x="1875" y="6752"/>
                    <a:pt x="1929" y="6752"/>
                  </a:cubicBezTo>
                  <a:cubicBezTo>
                    <a:pt x="1953" y="6752"/>
                    <a:pt x="1978" y="6745"/>
                    <a:pt x="2007" y="6726"/>
                  </a:cubicBezTo>
                  <a:cubicBezTo>
                    <a:pt x="2311" y="6544"/>
                    <a:pt x="2614" y="6361"/>
                    <a:pt x="2918" y="6088"/>
                  </a:cubicBezTo>
                  <a:lnTo>
                    <a:pt x="3344" y="6179"/>
                  </a:lnTo>
                  <a:cubicBezTo>
                    <a:pt x="2797" y="6574"/>
                    <a:pt x="2280" y="6939"/>
                    <a:pt x="1672" y="7273"/>
                  </a:cubicBezTo>
                  <a:cubicBezTo>
                    <a:pt x="1581" y="7304"/>
                    <a:pt x="1551" y="7425"/>
                    <a:pt x="1581" y="7547"/>
                  </a:cubicBezTo>
                  <a:lnTo>
                    <a:pt x="1611" y="7577"/>
                  </a:lnTo>
                  <a:cubicBezTo>
                    <a:pt x="1676" y="7599"/>
                    <a:pt x="1725" y="7620"/>
                    <a:pt x="1781" y="7620"/>
                  </a:cubicBezTo>
                  <a:cubicBezTo>
                    <a:pt x="1804" y="7620"/>
                    <a:pt x="1828" y="7617"/>
                    <a:pt x="1855" y="7608"/>
                  </a:cubicBezTo>
                  <a:cubicBezTo>
                    <a:pt x="2523" y="7243"/>
                    <a:pt x="3192" y="6787"/>
                    <a:pt x="3800" y="6270"/>
                  </a:cubicBezTo>
                  <a:lnTo>
                    <a:pt x="6232" y="6787"/>
                  </a:lnTo>
                  <a:lnTo>
                    <a:pt x="4560" y="8641"/>
                  </a:lnTo>
                  <a:cubicBezTo>
                    <a:pt x="3557" y="8671"/>
                    <a:pt x="2645" y="8793"/>
                    <a:pt x="1855" y="9006"/>
                  </a:cubicBezTo>
                  <a:cubicBezTo>
                    <a:pt x="1733" y="9067"/>
                    <a:pt x="1703" y="9127"/>
                    <a:pt x="1703" y="9249"/>
                  </a:cubicBezTo>
                  <a:cubicBezTo>
                    <a:pt x="1703" y="9279"/>
                    <a:pt x="1733" y="9310"/>
                    <a:pt x="1763" y="9310"/>
                  </a:cubicBezTo>
                  <a:cubicBezTo>
                    <a:pt x="1808" y="9354"/>
                    <a:pt x="1852" y="9382"/>
                    <a:pt x="1909" y="9382"/>
                  </a:cubicBezTo>
                  <a:cubicBezTo>
                    <a:pt x="1929" y="9382"/>
                    <a:pt x="1952" y="9379"/>
                    <a:pt x="1976" y="9371"/>
                  </a:cubicBezTo>
                  <a:cubicBezTo>
                    <a:pt x="2645" y="9158"/>
                    <a:pt x="3405" y="9067"/>
                    <a:pt x="4195" y="9006"/>
                  </a:cubicBezTo>
                  <a:lnTo>
                    <a:pt x="4195" y="9006"/>
                  </a:lnTo>
                  <a:lnTo>
                    <a:pt x="3952" y="9279"/>
                  </a:lnTo>
                  <a:cubicBezTo>
                    <a:pt x="3800" y="9279"/>
                    <a:pt x="3648" y="9310"/>
                    <a:pt x="3435" y="9310"/>
                  </a:cubicBezTo>
                  <a:cubicBezTo>
                    <a:pt x="3344" y="9310"/>
                    <a:pt x="3192" y="9371"/>
                    <a:pt x="3040" y="9371"/>
                  </a:cubicBezTo>
                  <a:cubicBezTo>
                    <a:pt x="2918" y="9371"/>
                    <a:pt x="2827" y="9462"/>
                    <a:pt x="2827" y="9553"/>
                  </a:cubicBezTo>
                  <a:cubicBezTo>
                    <a:pt x="2827" y="9583"/>
                    <a:pt x="2888" y="9674"/>
                    <a:pt x="2918" y="9674"/>
                  </a:cubicBezTo>
                  <a:cubicBezTo>
                    <a:pt x="2949" y="9705"/>
                    <a:pt x="2979" y="9705"/>
                    <a:pt x="3070" y="9705"/>
                  </a:cubicBezTo>
                  <a:cubicBezTo>
                    <a:pt x="3222" y="9705"/>
                    <a:pt x="3374" y="9674"/>
                    <a:pt x="3496" y="9674"/>
                  </a:cubicBezTo>
                  <a:lnTo>
                    <a:pt x="3557" y="9674"/>
                  </a:lnTo>
                  <a:lnTo>
                    <a:pt x="3253" y="10009"/>
                  </a:lnTo>
                  <a:cubicBezTo>
                    <a:pt x="2614" y="10009"/>
                    <a:pt x="1976" y="10130"/>
                    <a:pt x="1307" y="10313"/>
                  </a:cubicBezTo>
                  <a:cubicBezTo>
                    <a:pt x="1216" y="10343"/>
                    <a:pt x="1155" y="10465"/>
                    <a:pt x="1216" y="10526"/>
                  </a:cubicBezTo>
                  <a:cubicBezTo>
                    <a:pt x="1216" y="10586"/>
                    <a:pt x="1247" y="10617"/>
                    <a:pt x="1247" y="10617"/>
                  </a:cubicBezTo>
                  <a:cubicBezTo>
                    <a:pt x="1268" y="10638"/>
                    <a:pt x="1320" y="10660"/>
                    <a:pt x="1370" y="10660"/>
                  </a:cubicBezTo>
                  <a:cubicBezTo>
                    <a:pt x="1391" y="10660"/>
                    <a:pt x="1411" y="10656"/>
                    <a:pt x="1429" y="10647"/>
                  </a:cubicBezTo>
                  <a:cubicBezTo>
                    <a:pt x="1915" y="10495"/>
                    <a:pt x="2371" y="10434"/>
                    <a:pt x="2888" y="10374"/>
                  </a:cubicBezTo>
                  <a:lnTo>
                    <a:pt x="2888" y="10374"/>
                  </a:lnTo>
                  <a:lnTo>
                    <a:pt x="2037" y="11285"/>
                  </a:lnTo>
                  <a:cubicBezTo>
                    <a:pt x="1976" y="11377"/>
                    <a:pt x="1976" y="11498"/>
                    <a:pt x="2037" y="11559"/>
                  </a:cubicBezTo>
                  <a:cubicBezTo>
                    <a:pt x="2083" y="11605"/>
                    <a:pt x="2128" y="11627"/>
                    <a:pt x="2174" y="11627"/>
                  </a:cubicBezTo>
                  <a:cubicBezTo>
                    <a:pt x="2219" y="11627"/>
                    <a:pt x="2265" y="11605"/>
                    <a:pt x="2311" y="11559"/>
                  </a:cubicBezTo>
                  <a:lnTo>
                    <a:pt x="3070" y="10738"/>
                  </a:lnTo>
                  <a:lnTo>
                    <a:pt x="3070" y="12167"/>
                  </a:lnTo>
                  <a:cubicBezTo>
                    <a:pt x="3070" y="12258"/>
                    <a:pt x="3101" y="12289"/>
                    <a:pt x="3131" y="12319"/>
                  </a:cubicBezTo>
                  <a:cubicBezTo>
                    <a:pt x="3192" y="12349"/>
                    <a:pt x="3222" y="12349"/>
                    <a:pt x="3253" y="12349"/>
                  </a:cubicBezTo>
                  <a:cubicBezTo>
                    <a:pt x="3374" y="12349"/>
                    <a:pt x="3435" y="12289"/>
                    <a:pt x="3435" y="12167"/>
                  </a:cubicBezTo>
                  <a:lnTo>
                    <a:pt x="3435" y="10313"/>
                  </a:lnTo>
                  <a:lnTo>
                    <a:pt x="3800" y="9918"/>
                  </a:lnTo>
                  <a:cubicBezTo>
                    <a:pt x="3830" y="10161"/>
                    <a:pt x="3830" y="10374"/>
                    <a:pt x="3830" y="10617"/>
                  </a:cubicBezTo>
                  <a:cubicBezTo>
                    <a:pt x="3830" y="10647"/>
                    <a:pt x="3861" y="10738"/>
                    <a:pt x="3891" y="10769"/>
                  </a:cubicBezTo>
                  <a:cubicBezTo>
                    <a:pt x="3952" y="10799"/>
                    <a:pt x="3982" y="10799"/>
                    <a:pt x="4013" y="10799"/>
                  </a:cubicBezTo>
                  <a:cubicBezTo>
                    <a:pt x="4134" y="10799"/>
                    <a:pt x="4195" y="10738"/>
                    <a:pt x="4195" y="10617"/>
                  </a:cubicBezTo>
                  <a:cubicBezTo>
                    <a:pt x="4195" y="10282"/>
                    <a:pt x="4165" y="9887"/>
                    <a:pt x="4134" y="9553"/>
                  </a:cubicBezTo>
                  <a:lnTo>
                    <a:pt x="4408" y="9249"/>
                  </a:lnTo>
                  <a:cubicBezTo>
                    <a:pt x="4469" y="9887"/>
                    <a:pt x="4499" y="10526"/>
                    <a:pt x="4499" y="11194"/>
                  </a:cubicBezTo>
                  <a:cubicBezTo>
                    <a:pt x="4499" y="11255"/>
                    <a:pt x="4560" y="11285"/>
                    <a:pt x="4590" y="11346"/>
                  </a:cubicBezTo>
                  <a:cubicBezTo>
                    <a:pt x="4621" y="11377"/>
                    <a:pt x="4651" y="11377"/>
                    <a:pt x="4712" y="11377"/>
                  </a:cubicBezTo>
                  <a:cubicBezTo>
                    <a:pt x="4803" y="11377"/>
                    <a:pt x="4894" y="11285"/>
                    <a:pt x="4894" y="11194"/>
                  </a:cubicBezTo>
                  <a:cubicBezTo>
                    <a:pt x="4894" y="10434"/>
                    <a:pt x="4803" y="9614"/>
                    <a:pt x="4712" y="8854"/>
                  </a:cubicBezTo>
                  <a:lnTo>
                    <a:pt x="6414" y="6969"/>
                  </a:lnTo>
                  <a:lnTo>
                    <a:pt x="7174" y="9310"/>
                  </a:lnTo>
                  <a:cubicBezTo>
                    <a:pt x="6718" y="10191"/>
                    <a:pt x="6384" y="11042"/>
                    <a:pt x="6140" y="11863"/>
                  </a:cubicBezTo>
                  <a:cubicBezTo>
                    <a:pt x="6140" y="11954"/>
                    <a:pt x="6140" y="12015"/>
                    <a:pt x="6232" y="12045"/>
                  </a:cubicBezTo>
                  <a:cubicBezTo>
                    <a:pt x="6262" y="12045"/>
                    <a:pt x="6262" y="12106"/>
                    <a:pt x="6292" y="12106"/>
                  </a:cubicBezTo>
                  <a:cubicBezTo>
                    <a:pt x="6309" y="12110"/>
                    <a:pt x="6324" y="12112"/>
                    <a:pt x="6338" y="12112"/>
                  </a:cubicBezTo>
                  <a:cubicBezTo>
                    <a:pt x="6430" y="12112"/>
                    <a:pt x="6483" y="12033"/>
                    <a:pt x="6536" y="11954"/>
                  </a:cubicBezTo>
                  <a:cubicBezTo>
                    <a:pt x="6718" y="11255"/>
                    <a:pt x="6991" y="10526"/>
                    <a:pt x="7326" y="9826"/>
                  </a:cubicBezTo>
                  <a:lnTo>
                    <a:pt x="7447" y="10161"/>
                  </a:lnTo>
                  <a:cubicBezTo>
                    <a:pt x="7356" y="10313"/>
                    <a:pt x="7295" y="10465"/>
                    <a:pt x="7235" y="10586"/>
                  </a:cubicBezTo>
                  <a:cubicBezTo>
                    <a:pt x="7204" y="10678"/>
                    <a:pt x="7143" y="10799"/>
                    <a:pt x="7052" y="10951"/>
                  </a:cubicBezTo>
                  <a:cubicBezTo>
                    <a:pt x="7022" y="11042"/>
                    <a:pt x="7052" y="11103"/>
                    <a:pt x="7083" y="11194"/>
                  </a:cubicBezTo>
                  <a:lnTo>
                    <a:pt x="7143" y="11225"/>
                  </a:lnTo>
                  <a:cubicBezTo>
                    <a:pt x="7159" y="11232"/>
                    <a:pt x="7178" y="11236"/>
                    <a:pt x="7199" y="11236"/>
                  </a:cubicBezTo>
                  <a:cubicBezTo>
                    <a:pt x="7261" y="11236"/>
                    <a:pt x="7341" y="11202"/>
                    <a:pt x="7387" y="11133"/>
                  </a:cubicBezTo>
                  <a:cubicBezTo>
                    <a:pt x="7478" y="10982"/>
                    <a:pt x="7508" y="10890"/>
                    <a:pt x="7599" y="10769"/>
                  </a:cubicBezTo>
                  <a:cubicBezTo>
                    <a:pt x="7599" y="10738"/>
                    <a:pt x="7599" y="10738"/>
                    <a:pt x="7630" y="10678"/>
                  </a:cubicBezTo>
                  <a:lnTo>
                    <a:pt x="7782" y="11103"/>
                  </a:lnTo>
                  <a:cubicBezTo>
                    <a:pt x="7478" y="11681"/>
                    <a:pt x="7235" y="12289"/>
                    <a:pt x="7083" y="12927"/>
                  </a:cubicBezTo>
                  <a:cubicBezTo>
                    <a:pt x="7083" y="13018"/>
                    <a:pt x="7083" y="13079"/>
                    <a:pt x="7174" y="13109"/>
                  </a:cubicBezTo>
                  <a:cubicBezTo>
                    <a:pt x="7204" y="13170"/>
                    <a:pt x="7204" y="13170"/>
                    <a:pt x="7235" y="13170"/>
                  </a:cubicBezTo>
                  <a:cubicBezTo>
                    <a:pt x="7251" y="13174"/>
                    <a:pt x="7267" y="13176"/>
                    <a:pt x="7282" y="13176"/>
                  </a:cubicBezTo>
                  <a:cubicBezTo>
                    <a:pt x="7380" y="13176"/>
                    <a:pt x="7451" y="13097"/>
                    <a:pt x="7478" y="13018"/>
                  </a:cubicBezTo>
                  <a:cubicBezTo>
                    <a:pt x="7599" y="12501"/>
                    <a:pt x="7751" y="12045"/>
                    <a:pt x="7964" y="11589"/>
                  </a:cubicBezTo>
                  <a:lnTo>
                    <a:pt x="8359" y="12775"/>
                  </a:lnTo>
                  <a:cubicBezTo>
                    <a:pt x="8359" y="12805"/>
                    <a:pt x="8390" y="12866"/>
                    <a:pt x="8390" y="12866"/>
                  </a:cubicBezTo>
                  <a:cubicBezTo>
                    <a:pt x="8411" y="12888"/>
                    <a:pt x="8463" y="12909"/>
                    <a:pt x="8513" y="12909"/>
                  </a:cubicBezTo>
                  <a:cubicBezTo>
                    <a:pt x="8534" y="12909"/>
                    <a:pt x="8554" y="12905"/>
                    <a:pt x="8572" y="12896"/>
                  </a:cubicBezTo>
                  <a:cubicBezTo>
                    <a:pt x="8694" y="12866"/>
                    <a:pt x="8724" y="12744"/>
                    <a:pt x="8694" y="12653"/>
                  </a:cubicBezTo>
                  <a:lnTo>
                    <a:pt x="8359" y="11559"/>
                  </a:lnTo>
                  <a:lnTo>
                    <a:pt x="9605" y="12289"/>
                  </a:lnTo>
                  <a:cubicBezTo>
                    <a:pt x="9626" y="12299"/>
                    <a:pt x="9653" y="12305"/>
                    <a:pt x="9683" y="12305"/>
                  </a:cubicBezTo>
                  <a:cubicBezTo>
                    <a:pt x="9744" y="12305"/>
                    <a:pt x="9818" y="12278"/>
                    <a:pt x="9879" y="12197"/>
                  </a:cubicBezTo>
                  <a:cubicBezTo>
                    <a:pt x="9909" y="12137"/>
                    <a:pt x="9909" y="12015"/>
                    <a:pt x="9788" y="11954"/>
                  </a:cubicBezTo>
                  <a:lnTo>
                    <a:pt x="8146" y="10982"/>
                  </a:lnTo>
                  <a:lnTo>
                    <a:pt x="7995" y="10495"/>
                  </a:lnTo>
                  <a:lnTo>
                    <a:pt x="7995" y="10495"/>
                  </a:lnTo>
                  <a:cubicBezTo>
                    <a:pt x="8238" y="10586"/>
                    <a:pt x="8420" y="10678"/>
                    <a:pt x="8663" y="10799"/>
                  </a:cubicBezTo>
                  <a:cubicBezTo>
                    <a:pt x="8685" y="10810"/>
                    <a:pt x="8716" y="10817"/>
                    <a:pt x="8748" y="10817"/>
                  </a:cubicBezTo>
                  <a:cubicBezTo>
                    <a:pt x="8805" y="10817"/>
                    <a:pt x="8868" y="10796"/>
                    <a:pt x="8906" y="10738"/>
                  </a:cubicBezTo>
                  <a:cubicBezTo>
                    <a:pt x="8967" y="10647"/>
                    <a:pt x="8967" y="10526"/>
                    <a:pt x="8846" y="10465"/>
                  </a:cubicBezTo>
                  <a:cubicBezTo>
                    <a:pt x="8542" y="10282"/>
                    <a:pt x="8207" y="10130"/>
                    <a:pt x="7843" y="10009"/>
                  </a:cubicBezTo>
                  <a:lnTo>
                    <a:pt x="7751" y="9614"/>
                  </a:lnTo>
                  <a:lnTo>
                    <a:pt x="7751" y="9614"/>
                  </a:lnTo>
                  <a:cubicBezTo>
                    <a:pt x="8359" y="9887"/>
                    <a:pt x="8906" y="10161"/>
                    <a:pt x="9484" y="10495"/>
                  </a:cubicBezTo>
                  <a:cubicBezTo>
                    <a:pt x="9517" y="10506"/>
                    <a:pt x="9551" y="10513"/>
                    <a:pt x="9584" y="10513"/>
                  </a:cubicBezTo>
                  <a:cubicBezTo>
                    <a:pt x="9642" y="10513"/>
                    <a:pt x="9700" y="10492"/>
                    <a:pt x="9757" y="10434"/>
                  </a:cubicBezTo>
                  <a:cubicBezTo>
                    <a:pt x="9788" y="10343"/>
                    <a:pt x="9788" y="10222"/>
                    <a:pt x="9666" y="10161"/>
                  </a:cubicBezTo>
                  <a:cubicBezTo>
                    <a:pt x="8998" y="9766"/>
                    <a:pt x="8298" y="9431"/>
                    <a:pt x="7599" y="9127"/>
                  </a:cubicBezTo>
                  <a:lnTo>
                    <a:pt x="6779" y="6726"/>
                  </a:lnTo>
                  <a:lnTo>
                    <a:pt x="9210" y="7243"/>
                  </a:lnTo>
                  <a:cubicBezTo>
                    <a:pt x="9757" y="8064"/>
                    <a:pt x="10335" y="8793"/>
                    <a:pt x="10882" y="9371"/>
                  </a:cubicBezTo>
                  <a:cubicBezTo>
                    <a:pt x="10928" y="9401"/>
                    <a:pt x="10981" y="9416"/>
                    <a:pt x="11030" y="9416"/>
                  </a:cubicBezTo>
                  <a:cubicBezTo>
                    <a:pt x="11080" y="9416"/>
                    <a:pt x="11125" y="9401"/>
                    <a:pt x="11156" y="9371"/>
                  </a:cubicBezTo>
                  <a:cubicBezTo>
                    <a:pt x="11247" y="9279"/>
                    <a:pt x="11247" y="9158"/>
                    <a:pt x="11156" y="9097"/>
                  </a:cubicBezTo>
                  <a:cubicBezTo>
                    <a:pt x="10669" y="8611"/>
                    <a:pt x="10183" y="8003"/>
                    <a:pt x="9727" y="7334"/>
                  </a:cubicBezTo>
                  <a:lnTo>
                    <a:pt x="9727" y="7334"/>
                  </a:lnTo>
                  <a:lnTo>
                    <a:pt x="10092" y="7425"/>
                  </a:lnTo>
                  <a:cubicBezTo>
                    <a:pt x="10183" y="7577"/>
                    <a:pt x="10274" y="7699"/>
                    <a:pt x="10365" y="7790"/>
                  </a:cubicBezTo>
                  <a:lnTo>
                    <a:pt x="10578" y="8155"/>
                  </a:lnTo>
                  <a:lnTo>
                    <a:pt x="10639" y="8185"/>
                  </a:lnTo>
                  <a:cubicBezTo>
                    <a:pt x="10674" y="8203"/>
                    <a:pt x="10719" y="8220"/>
                    <a:pt x="10763" y="8220"/>
                  </a:cubicBezTo>
                  <a:cubicBezTo>
                    <a:pt x="10795" y="8220"/>
                    <a:pt x="10826" y="8211"/>
                    <a:pt x="10852" y="8185"/>
                  </a:cubicBezTo>
                  <a:cubicBezTo>
                    <a:pt x="10943" y="8094"/>
                    <a:pt x="10973" y="8003"/>
                    <a:pt x="10882" y="7912"/>
                  </a:cubicBezTo>
                  <a:cubicBezTo>
                    <a:pt x="10821" y="7790"/>
                    <a:pt x="10700" y="7699"/>
                    <a:pt x="10639" y="7577"/>
                  </a:cubicBezTo>
                  <a:lnTo>
                    <a:pt x="10578" y="7547"/>
                  </a:lnTo>
                  <a:lnTo>
                    <a:pt x="11034" y="7608"/>
                  </a:lnTo>
                  <a:cubicBezTo>
                    <a:pt x="11612" y="8398"/>
                    <a:pt x="12037" y="8915"/>
                    <a:pt x="12523" y="9371"/>
                  </a:cubicBezTo>
                  <a:cubicBezTo>
                    <a:pt x="12569" y="9401"/>
                    <a:pt x="12615" y="9416"/>
                    <a:pt x="12660" y="9416"/>
                  </a:cubicBezTo>
                  <a:cubicBezTo>
                    <a:pt x="12706" y="9416"/>
                    <a:pt x="12751" y="9401"/>
                    <a:pt x="12797" y="9371"/>
                  </a:cubicBezTo>
                  <a:cubicBezTo>
                    <a:pt x="12858" y="9279"/>
                    <a:pt x="12858" y="9158"/>
                    <a:pt x="12797" y="9097"/>
                  </a:cubicBezTo>
                  <a:cubicBezTo>
                    <a:pt x="12402" y="8763"/>
                    <a:pt x="12098" y="8367"/>
                    <a:pt x="11794" y="7942"/>
                  </a:cubicBezTo>
                  <a:lnTo>
                    <a:pt x="11794" y="7942"/>
                  </a:lnTo>
                  <a:lnTo>
                    <a:pt x="13010" y="8216"/>
                  </a:lnTo>
                  <a:cubicBezTo>
                    <a:pt x="13031" y="8221"/>
                    <a:pt x="13050" y="8223"/>
                    <a:pt x="13067" y="8223"/>
                  </a:cubicBezTo>
                  <a:cubicBezTo>
                    <a:pt x="13152" y="8223"/>
                    <a:pt x="13203" y="8164"/>
                    <a:pt x="13253" y="8064"/>
                  </a:cubicBezTo>
                  <a:cubicBezTo>
                    <a:pt x="13283" y="7942"/>
                    <a:pt x="13192" y="7881"/>
                    <a:pt x="13101" y="7851"/>
                  </a:cubicBezTo>
                  <a:lnTo>
                    <a:pt x="12007" y="7608"/>
                  </a:lnTo>
                  <a:lnTo>
                    <a:pt x="13253" y="6878"/>
                  </a:lnTo>
                  <a:cubicBezTo>
                    <a:pt x="13314" y="6848"/>
                    <a:pt x="13375" y="6726"/>
                    <a:pt x="13314" y="6635"/>
                  </a:cubicBezTo>
                  <a:cubicBezTo>
                    <a:pt x="13291" y="6567"/>
                    <a:pt x="13217" y="6532"/>
                    <a:pt x="13143" y="6532"/>
                  </a:cubicBezTo>
                  <a:cubicBezTo>
                    <a:pt x="13118" y="6532"/>
                    <a:pt x="13093" y="6536"/>
                    <a:pt x="13071" y="6544"/>
                  </a:cubicBezTo>
                  <a:lnTo>
                    <a:pt x="11429" y="7456"/>
                  </a:lnTo>
                  <a:lnTo>
                    <a:pt x="10943" y="7334"/>
                  </a:lnTo>
                  <a:cubicBezTo>
                    <a:pt x="11125" y="7182"/>
                    <a:pt x="11308" y="7091"/>
                    <a:pt x="11490" y="6969"/>
                  </a:cubicBezTo>
                  <a:cubicBezTo>
                    <a:pt x="11581" y="6939"/>
                    <a:pt x="11612" y="6817"/>
                    <a:pt x="11581" y="6696"/>
                  </a:cubicBezTo>
                  <a:cubicBezTo>
                    <a:pt x="11560" y="6653"/>
                    <a:pt x="11493" y="6610"/>
                    <a:pt x="11412" y="6610"/>
                  </a:cubicBezTo>
                  <a:cubicBezTo>
                    <a:pt x="11379" y="6610"/>
                    <a:pt x="11343" y="6617"/>
                    <a:pt x="11308" y="6635"/>
                  </a:cubicBezTo>
                  <a:cubicBezTo>
                    <a:pt x="11004" y="6817"/>
                    <a:pt x="10700" y="7000"/>
                    <a:pt x="10426" y="7243"/>
                  </a:cubicBezTo>
                  <a:lnTo>
                    <a:pt x="10031" y="7152"/>
                  </a:lnTo>
                  <a:cubicBezTo>
                    <a:pt x="10548" y="6787"/>
                    <a:pt x="11095" y="6392"/>
                    <a:pt x="11642" y="6057"/>
                  </a:cubicBezTo>
                  <a:cubicBezTo>
                    <a:pt x="11733" y="6027"/>
                    <a:pt x="11764" y="5905"/>
                    <a:pt x="11733" y="5784"/>
                  </a:cubicBezTo>
                  <a:cubicBezTo>
                    <a:pt x="11690" y="5741"/>
                    <a:pt x="11632" y="5698"/>
                    <a:pt x="11559" y="5698"/>
                  </a:cubicBezTo>
                  <a:cubicBezTo>
                    <a:pt x="11528" y="5698"/>
                    <a:pt x="11495" y="5705"/>
                    <a:pt x="11460" y="5723"/>
                  </a:cubicBezTo>
                  <a:cubicBezTo>
                    <a:pt x="10791" y="6088"/>
                    <a:pt x="10122" y="6544"/>
                    <a:pt x="9514" y="7030"/>
                  </a:cubicBezTo>
                  <a:lnTo>
                    <a:pt x="7052" y="6513"/>
                  </a:lnTo>
                  <a:lnTo>
                    <a:pt x="8694" y="4690"/>
                  </a:lnTo>
                  <a:cubicBezTo>
                    <a:pt x="9605" y="4659"/>
                    <a:pt x="10517" y="4507"/>
                    <a:pt x="11399" y="4264"/>
                  </a:cubicBezTo>
                  <a:cubicBezTo>
                    <a:pt x="11490" y="4234"/>
                    <a:pt x="11551" y="4143"/>
                    <a:pt x="11490" y="4051"/>
                  </a:cubicBezTo>
                  <a:cubicBezTo>
                    <a:pt x="11460" y="3930"/>
                    <a:pt x="11399" y="3899"/>
                    <a:pt x="11277" y="3899"/>
                  </a:cubicBezTo>
                  <a:cubicBezTo>
                    <a:pt x="10548" y="4082"/>
                    <a:pt x="9788" y="4234"/>
                    <a:pt x="9028" y="4264"/>
                  </a:cubicBezTo>
                  <a:lnTo>
                    <a:pt x="9271" y="3991"/>
                  </a:lnTo>
                  <a:cubicBezTo>
                    <a:pt x="9365" y="4007"/>
                    <a:pt x="9455" y="4015"/>
                    <a:pt x="9545" y="4015"/>
                  </a:cubicBezTo>
                  <a:cubicBezTo>
                    <a:pt x="9775" y="4015"/>
                    <a:pt x="9994" y="3965"/>
                    <a:pt x="10213" y="3899"/>
                  </a:cubicBezTo>
                  <a:cubicBezTo>
                    <a:pt x="10335" y="3839"/>
                    <a:pt x="10365" y="3747"/>
                    <a:pt x="10335" y="3656"/>
                  </a:cubicBezTo>
                  <a:cubicBezTo>
                    <a:pt x="10289" y="3563"/>
                    <a:pt x="10224" y="3524"/>
                    <a:pt x="10156" y="3524"/>
                  </a:cubicBezTo>
                  <a:cubicBezTo>
                    <a:pt x="10135" y="3524"/>
                    <a:pt x="10113" y="3527"/>
                    <a:pt x="10092" y="3535"/>
                  </a:cubicBezTo>
                  <a:cubicBezTo>
                    <a:pt x="9940" y="3626"/>
                    <a:pt x="9788" y="3626"/>
                    <a:pt x="9605" y="3656"/>
                  </a:cubicBezTo>
                  <a:lnTo>
                    <a:pt x="9970" y="3231"/>
                  </a:lnTo>
                  <a:cubicBezTo>
                    <a:pt x="10639" y="3231"/>
                    <a:pt x="11277" y="3139"/>
                    <a:pt x="11885" y="2927"/>
                  </a:cubicBezTo>
                  <a:cubicBezTo>
                    <a:pt x="12007" y="2896"/>
                    <a:pt x="12037" y="2775"/>
                    <a:pt x="12007" y="2714"/>
                  </a:cubicBezTo>
                  <a:cubicBezTo>
                    <a:pt x="11960" y="2621"/>
                    <a:pt x="11896" y="2581"/>
                    <a:pt x="11828" y="2581"/>
                  </a:cubicBezTo>
                  <a:cubicBezTo>
                    <a:pt x="11807" y="2581"/>
                    <a:pt x="11785" y="2585"/>
                    <a:pt x="11764" y="2592"/>
                  </a:cubicBezTo>
                  <a:cubicBezTo>
                    <a:pt x="11308" y="2744"/>
                    <a:pt x="10821" y="2835"/>
                    <a:pt x="10335" y="2866"/>
                  </a:cubicBezTo>
                  <a:lnTo>
                    <a:pt x="11125" y="1984"/>
                  </a:lnTo>
                  <a:cubicBezTo>
                    <a:pt x="11186" y="1924"/>
                    <a:pt x="11186" y="1802"/>
                    <a:pt x="11125" y="1711"/>
                  </a:cubicBezTo>
                  <a:cubicBezTo>
                    <a:pt x="11080" y="1680"/>
                    <a:pt x="11034" y="1665"/>
                    <a:pt x="10988" y="1665"/>
                  </a:cubicBezTo>
                  <a:cubicBezTo>
                    <a:pt x="10943" y="1665"/>
                    <a:pt x="10897" y="1680"/>
                    <a:pt x="10852" y="1711"/>
                  </a:cubicBezTo>
                  <a:lnTo>
                    <a:pt x="10092" y="2562"/>
                  </a:lnTo>
                  <a:lnTo>
                    <a:pt x="10092" y="1073"/>
                  </a:lnTo>
                  <a:cubicBezTo>
                    <a:pt x="10092" y="951"/>
                    <a:pt x="10031" y="890"/>
                    <a:pt x="9909" y="890"/>
                  </a:cubicBezTo>
                  <a:cubicBezTo>
                    <a:pt x="9788" y="890"/>
                    <a:pt x="9727" y="951"/>
                    <a:pt x="9727" y="1073"/>
                  </a:cubicBezTo>
                  <a:lnTo>
                    <a:pt x="9727" y="2987"/>
                  </a:lnTo>
                  <a:lnTo>
                    <a:pt x="9362" y="3352"/>
                  </a:lnTo>
                  <a:cubicBezTo>
                    <a:pt x="9332" y="3139"/>
                    <a:pt x="9332" y="2866"/>
                    <a:pt x="9332" y="2623"/>
                  </a:cubicBezTo>
                  <a:cubicBezTo>
                    <a:pt x="9332" y="2532"/>
                    <a:pt x="9271" y="2440"/>
                    <a:pt x="9150" y="2440"/>
                  </a:cubicBezTo>
                  <a:cubicBezTo>
                    <a:pt x="9028" y="2440"/>
                    <a:pt x="8967" y="2532"/>
                    <a:pt x="8967" y="2623"/>
                  </a:cubicBezTo>
                  <a:cubicBezTo>
                    <a:pt x="8967" y="3018"/>
                    <a:pt x="8998" y="3352"/>
                    <a:pt x="9058" y="3747"/>
                  </a:cubicBezTo>
                  <a:lnTo>
                    <a:pt x="8815" y="4051"/>
                  </a:lnTo>
                  <a:cubicBezTo>
                    <a:pt x="8724" y="3383"/>
                    <a:pt x="8663" y="2714"/>
                    <a:pt x="8694" y="2076"/>
                  </a:cubicBezTo>
                  <a:cubicBezTo>
                    <a:pt x="8694" y="1954"/>
                    <a:pt x="8602" y="1863"/>
                    <a:pt x="8511" y="1863"/>
                  </a:cubicBezTo>
                  <a:cubicBezTo>
                    <a:pt x="8390" y="1863"/>
                    <a:pt x="8298" y="1954"/>
                    <a:pt x="8298" y="2076"/>
                  </a:cubicBezTo>
                  <a:cubicBezTo>
                    <a:pt x="8298" y="2866"/>
                    <a:pt x="8390" y="3626"/>
                    <a:pt x="8511" y="4416"/>
                  </a:cubicBezTo>
                  <a:lnTo>
                    <a:pt x="6839" y="6270"/>
                  </a:lnTo>
                  <a:lnTo>
                    <a:pt x="6080" y="3960"/>
                  </a:lnTo>
                  <a:cubicBezTo>
                    <a:pt x="6475" y="3170"/>
                    <a:pt x="6839" y="2288"/>
                    <a:pt x="7052" y="1407"/>
                  </a:cubicBezTo>
                  <a:cubicBezTo>
                    <a:pt x="7083" y="1316"/>
                    <a:pt x="7022" y="1225"/>
                    <a:pt x="6900" y="1194"/>
                  </a:cubicBezTo>
                  <a:cubicBezTo>
                    <a:pt x="6874" y="1181"/>
                    <a:pt x="6850" y="1175"/>
                    <a:pt x="6829" y="1175"/>
                  </a:cubicBezTo>
                  <a:cubicBezTo>
                    <a:pt x="6753" y="1175"/>
                    <a:pt x="6711" y="1251"/>
                    <a:pt x="6688" y="1346"/>
                  </a:cubicBezTo>
                  <a:cubicBezTo>
                    <a:pt x="6475" y="2045"/>
                    <a:pt x="6232" y="2775"/>
                    <a:pt x="5867" y="3474"/>
                  </a:cubicBezTo>
                  <a:lnTo>
                    <a:pt x="5776" y="3139"/>
                  </a:lnTo>
                  <a:cubicBezTo>
                    <a:pt x="5958" y="2866"/>
                    <a:pt x="6080" y="2562"/>
                    <a:pt x="6140" y="2228"/>
                  </a:cubicBezTo>
                  <a:cubicBezTo>
                    <a:pt x="6140" y="2106"/>
                    <a:pt x="6110" y="2015"/>
                    <a:pt x="5988" y="1984"/>
                  </a:cubicBezTo>
                  <a:cubicBezTo>
                    <a:pt x="5867" y="1984"/>
                    <a:pt x="5806" y="2015"/>
                    <a:pt x="5776" y="2136"/>
                  </a:cubicBezTo>
                  <a:cubicBezTo>
                    <a:pt x="5715" y="2288"/>
                    <a:pt x="5684" y="2440"/>
                    <a:pt x="5624" y="2592"/>
                  </a:cubicBezTo>
                  <a:lnTo>
                    <a:pt x="5411" y="2076"/>
                  </a:lnTo>
                  <a:cubicBezTo>
                    <a:pt x="5715" y="1498"/>
                    <a:pt x="5958" y="890"/>
                    <a:pt x="6110" y="221"/>
                  </a:cubicBezTo>
                  <a:cubicBezTo>
                    <a:pt x="6140" y="130"/>
                    <a:pt x="6080" y="39"/>
                    <a:pt x="5958" y="9"/>
                  </a:cubicBezTo>
                  <a:cubicBezTo>
                    <a:pt x="5937" y="3"/>
                    <a:pt x="5918" y="1"/>
                    <a:pt x="59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2"/>
            <p:cNvSpPr/>
            <p:nvPr/>
          </p:nvSpPr>
          <p:spPr>
            <a:xfrm>
              <a:off x="4042125" y="3893975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40" y="0"/>
                  </a:moveTo>
                  <a:cubicBezTo>
                    <a:pt x="3648" y="0"/>
                    <a:pt x="3618" y="30"/>
                    <a:pt x="3588" y="91"/>
                  </a:cubicBezTo>
                  <a:cubicBezTo>
                    <a:pt x="3496" y="395"/>
                    <a:pt x="3405" y="699"/>
                    <a:pt x="3284" y="942"/>
                  </a:cubicBezTo>
                  <a:lnTo>
                    <a:pt x="3040" y="243"/>
                  </a:lnTo>
                  <a:cubicBezTo>
                    <a:pt x="3018" y="175"/>
                    <a:pt x="2995" y="141"/>
                    <a:pt x="2946" y="141"/>
                  </a:cubicBezTo>
                  <a:cubicBezTo>
                    <a:pt x="2930" y="141"/>
                    <a:pt x="2911" y="144"/>
                    <a:pt x="2888" y="152"/>
                  </a:cubicBezTo>
                  <a:cubicBezTo>
                    <a:pt x="2828" y="182"/>
                    <a:pt x="2797" y="243"/>
                    <a:pt x="2828" y="304"/>
                  </a:cubicBezTo>
                  <a:lnTo>
                    <a:pt x="3040" y="1003"/>
                  </a:lnTo>
                  <a:lnTo>
                    <a:pt x="2250" y="486"/>
                  </a:lnTo>
                  <a:cubicBezTo>
                    <a:pt x="2234" y="478"/>
                    <a:pt x="2218" y="474"/>
                    <a:pt x="2202" y="474"/>
                  </a:cubicBezTo>
                  <a:cubicBezTo>
                    <a:pt x="2159" y="474"/>
                    <a:pt x="2120" y="503"/>
                    <a:pt x="2098" y="547"/>
                  </a:cubicBezTo>
                  <a:cubicBezTo>
                    <a:pt x="2068" y="578"/>
                    <a:pt x="2098" y="638"/>
                    <a:pt x="2129" y="699"/>
                  </a:cubicBezTo>
                  <a:lnTo>
                    <a:pt x="3192" y="1307"/>
                  </a:lnTo>
                  <a:lnTo>
                    <a:pt x="3314" y="1611"/>
                  </a:lnTo>
                  <a:cubicBezTo>
                    <a:pt x="3162" y="1520"/>
                    <a:pt x="3040" y="1489"/>
                    <a:pt x="2888" y="1398"/>
                  </a:cubicBezTo>
                  <a:cubicBezTo>
                    <a:pt x="2872" y="1390"/>
                    <a:pt x="2858" y="1386"/>
                    <a:pt x="2845" y="1386"/>
                  </a:cubicBezTo>
                  <a:cubicBezTo>
                    <a:pt x="2809" y="1386"/>
                    <a:pt x="2781" y="1415"/>
                    <a:pt x="2737" y="1459"/>
                  </a:cubicBezTo>
                  <a:cubicBezTo>
                    <a:pt x="2706" y="1489"/>
                    <a:pt x="2737" y="1550"/>
                    <a:pt x="2797" y="1611"/>
                  </a:cubicBezTo>
                  <a:lnTo>
                    <a:pt x="2828" y="1611"/>
                  </a:lnTo>
                  <a:cubicBezTo>
                    <a:pt x="3010" y="1702"/>
                    <a:pt x="3253" y="1824"/>
                    <a:pt x="3466" y="1915"/>
                  </a:cubicBezTo>
                  <a:lnTo>
                    <a:pt x="3557" y="2158"/>
                  </a:lnTo>
                  <a:cubicBezTo>
                    <a:pt x="3162" y="2006"/>
                    <a:pt x="2797" y="1824"/>
                    <a:pt x="2402" y="1611"/>
                  </a:cubicBezTo>
                  <a:cubicBezTo>
                    <a:pt x="2383" y="1592"/>
                    <a:pt x="2364" y="1585"/>
                    <a:pt x="2347" y="1585"/>
                  </a:cubicBezTo>
                  <a:cubicBezTo>
                    <a:pt x="2307" y="1585"/>
                    <a:pt x="2271" y="1620"/>
                    <a:pt x="2250" y="1641"/>
                  </a:cubicBezTo>
                  <a:cubicBezTo>
                    <a:pt x="2220" y="1672"/>
                    <a:pt x="2250" y="1763"/>
                    <a:pt x="2281" y="1793"/>
                  </a:cubicBezTo>
                  <a:lnTo>
                    <a:pt x="2341" y="1793"/>
                  </a:lnTo>
                  <a:cubicBezTo>
                    <a:pt x="2737" y="2067"/>
                    <a:pt x="3192" y="2249"/>
                    <a:pt x="3709" y="2432"/>
                  </a:cubicBezTo>
                  <a:lnTo>
                    <a:pt x="4196" y="3951"/>
                  </a:lnTo>
                  <a:lnTo>
                    <a:pt x="2676" y="3648"/>
                  </a:lnTo>
                  <a:cubicBezTo>
                    <a:pt x="2372" y="3161"/>
                    <a:pt x="1977" y="2705"/>
                    <a:pt x="1581" y="2280"/>
                  </a:cubicBezTo>
                  <a:cubicBezTo>
                    <a:pt x="1551" y="2265"/>
                    <a:pt x="1521" y="2257"/>
                    <a:pt x="1486" y="2257"/>
                  </a:cubicBezTo>
                  <a:cubicBezTo>
                    <a:pt x="1452" y="2257"/>
                    <a:pt x="1414" y="2265"/>
                    <a:pt x="1369" y="2280"/>
                  </a:cubicBezTo>
                  <a:cubicBezTo>
                    <a:pt x="1338" y="2310"/>
                    <a:pt x="1338" y="2401"/>
                    <a:pt x="1369" y="2462"/>
                  </a:cubicBezTo>
                  <a:cubicBezTo>
                    <a:pt x="1733" y="2827"/>
                    <a:pt x="2037" y="3192"/>
                    <a:pt x="2281" y="3587"/>
                  </a:cubicBezTo>
                  <a:lnTo>
                    <a:pt x="2068" y="3526"/>
                  </a:lnTo>
                  <a:cubicBezTo>
                    <a:pt x="1977" y="3344"/>
                    <a:pt x="1825" y="3192"/>
                    <a:pt x="1673" y="3040"/>
                  </a:cubicBezTo>
                  <a:cubicBezTo>
                    <a:pt x="1657" y="3024"/>
                    <a:pt x="1635" y="3017"/>
                    <a:pt x="1608" y="3017"/>
                  </a:cubicBezTo>
                  <a:cubicBezTo>
                    <a:pt x="1581" y="3017"/>
                    <a:pt x="1551" y="3024"/>
                    <a:pt x="1521" y="3040"/>
                  </a:cubicBezTo>
                  <a:cubicBezTo>
                    <a:pt x="1490" y="3070"/>
                    <a:pt x="1490" y="3161"/>
                    <a:pt x="1521" y="3222"/>
                  </a:cubicBezTo>
                  <a:lnTo>
                    <a:pt x="1764" y="3465"/>
                  </a:lnTo>
                  <a:lnTo>
                    <a:pt x="1429" y="3374"/>
                  </a:lnTo>
                  <a:cubicBezTo>
                    <a:pt x="1186" y="3040"/>
                    <a:pt x="913" y="2705"/>
                    <a:pt x="609" y="2432"/>
                  </a:cubicBezTo>
                  <a:cubicBezTo>
                    <a:pt x="594" y="2417"/>
                    <a:pt x="571" y="2409"/>
                    <a:pt x="540" y="2409"/>
                  </a:cubicBezTo>
                  <a:cubicBezTo>
                    <a:pt x="510" y="2409"/>
                    <a:pt x="472" y="2417"/>
                    <a:pt x="426" y="2432"/>
                  </a:cubicBezTo>
                  <a:cubicBezTo>
                    <a:pt x="396" y="2462"/>
                    <a:pt x="396" y="2553"/>
                    <a:pt x="426" y="2614"/>
                  </a:cubicBezTo>
                  <a:cubicBezTo>
                    <a:pt x="670" y="285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214" y="3192"/>
                    <a:pt x="153" y="3222"/>
                    <a:pt x="122" y="3283"/>
                  </a:cubicBezTo>
                  <a:cubicBezTo>
                    <a:pt x="122" y="3313"/>
                    <a:pt x="122" y="3344"/>
                    <a:pt x="153" y="3374"/>
                  </a:cubicBezTo>
                  <a:lnTo>
                    <a:pt x="214" y="3435"/>
                  </a:lnTo>
                  <a:lnTo>
                    <a:pt x="913" y="3587"/>
                  </a:lnTo>
                  <a:lnTo>
                    <a:pt x="92" y="4043"/>
                  </a:lnTo>
                  <a:cubicBezTo>
                    <a:pt x="1" y="4073"/>
                    <a:pt x="1" y="4134"/>
                    <a:pt x="62" y="4195"/>
                  </a:cubicBezTo>
                  <a:cubicBezTo>
                    <a:pt x="62" y="4195"/>
                    <a:pt x="62" y="4225"/>
                    <a:pt x="92" y="4225"/>
                  </a:cubicBezTo>
                  <a:cubicBezTo>
                    <a:pt x="107" y="4240"/>
                    <a:pt x="122" y="4248"/>
                    <a:pt x="145" y="4248"/>
                  </a:cubicBezTo>
                  <a:cubicBezTo>
                    <a:pt x="168" y="4248"/>
                    <a:pt x="198" y="4240"/>
                    <a:pt x="244" y="4225"/>
                  </a:cubicBezTo>
                  <a:lnTo>
                    <a:pt x="1308" y="3617"/>
                  </a:lnTo>
                  <a:lnTo>
                    <a:pt x="1612" y="3678"/>
                  </a:lnTo>
                  <a:cubicBezTo>
                    <a:pt x="1490" y="3769"/>
                    <a:pt x="1338" y="3891"/>
                    <a:pt x="1217" y="3951"/>
                  </a:cubicBezTo>
                  <a:cubicBezTo>
                    <a:pt x="1156" y="3982"/>
                    <a:pt x="1156" y="4073"/>
                    <a:pt x="1186" y="4103"/>
                  </a:cubicBezTo>
                  <a:cubicBezTo>
                    <a:pt x="1186" y="4103"/>
                    <a:pt x="1186" y="4134"/>
                    <a:pt x="1217" y="4134"/>
                  </a:cubicBezTo>
                  <a:cubicBezTo>
                    <a:pt x="1247" y="4164"/>
                    <a:pt x="1270" y="4179"/>
                    <a:pt x="1293" y="4179"/>
                  </a:cubicBezTo>
                  <a:cubicBezTo>
                    <a:pt x="1316" y="4179"/>
                    <a:pt x="1338" y="4164"/>
                    <a:pt x="1369" y="4134"/>
                  </a:cubicBezTo>
                  <a:cubicBezTo>
                    <a:pt x="1581" y="4043"/>
                    <a:pt x="1764" y="3891"/>
                    <a:pt x="1946" y="3739"/>
                  </a:cubicBezTo>
                  <a:lnTo>
                    <a:pt x="2220" y="3769"/>
                  </a:lnTo>
                  <a:cubicBezTo>
                    <a:pt x="1885" y="4043"/>
                    <a:pt x="1521" y="4255"/>
                    <a:pt x="1156" y="4499"/>
                  </a:cubicBezTo>
                  <a:cubicBezTo>
                    <a:pt x="1065" y="4529"/>
                    <a:pt x="1065" y="4590"/>
                    <a:pt x="1126" y="4651"/>
                  </a:cubicBezTo>
                  <a:cubicBezTo>
                    <a:pt x="1126" y="4651"/>
                    <a:pt x="1126" y="4681"/>
                    <a:pt x="1156" y="4681"/>
                  </a:cubicBezTo>
                  <a:cubicBezTo>
                    <a:pt x="1171" y="4696"/>
                    <a:pt x="1186" y="4704"/>
                    <a:pt x="1209" y="4704"/>
                  </a:cubicBezTo>
                  <a:cubicBezTo>
                    <a:pt x="1232" y="4704"/>
                    <a:pt x="1262" y="4696"/>
                    <a:pt x="1308" y="4681"/>
                  </a:cubicBezTo>
                  <a:cubicBezTo>
                    <a:pt x="1733" y="4407"/>
                    <a:pt x="2189" y="4134"/>
                    <a:pt x="2554" y="3830"/>
                  </a:cubicBezTo>
                  <a:lnTo>
                    <a:pt x="4104" y="4195"/>
                  </a:lnTo>
                  <a:lnTo>
                    <a:pt x="3040" y="5350"/>
                  </a:lnTo>
                  <a:cubicBezTo>
                    <a:pt x="2433" y="5410"/>
                    <a:pt x="1825" y="5471"/>
                    <a:pt x="1338" y="5623"/>
                  </a:cubicBezTo>
                  <a:cubicBezTo>
                    <a:pt x="1278" y="5623"/>
                    <a:pt x="1217" y="5714"/>
                    <a:pt x="1278" y="5775"/>
                  </a:cubicBezTo>
                  <a:cubicBezTo>
                    <a:pt x="1278" y="5806"/>
                    <a:pt x="1308" y="5806"/>
                    <a:pt x="1308" y="5866"/>
                  </a:cubicBezTo>
                  <a:cubicBezTo>
                    <a:pt x="1338" y="5897"/>
                    <a:pt x="1369" y="5897"/>
                    <a:pt x="1429" y="5897"/>
                  </a:cubicBezTo>
                  <a:cubicBezTo>
                    <a:pt x="1825" y="5775"/>
                    <a:pt x="2341" y="5714"/>
                    <a:pt x="2858" y="5654"/>
                  </a:cubicBezTo>
                  <a:lnTo>
                    <a:pt x="2858" y="5654"/>
                  </a:lnTo>
                  <a:lnTo>
                    <a:pt x="2706" y="5866"/>
                  </a:lnTo>
                  <a:cubicBezTo>
                    <a:pt x="2585" y="5866"/>
                    <a:pt x="2524" y="5866"/>
                    <a:pt x="2402" y="5897"/>
                  </a:cubicBezTo>
                  <a:cubicBezTo>
                    <a:pt x="2341" y="5897"/>
                    <a:pt x="2250" y="5897"/>
                    <a:pt x="2129" y="5927"/>
                  </a:cubicBezTo>
                  <a:cubicBezTo>
                    <a:pt x="2068" y="5927"/>
                    <a:pt x="2037" y="6018"/>
                    <a:pt x="2037" y="6049"/>
                  </a:cubicBezTo>
                  <a:cubicBezTo>
                    <a:pt x="2037" y="6079"/>
                    <a:pt x="2037" y="6110"/>
                    <a:pt x="2068" y="6110"/>
                  </a:cubicBezTo>
                  <a:cubicBezTo>
                    <a:pt x="2098" y="6170"/>
                    <a:pt x="2098" y="6170"/>
                    <a:pt x="2129" y="6170"/>
                  </a:cubicBezTo>
                  <a:cubicBezTo>
                    <a:pt x="2250" y="6170"/>
                    <a:pt x="2341" y="6170"/>
                    <a:pt x="2402" y="6110"/>
                  </a:cubicBezTo>
                  <a:lnTo>
                    <a:pt x="2433" y="6110"/>
                  </a:lnTo>
                  <a:lnTo>
                    <a:pt x="2250" y="6353"/>
                  </a:lnTo>
                  <a:cubicBezTo>
                    <a:pt x="1825" y="6353"/>
                    <a:pt x="1429" y="6414"/>
                    <a:pt x="1004" y="6535"/>
                  </a:cubicBezTo>
                  <a:cubicBezTo>
                    <a:pt x="913" y="6566"/>
                    <a:pt x="882" y="6626"/>
                    <a:pt x="913" y="6687"/>
                  </a:cubicBezTo>
                  <a:cubicBezTo>
                    <a:pt x="913" y="6717"/>
                    <a:pt x="974" y="6717"/>
                    <a:pt x="974" y="6717"/>
                  </a:cubicBezTo>
                  <a:cubicBezTo>
                    <a:pt x="1004" y="6778"/>
                    <a:pt x="1034" y="6778"/>
                    <a:pt x="1065" y="6778"/>
                  </a:cubicBezTo>
                  <a:cubicBezTo>
                    <a:pt x="1369" y="6687"/>
                    <a:pt x="1673" y="6626"/>
                    <a:pt x="2037" y="6566"/>
                  </a:cubicBezTo>
                  <a:lnTo>
                    <a:pt x="2037" y="6566"/>
                  </a:lnTo>
                  <a:lnTo>
                    <a:pt x="1490" y="7143"/>
                  </a:lnTo>
                  <a:cubicBezTo>
                    <a:pt x="1460" y="7173"/>
                    <a:pt x="1460" y="7265"/>
                    <a:pt x="1490" y="7325"/>
                  </a:cubicBezTo>
                  <a:cubicBezTo>
                    <a:pt x="1505" y="7356"/>
                    <a:pt x="1536" y="7371"/>
                    <a:pt x="1566" y="7371"/>
                  </a:cubicBezTo>
                  <a:cubicBezTo>
                    <a:pt x="1597" y="7371"/>
                    <a:pt x="1627" y="7356"/>
                    <a:pt x="1642" y="7325"/>
                  </a:cubicBezTo>
                  <a:lnTo>
                    <a:pt x="2129" y="6809"/>
                  </a:lnTo>
                  <a:lnTo>
                    <a:pt x="2129" y="7721"/>
                  </a:lnTo>
                  <a:cubicBezTo>
                    <a:pt x="2129" y="7751"/>
                    <a:pt x="2129" y="7781"/>
                    <a:pt x="2189" y="7781"/>
                  </a:cubicBezTo>
                  <a:cubicBezTo>
                    <a:pt x="2220" y="7781"/>
                    <a:pt x="2220" y="7842"/>
                    <a:pt x="2250" y="7842"/>
                  </a:cubicBezTo>
                  <a:cubicBezTo>
                    <a:pt x="2341" y="7842"/>
                    <a:pt x="2372" y="7781"/>
                    <a:pt x="2372" y="7721"/>
                  </a:cubicBezTo>
                  <a:lnTo>
                    <a:pt x="2372" y="6505"/>
                  </a:lnTo>
                  <a:lnTo>
                    <a:pt x="2585" y="6262"/>
                  </a:lnTo>
                  <a:cubicBezTo>
                    <a:pt x="2585" y="6414"/>
                    <a:pt x="2645" y="6566"/>
                    <a:pt x="2645" y="6717"/>
                  </a:cubicBezTo>
                  <a:cubicBezTo>
                    <a:pt x="2645" y="6778"/>
                    <a:pt x="2645" y="6809"/>
                    <a:pt x="2676" y="6809"/>
                  </a:cubicBezTo>
                  <a:cubicBezTo>
                    <a:pt x="2706" y="6809"/>
                    <a:pt x="2706" y="6839"/>
                    <a:pt x="2737" y="6839"/>
                  </a:cubicBezTo>
                  <a:cubicBezTo>
                    <a:pt x="2828" y="6839"/>
                    <a:pt x="2858" y="6809"/>
                    <a:pt x="2858" y="6717"/>
                  </a:cubicBezTo>
                  <a:cubicBezTo>
                    <a:pt x="2858" y="6505"/>
                    <a:pt x="2828" y="6262"/>
                    <a:pt x="2797" y="6049"/>
                  </a:cubicBezTo>
                  <a:lnTo>
                    <a:pt x="2949" y="5866"/>
                  </a:lnTo>
                  <a:cubicBezTo>
                    <a:pt x="2980" y="6262"/>
                    <a:pt x="3010" y="6687"/>
                    <a:pt x="3010" y="7113"/>
                  </a:cubicBezTo>
                  <a:cubicBezTo>
                    <a:pt x="3010" y="7143"/>
                    <a:pt x="3010" y="7173"/>
                    <a:pt x="3040" y="7173"/>
                  </a:cubicBezTo>
                  <a:cubicBezTo>
                    <a:pt x="3101" y="7173"/>
                    <a:pt x="3101" y="7234"/>
                    <a:pt x="3132" y="7234"/>
                  </a:cubicBezTo>
                  <a:cubicBezTo>
                    <a:pt x="3192" y="7234"/>
                    <a:pt x="3253" y="7173"/>
                    <a:pt x="3253" y="7113"/>
                  </a:cubicBezTo>
                  <a:cubicBezTo>
                    <a:pt x="3253" y="6626"/>
                    <a:pt x="3192" y="6110"/>
                    <a:pt x="3132" y="5623"/>
                  </a:cubicBezTo>
                  <a:lnTo>
                    <a:pt x="4226" y="4407"/>
                  </a:lnTo>
                  <a:lnTo>
                    <a:pt x="4712" y="5927"/>
                  </a:lnTo>
                  <a:cubicBezTo>
                    <a:pt x="4408" y="6505"/>
                    <a:pt x="4226" y="7021"/>
                    <a:pt x="4074" y="7569"/>
                  </a:cubicBezTo>
                  <a:cubicBezTo>
                    <a:pt x="4074" y="7599"/>
                    <a:pt x="4074" y="7629"/>
                    <a:pt x="4104" y="7690"/>
                  </a:cubicBezTo>
                  <a:lnTo>
                    <a:pt x="4165" y="7721"/>
                  </a:lnTo>
                  <a:cubicBezTo>
                    <a:pt x="4226" y="7721"/>
                    <a:pt x="4256" y="7690"/>
                    <a:pt x="4317" y="7629"/>
                  </a:cubicBezTo>
                  <a:cubicBezTo>
                    <a:pt x="4408" y="7173"/>
                    <a:pt x="4621" y="6778"/>
                    <a:pt x="4834" y="6262"/>
                  </a:cubicBezTo>
                  <a:lnTo>
                    <a:pt x="4925" y="6505"/>
                  </a:lnTo>
                  <a:cubicBezTo>
                    <a:pt x="4864" y="6626"/>
                    <a:pt x="4834" y="6687"/>
                    <a:pt x="4803" y="6778"/>
                  </a:cubicBezTo>
                  <a:lnTo>
                    <a:pt x="4682" y="6991"/>
                  </a:lnTo>
                  <a:cubicBezTo>
                    <a:pt x="4651" y="7021"/>
                    <a:pt x="4682" y="7113"/>
                    <a:pt x="4712" y="7143"/>
                  </a:cubicBezTo>
                  <a:lnTo>
                    <a:pt x="4773" y="7143"/>
                  </a:lnTo>
                  <a:cubicBezTo>
                    <a:pt x="4791" y="7152"/>
                    <a:pt x="4811" y="7156"/>
                    <a:pt x="4831" y="7156"/>
                  </a:cubicBezTo>
                  <a:cubicBezTo>
                    <a:pt x="4879" y="7156"/>
                    <a:pt x="4925" y="7134"/>
                    <a:pt x="4925" y="7113"/>
                  </a:cubicBezTo>
                  <a:cubicBezTo>
                    <a:pt x="4955" y="7021"/>
                    <a:pt x="4986" y="6930"/>
                    <a:pt x="5016" y="6839"/>
                  </a:cubicBezTo>
                  <a:lnTo>
                    <a:pt x="5016" y="6809"/>
                  </a:lnTo>
                  <a:lnTo>
                    <a:pt x="5107" y="7082"/>
                  </a:lnTo>
                  <a:cubicBezTo>
                    <a:pt x="4925" y="7447"/>
                    <a:pt x="4773" y="7842"/>
                    <a:pt x="4651" y="8237"/>
                  </a:cubicBezTo>
                  <a:cubicBezTo>
                    <a:pt x="4651" y="8298"/>
                    <a:pt x="4651" y="8328"/>
                    <a:pt x="4682" y="8359"/>
                  </a:cubicBezTo>
                  <a:lnTo>
                    <a:pt x="4712" y="8389"/>
                  </a:lnTo>
                  <a:cubicBezTo>
                    <a:pt x="4803" y="8389"/>
                    <a:pt x="4834" y="8359"/>
                    <a:pt x="4864" y="8328"/>
                  </a:cubicBezTo>
                  <a:cubicBezTo>
                    <a:pt x="4955" y="8025"/>
                    <a:pt x="5077" y="7721"/>
                    <a:pt x="5168" y="7417"/>
                  </a:cubicBezTo>
                  <a:lnTo>
                    <a:pt x="5411" y="8176"/>
                  </a:lnTo>
                  <a:cubicBezTo>
                    <a:pt x="5411" y="8207"/>
                    <a:pt x="5442" y="8207"/>
                    <a:pt x="5442" y="8207"/>
                  </a:cubicBezTo>
                  <a:cubicBezTo>
                    <a:pt x="5472" y="8237"/>
                    <a:pt x="5533" y="8237"/>
                    <a:pt x="5563" y="8237"/>
                  </a:cubicBezTo>
                  <a:cubicBezTo>
                    <a:pt x="5624" y="8207"/>
                    <a:pt x="5685" y="8176"/>
                    <a:pt x="5624" y="8085"/>
                  </a:cubicBezTo>
                  <a:lnTo>
                    <a:pt x="5411" y="7417"/>
                  </a:lnTo>
                  <a:lnTo>
                    <a:pt x="5411" y="7417"/>
                  </a:lnTo>
                  <a:lnTo>
                    <a:pt x="6202" y="7873"/>
                  </a:lnTo>
                  <a:cubicBezTo>
                    <a:pt x="6228" y="7881"/>
                    <a:pt x="6250" y="7885"/>
                    <a:pt x="6268" y="7885"/>
                  </a:cubicBezTo>
                  <a:cubicBezTo>
                    <a:pt x="6311" y="7885"/>
                    <a:pt x="6332" y="7864"/>
                    <a:pt x="6354" y="7842"/>
                  </a:cubicBezTo>
                  <a:cubicBezTo>
                    <a:pt x="6384" y="7751"/>
                    <a:pt x="6354" y="7721"/>
                    <a:pt x="6323" y="7690"/>
                  </a:cubicBezTo>
                  <a:lnTo>
                    <a:pt x="5290" y="7082"/>
                  </a:lnTo>
                  <a:lnTo>
                    <a:pt x="5168" y="6778"/>
                  </a:lnTo>
                  <a:lnTo>
                    <a:pt x="5168" y="6778"/>
                  </a:lnTo>
                  <a:cubicBezTo>
                    <a:pt x="5320" y="6839"/>
                    <a:pt x="5442" y="6869"/>
                    <a:pt x="5594" y="6961"/>
                  </a:cubicBezTo>
                  <a:cubicBezTo>
                    <a:pt x="5620" y="6970"/>
                    <a:pt x="5642" y="6973"/>
                    <a:pt x="5660" y="6973"/>
                  </a:cubicBezTo>
                  <a:cubicBezTo>
                    <a:pt x="5703" y="6973"/>
                    <a:pt x="5724" y="6952"/>
                    <a:pt x="5746" y="6930"/>
                  </a:cubicBezTo>
                  <a:cubicBezTo>
                    <a:pt x="5776" y="6839"/>
                    <a:pt x="5746" y="6809"/>
                    <a:pt x="5715" y="6778"/>
                  </a:cubicBezTo>
                  <a:cubicBezTo>
                    <a:pt x="5533" y="6657"/>
                    <a:pt x="5290" y="6535"/>
                    <a:pt x="5107" y="6474"/>
                  </a:cubicBezTo>
                  <a:lnTo>
                    <a:pt x="5016" y="6201"/>
                  </a:lnTo>
                  <a:lnTo>
                    <a:pt x="5016" y="6201"/>
                  </a:lnTo>
                  <a:cubicBezTo>
                    <a:pt x="5411" y="6353"/>
                    <a:pt x="5776" y="6535"/>
                    <a:pt x="6171" y="6778"/>
                  </a:cubicBezTo>
                  <a:cubicBezTo>
                    <a:pt x="6188" y="6786"/>
                    <a:pt x="6204" y="6790"/>
                    <a:pt x="6220" y="6790"/>
                  </a:cubicBezTo>
                  <a:cubicBezTo>
                    <a:pt x="6262" y="6790"/>
                    <a:pt x="6301" y="6762"/>
                    <a:pt x="6323" y="6717"/>
                  </a:cubicBezTo>
                  <a:cubicBezTo>
                    <a:pt x="6354" y="6657"/>
                    <a:pt x="6323" y="6566"/>
                    <a:pt x="6293" y="6566"/>
                  </a:cubicBezTo>
                  <a:cubicBezTo>
                    <a:pt x="5867" y="6322"/>
                    <a:pt x="5411" y="6110"/>
                    <a:pt x="4955" y="5927"/>
                  </a:cubicBezTo>
                  <a:lnTo>
                    <a:pt x="4469" y="4377"/>
                  </a:lnTo>
                  <a:lnTo>
                    <a:pt x="6019" y="4711"/>
                  </a:lnTo>
                  <a:cubicBezTo>
                    <a:pt x="6354" y="5259"/>
                    <a:pt x="6688" y="5714"/>
                    <a:pt x="7083" y="6079"/>
                  </a:cubicBezTo>
                  <a:cubicBezTo>
                    <a:pt x="7098" y="6094"/>
                    <a:pt x="7129" y="6102"/>
                    <a:pt x="7159" y="6102"/>
                  </a:cubicBezTo>
                  <a:cubicBezTo>
                    <a:pt x="7189" y="6102"/>
                    <a:pt x="7220" y="6094"/>
                    <a:pt x="7235" y="6079"/>
                  </a:cubicBezTo>
                  <a:cubicBezTo>
                    <a:pt x="7265" y="6049"/>
                    <a:pt x="7265" y="5958"/>
                    <a:pt x="7235" y="5897"/>
                  </a:cubicBezTo>
                  <a:cubicBezTo>
                    <a:pt x="6931" y="559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803"/>
                  </a:lnTo>
                  <a:cubicBezTo>
                    <a:pt x="6627" y="4863"/>
                    <a:pt x="6658" y="4955"/>
                    <a:pt x="6749" y="5046"/>
                  </a:cubicBezTo>
                  <a:cubicBezTo>
                    <a:pt x="6779" y="5137"/>
                    <a:pt x="6840" y="5198"/>
                    <a:pt x="6901" y="5289"/>
                  </a:cubicBezTo>
                  <a:lnTo>
                    <a:pt x="6931" y="5319"/>
                  </a:lnTo>
                  <a:cubicBezTo>
                    <a:pt x="6946" y="5334"/>
                    <a:pt x="6977" y="5342"/>
                    <a:pt x="7007" y="5342"/>
                  </a:cubicBezTo>
                  <a:cubicBezTo>
                    <a:pt x="7038" y="5342"/>
                    <a:pt x="7068" y="5334"/>
                    <a:pt x="7083" y="5319"/>
                  </a:cubicBezTo>
                  <a:cubicBezTo>
                    <a:pt x="7113" y="5289"/>
                    <a:pt x="7144" y="5198"/>
                    <a:pt x="7113" y="5167"/>
                  </a:cubicBezTo>
                  <a:cubicBezTo>
                    <a:pt x="7053" y="5107"/>
                    <a:pt x="6992" y="5015"/>
                    <a:pt x="6962" y="4955"/>
                  </a:cubicBezTo>
                  <a:cubicBezTo>
                    <a:pt x="6962" y="4955"/>
                    <a:pt x="6962" y="4911"/>
                    <a:pt x="6943" y="4898"/>
                  </a:cubicBezTo>
                  <a:lnTo>
                    <a:pt x="6943" y="4898"/>
                  </a:lnTo>
                  <a:lnTo>
                    <a:pt x="7205" y="4985"/>
                  </a:lnTo>
                  <a:cubicBezTo>
                    <a:pt x="7357" y="5289"/>
                    <a:pt x="7600" y="5623"/>
                    <a:pt x="7904" y="5927"/>
                  </a:cubicBezTo>
                  <a:cubicBezTo>
                    <a:pt x="7934" y="5942"/>
                    <a:pt x="7965" y="5950"/>
                    <a:pt x="7999" y="5950"/>
                  </a:cubicBezTo>
                  <a:cubicBezTo>
                    <a:pt x="8033" y="5950"/>
                    <a:pt x="8071" y="5942"/>
                    <a:pt x="8117" y="5927"/>
                  </a:cubicBezTo>
                  <a:cubicBezTo>
                    <a:pt x="8147" y="5897"/>
                    <a:pt x="8147" y="5806"/>
                    <a:pt x="8117" y="5745"/>
                  </a:cubicBezTo>
                  <a:cubicBezTo>
                    <a:pt x="7873" y="5502"/>
                    <a:pt x="7661" y="5289"/>
                    <a:pt x="7509" y="5015"/>
                  </a:cubicBezTo>
                  <a:lnTo>
                    <a:pt x="7509" y="5015"/>
                  </a:lnTo>
                  <a:lnTo>
                    <a:pt x="8269" y="5167"/>
                  </a:lnTo>
                  <a:cubicBezTo>
                    <a:pt x="8329" y="5167"/>
                    <a:pt x="8360" y="5137"/>
                    <a:pt x="8421" y="5107"/>
                  </a:cubicBezTo>
                  <a:cubicBezTo>
                    <a:pt x="8421" y="5015"/>
                    <a:pt x="8360" y="4985"/>
                    <a:pt x="8329" y="4955"/>
                  </a:cubicBezTo>
                  <a:lnTo>
                    <a:pt x="7600" y="4803"/>
                  </a:lnTo>
                  <a:lnTo>
                    <a:pt x="8421" y="4347"/>
                  </a:lnTo>
                  <a:cubicBezTo>
                    <a:pt x="8481" y="4286"/>
                    <a:pt x="8481" y="4225"/>
                    <a:pt x="8451" y="4195"/>
                  </a:cubicBezTo>
                  <a:cubicBezTo>
                    <a:pt x="8432" y="4137"/>
                    <a:pt x="8388" y="4116"/>
                    <a:pt x="8351" y="4116"/>
                  </a:cubicBezTo>
                  <a:cubicBezTo>
                    <a:pt x="8329" y="4116"/>
                    <a:pt x="8310" y="4123"/>
                    <a:pt x="8299" y="4134"/>
                  </a:cubicBezTo>
                  <a:lnTo>
                    <a:pt x="7265" y="4742"/>
                  </a:lnTo>
                  <a:lnTo>
                    <a:pt x="6962" y="4681"/>
                  </a:lnTo>
                  <a:cubicBezTo>
                    <a:pt x="7083" y="4590"/>
                    <a:pt x="7205" y="4499"/>
                    <a:pt x="7357" y="4407"/>
                  </a:cubicBezTo>
                  <a:cubicBezTo>
                    <a:pt x="7417" y="4377"/>
                    <a:pt x="7417" y="4286"/>
                    <a:pt x="7387" y="4255"/>
                  </a:cubicBezTo>
                  <a:cubicBezTo>
                    <a:pt x="7369" y="4220"/>
                    <a:pt x="7331" y="4205"/>
                    <a:pt x="7295" y="4205"/>
                  </a:cubicBezTo>
                  <a:cubicBezTo>
                    <a:pt x="7271" y="4205"/>
                    <a:pt x="7248" y="4212"/>
                    <a:pt x="7235" y="4225"/>
                  </a:cubicBezTo>
                  <a:cubicBezTo>
                    <a:pt x="7053" y="4347"/>
                    <a:pt x="6840" y="4499"/>
                    <a:pt x="6658" y="4590"/>
                  </a:cubicBezTo>
                  <a:lnTo>
                    <a:pt x="6384" y="4559"/>
                  </a:lnTo>
                  <a:cubicBezTo>
                    <a:pt x="6749" y="4286"/>
                    <a:pt x="7083" y="4073"/>
                    <a:pt x="7448" y="3891"/>
                  </a:cubicBezTo>
                  <a:cubicBezTo>
                    <a:pt x="7539" y="3830"/>
                    <a:pt x="7539" y="3769"/>
                    <a:pt x="7509" y="3739"/>
                  </a:cubicBezTo>
                  <a:cubicBezTo>
                    <a:pt x="7470" y="3681"/>
                    <a:pt x="7432" y="3660"/>
                    <a:pt x="7401" y="3660"/>
                  </a:cubicBezTo>
                  <a:cubicBezTo>
                    <a:pt x="7383" y="3660"/>
                    <a:pt x="7368" y="3667"/>
                    <a:pt x="7357" y="3678"/>
                  </a:cubicBezTo>
                  <a:cubicBezTo>
                    <a:pt x="6931" y="3951"/>
                    <a:pt x="6506" y="4225"/>
                    <a:pt x="6080" y="4529"/>
                  </a:cubicBezTo>
                  <a:lnTo>
                    <a:pt x="4499" y="4195"/>
                  </a:lnTo>
                  <a:lnTo>
                    <a:pt x="5533" y="3009"/>
                  </a:lnTo>
                  <a:cubicBezTo>
                    <a:pt x="6080" y="2979"/>
                    <a:pt x="6688" y="2888"/>
                    <a:pt x="7235" y="2736"/>
                  </a:cubicBezTo>
                  <a:cubicBezTo>
                    <a:pt x="7296" y="2736"/>
                    <a:pt x="7357" y="2675"/>
                    <a:pt x="7296" y="2584"/>
                  </a:cubicBezTo>
                  <a:cubicBezTo>
                    <a:pt x="7296" y="2541"/>
                    <a:pt x="7265" y="2498"/>
                    <a:pt x="7215" y="2498"/>
                  </a:cubicBezTo>
                  <a:cubicBezTo>
                    <a:pt x="7195" y="2498"/>
                    <a:pt x="7171" y="2505"/>
                    <a:pt x="7144" y="2523"/>
                  </a:cubicBezTo>
                  <a:cubicBezTo>
                    <a:pt x="6688" y="2614"/>
                    <a:pt x="6202" y="2705"/>
                    <a:pt x="5715" y="2736"/>
                  </a:cubicBezTo>
                  <a:lnTo>
                    <a:pt x="5867" y="2584"/>
                  </a:lnTo>
                  <a:cubicBezTo>
                    <a:pt x="6050" y="2584"/>
                    <a:pt x="6293" y="2584"/>
                    <a:pt x="6475" y="2523"/>
                  </a:cubicBezTo>
                  <a:cubicBezTo>
                    <a:pt x="6536" y="2462"/>
                    <a:pt x="6536" y="2432"/>
                    <a:pt x="6536" y="2371"/>
                  </a:cubicBezTo>
                  <a:cubicBezTo>
                    <a:pt x="6506" y="2280"/>
                    <a:pt x="6475" y="2280"/>
                    <a:pt x="6384" y="2280"/>
                  </a:cubicBezTo>
                  <a:cubicBezTo>
                    <a:pt x="6293" y="2310"/>
                    <a:pt x="6202" y="2371"/>
                    <a:pt x="6080" y="2371"/>
                  </a:cubicBezTo>
                  <a:lnTo>
                    <a:pt x="6323" y="2097"/>
                  </a:lnTo>
                  <a:cubicBezTo>
                    <a:pt x="6749" y="2097"/>
                    <a:pt x="7144" y="2006"/>
                    <a:pt x="7539" y="1915"/>
                  </a:cubicBezTo>
                  <a:cubicBezTo>
                    <a:pt x="7600" y="1854"/>
                    <a:pt x="7661" y="1824"/>
                    <a:pt x="7600" y="1763"/>
                  </a:cubicBezTo>
                  <a:cubicBezTo>
                    <a:pt x="7577" y="1695"/>
                    <a:pt x="7554" y="1660"/>
                    <a:pt x="7506" y="1660"/>
                  </a:cubicBezTo>
                  <a:cubicBezTo>
                    <a:pt x="7490" y="1660"/>
                    <a:pt x="7471" y="1664"/>
                    <a:pt x="7448" y="1672"/>
                  </a:cubicBezTo>
                  <a:cubicBezTo>
                    <a:pt x="7144" y="1763"/>
                    <a:pt x="6840" y="1824"/>
                    <a:pt x="6536" y="1854"/>
                  </a:cubicBezTo>
                  <a:lnTo>
                    <a:pt x="7053" y="1307"/>
                  </a:lnTo>
                  <a:cubicBezTo>
                    <a:pt x="7083" y="1246"/>
                    <a:pt x="7083" y="1185"/>
                    <a:pt x="7053" y="1094"/>
                  </a:cubicBezTo>
                  <a:cubicBezTo>
                    <a:pt x="7022" y="1079"/>
                    <a:pt x="6992" y="1072"/>
                    <a:pt x="6958" y="1072"/>
                  </a:cubicBezTo>
                  <a:cubicBezTo>
                    <a:pt x="6924" y="1072"/>
                    <a:pt x="6886" y="1079"/>
                    <a:pt x="6840" y="1094"/>
                  </a:cubicBezTo>
                  <a:lnTo>
                    <a:pt x="6354" y="1641"/>
                  </a:lnTo>
                  <a:lnTo>
                    <a:pt x="6354" y="699"/>
                  </a:lnTo>
                  <a:cubicBezTo>
                    <a:pt x="6354" y="608"/>
                    <a:pt x="6323" y="578"/>
                    <a:pt x="6232" y="578"/>
                  </a:cubicBezTo>
                  <a:cubicBezTo>
                    <a:pt x="6171" y="578"/>
                    <a:pt x="6141" y="608"/>
                    <a:pt x="6141" y="699"/>
                  </a:cubicBezTo>
                  <a:lnTo>
                    <a:pt x="6141" y="1915"/>
                  </a:lnTo>
                  <a:lnTo>
                    <a:pt x="5898" y="2128"/>
                  </a:lnTo>
                  <a:cubicBezTo>
                    <a:pt x="5898" y="1976"/>
                    <a:pt x="5867" y="1824"/>
                    <a:pt x="5867" y="1672"/>
                  </a:cubicBezTo>
                  <a:cubicBezTo>
                    <a:pt x="5867" y="1611"/>
                    <a:pt x="5837" y="1550"/>
                    <a:pt x="5746" y="1550"/>
                  </a:cubicBezTo>
                  <a:cubicBezTo>
                    <a:pt x="5685" y="1550"/>
                    <a:pt x="5624" y="1611"/>
                    <a:pt x="5624" y="1672"/>
                  </a:cubicBezTo>
                  <a:cubicBezTo>
                    <a:pt x="5624" y="1915"/>
                    <a:pt x="5685" y="2128"/>
                    <a:pt x="5715" y="2371"/>
                  </a:cubicBezTo>
                  <a:lnTo>
                    <a:pt x="5563" y="2553"/>
                  </a:lnTo>
                  <a:cubicBezTo>
                    <a:pt x="5533" y="2128"/>
                    <a:pt x="5472" y="1702"/>
                    <a:pt x="5472" y="1307"/>
                  </a:cubicBezTo>
                  <a:cubicBezTo>
                    <a:pt x="5472" y="1216"/>
                    <a:pt x="5442" y="1185"/>
                    <a:pt x="5381" y="1185"/>
                  </a:cubicBezTo>
                  <a:cubicBezTo>
                    <a:pt x="5290" y="1185"/>
                    <a:pt x="5259" y="1216"/>
                    <a:pt x="5259" y="1307"/>
                  </a:cubicBezTo>
                  <a:cubicBezTo>
                    <a:pt x="5259" y="1793"/>
                    <a:pt x="5290" y="2310"/>
                    <a:pt x="5381" y="2827"/>
                  </a:cubicBezTo>
                  <a:lnTo>
                    <a:pt x="4317" y="3982"/>
                  </a:lnTo>
                  <a:lnTo>
                    <a:pt x="3800" y="2523"/>
                  </a:lnTo>
                  <a:cubicBezTo>
                    <a:pt x="4074" y="1976"/>
                    <a:pt x="4317" y="1459"/>
                    <a:pt x="4469" y="882"/>
                  </a:cubicBezTo>
                  <a:cubicBezTo>
                    <a:pt x="4469" y="790"/>
                    <a:pt x="4408" y="760"/>
                    <a:pt x="4378" y="730"/>
                  </a:cubicBezTo>
                  <a:cubicBezTo>
                    <a:pt x="4317" y="730"/>
                    <a:pt x="4256" y="760"/>
                    <a:pt x="4226" y="790"/>
                  </a:cubicBezTo>
                  <a:cubicBezTo>
                    <a:pt x="4104" y="1246"/>
                    <a:pt x="3922" y="1702"/>
                    <a:pt x="3740" y="2158"/>
                  </a:cubicBezTo>
                  <a:lnTo>
                    <a:pt x="3648" y="1945"/>
                  </a:lnTo>
                  <a:cubicBezTo>
                    <a:pt x="3770" y="1763"/>
                    <a:pt x="3861" y="1550"/>
                    <a:pt x="3892" y="1368"/>
                  </a:cubicBezTo>
                  <a:cubicBezTo>
                    <a:pt x="3892" y="1307"/>
                    <a:pt x="3861" y="1246"/>
                    <a:pt x="3770" y="1216"/>
                  </a:cubicBezTo>
                  <a:cubicBezTo>
                    <a:pt x="3709" y="1216"/>
                    <a:pt x="3648" y="1246"/>
                    <a:pt x="3618" y="1337"/>
                  </a:cubicBezTo>
                  <a:cubicBezTo>
                    <a:pt x="3618" y="1459"/>
                    <a:pt x="3588" y="1520"/>
                    <a:pt x="3496" y="1641"/>
                  </a:cubicBezTo>
                  <a:lnTo>
                    <a:pt x="3405" y="1307"/>
                  </a:lnTo>
                  <a:cubicBezTo>
                    <a:pt x="3588" y="912"/>
                    <a:pt x="3740" y="547"/>
                    <a:pt x="3800" y="152"/>
                  </a:cubicBezTo>
                  <a:cubicBezTo>
                    <a:pt x="3800" y="91"/>
                    <a:pt x="3770" y="30"/>
                    <a:pt x="37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2"/>
            <p:cNvSpPr/>
            <p:nvPr/>
          </p:nvSpPr>
          <p:spPr>
            <a:xfrm>
              <a:off x="4473000" y="3915250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2"/>
            <p:cNvSpPr/>
            <p:nvPr/>
          </p:nvSpPr>
          <p:spPr>
            <a:xfrm>
              <a:off x="4406125" y="41667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2"/>
            <p:cNvSpPr/>
            <p:nvPr/>
          </p:nvSpPr>
          <p:spPr>
            <a:xfrm>
              <a:off x="4653100" y="44281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標題 2">
            <a:extLst>
              <a:ext uri="{FF2B5EF4-FFF2-40B4-BE49-F238E27FC236}">
                <a16:creationId xmlns:a16="http://schemas.microsoft.com/office/drawing/2014/main" id="{E47E19A8-D49A-EBBB-B179-35F2C4670F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2402" y="405925"/>
            <a:ext cx="8079711" cy="2622000"/>
          </a:xfrm>
        </p:spPr>
        <p:txBody>
          <a:bodyPr/>
          <a:lstStyle/>
          <a:p>
            <a:r>
              <a:rPr lang="en-US" altLang="zh-HK" sz="3200" dirty="0">
                <a:solidFill>
                  <a:srgbClr val="002060"/>
                </a:solidFill>
                <a:latin typeface="Book Antiqua" panose="02040602050305030304" pitchFamily="18" charset="0"/>
              </a:rPr>
              <a:t>What we are doing today:</a:t>
            </a:r>
            <a:br>
              <a:rPr lang="en-US" altLang="zh-HK" sz="32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en-US" altLang="zh-HK" sz="3200" dirty="0">
                <a:solidFill>
                  <a:srgbClr val="002060"/>
                </a:solidFill>
                <a:latin typeface="Book Antiqua" panose="02040602050305030304" pitchFamily="18" charset="0"/>
              </a:rPr>
              <a:t>a)  read a text</a:t>
            </a:r>
            <a:br>
              <a:rPr lang="en-US" altLang="zh-HK" sz="32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en-US" altLang="zh-HK" sz="3200" dirty="0">
                <a:solidFill>
                  <a:srgbClr val="002060"/>
                </a:solidFill>
                <a:latin typeface="Book Antiqua" panose="02040602050305030304" pitchFamily="18" charset="0"/>
              </a:rPr>
              <a:t>b) learn some reading skills </a:t>
            </a:r>
            <a:br>
              <a:rPr lang="en-US" altLang="zh-HK" sz="32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endParaRPr lang="zh-HK" altLang="en-US" sz="32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4643B7E-5580-0025-1004-E3636FE9B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095" y="2206475"/>
            <a:ext cx="2813393" cy="263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100% Score Cliparts, Download Free 100% Score Cliparts png images,  Free ClipArts on Clipart Library">
            <a:extLst>
              <a:ext uri="{FF2B5EF4-FFF2-40B4-BE49-F238E27FC236}">
                <a16:creationId xmlns:a16="http://schemas.microsoft.com/office/drawing/2014/main" id="{DAB69FBF-B660-1BA6-6153-3F762B9AC5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"/>
          <a:stretch/>
        </p:blipFill>
        <p:spPr bwMode="auto">
          <a:xfrm>
            <a:off x="3115519" y="2745262"/>
            <a:ext cx="2470217" cy="195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33"/>
          <p:cNvSpPr txBox="1"/>
          <p:nvPr/>
        </p:nvSpPr>
        <p:spPr>
          <a:xfrm>
            <a:off x="719925" y="4150200"/>
            <a:ext cx="3430800" cy="4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33E06D5-A554-7A4C-23BF-1645704DA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196" y="0"/>
            <a:ext cx="3358039" cy="5156837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A9D11D1A-32B6-2ADF-1D80-1F251F2E0C40}"/>
              </a:ext>
            </a:extLst>
          </p:cNvPr>
          <p:cNvSpPr txBox="1"/>
          <p:nvPr/>
        </p:nvSpPr>
        <p:spPr>
          <a:xfrm>
            <a:off x="5517680" y="593558"/>
            <a:ext cx="3304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rgbClr val="7030A0"/>
                </a:solidFill>
                <a:latin typeface="Book Antiqua" panose="02040602050305030304" pitchFamily="18" charset="0"/>
              </a:rPr>
              <a:t>Video game testers</a:t>
            </a:r>
            <a:endParaRPr lang="zh-HK" altLang="en-US" sz="2800" b="1" dirty="0">
              <a:solidFill>
                <a:srgbClr val="7030A0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57AC5216-4DC1-826A-2C38-B7CE77AE311C}"/>
              </a:ext>
            </a:extLst>
          </p:cNvPr>
          <p:cNvSpPr txBox="1"/>
          <p:nvPr/>
        </p:nvSpPr>
        <p:spPr>
          <a:xfrm>
            <a:off x="4150725" y="2272825"/>
            <a:ext cx="3763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How do you know?</a:t>
            </a:r>
            <a:endParaRPr lang="zh-HK" altLang="en-US" sz="2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7DF77B88-3190-257E-2506-4B5467517089}"/>
              </a:ext>
            </a:extLst>
          </p:cNvPr>
          <p:cNvSpPr/>
          <p:nvPr/>
        </p:nvSpPr>
        <p:spPr>
          <a:xfrm>
            <a:off x="1211949" y="0"/>
            <a:ext cx="1559379" cy="187779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7030A0"/>
              </a:solidFill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C20A3691-F1A5-2413-17D6-5947F3EC0CE5}"/>
              </a:ext>
            </a:extLst>
          </p:cNvPr>
          <p:cNvSpPr/>
          <p:nvPr/>
        </p:nvSpPr>
        <p:spPr>
          <a:xfrm>
            <a:off x="2427161" y="187779"/>
            <a:ext cx="1261017" cy="79399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B9534702-6EF6-D9E4-E8E3-06B2798ECEA8}"/>
              </a:ext>
            </a:extLst>
          </p:cNvPr>
          <p:cNvSpPr/>
          <p:nvPr/>
        </p:nvSpPr>
        <p:spPr>
          <a:xfrm>
            <a:off x="1307199" y="1155069"/>
            <a:ext cx="2056487" cy="187779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橢圓 10">
            <a:extLst>
              <a:ext uri="{FF2B5EF4-FFF2-40B4-BE49-F238E27FC236}">
                <a16:creationId xmlns:a16="http://schemas.microsoft.com/office/drawing/2014/main" id="{2E3CE298-79EB-C02D-99BF-903FD3868BD9}"/>
              </a:ext>
            </a:extLst>
          </p:cNvPr>
          <p:cNvSpPr/>
          <p:nvPr/>
        </p:nvSpPr>
        <p:spPr>
          <a:xfrm>
            <a:off x="159172" y="2531178"/>
            <a:ext cx="1884106" cy="187779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橢圓 11">
            <a:extLst>
              <a:ext uri="{FF2B5EF4-FFF2-40B4-BE49-F238E27FC236}">
                <a16:creationId xmlns:a16="http://schemas.microsoft.com/office/drawing/2014/main" id="{CD27B1BF-1995-5CA8-8312-B9128857688D}"/>
              </a:ext>
            </a:extLst>
          </p:cNvPr>
          <p:cNvSpPr/>
          <p:nvPr/>
        </p:nvSpPr>
        <p:spPr>
          <a:xfrm>
            <a:off x="1226488" y="4008260"/>
            <a:ext cx="1884106" cy="187779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id="{8E7F167C-026B-3016-52A2-414492BD141C}"/>
              </a:ext>
            </a:extLst>
          </p:cNvPr>
          <p:cNvSpPr/>
          <p:nvPr/>
        </p:nvSpPr>
        <p:spPr>
          <a:xfrm>
            <a:off x="322042" y="29092"/>
            <a:ext cx="799301" cy="100870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797350A0-FB84-91FA-7B6F-5654B96148DA}"/>
              </a:ext>
            </a:extLst>
          </p:cNvPr>
          <p:cNvSpPr txBox="1"/>
          <p:nvPr/>
        </p:nvSpPr>
        <p:spPr>
          <a:xfrm>
            <a:off x="4166136" y="2955508"/>
            <a:ext cx="1104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rgbClr val="7030A0"/>
                </a:solidFill>
                <a:latin typeface="Book Antiqua" panose="02040602050305030304" pitchFamily="18" charset="0"/>
              </a:rPr>
              <a:t>title</a:t>
            </a:r>
            <a:endParaRPr lang="zh-HK" altLang="en-US" sz="2800" b="1" dirty="0">
              <a:solidFill>
                <a:srgbClr val="7030A0"/>
              </a:solidFill>
              <a:latin typeface="Book Antiqua" panose="02040602050305030304" pitchFamily="18" charset="0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659508ED-DDE6-E791-AAEA-8190C9E32A3F}"/>
              </a:ext>
            </a:extLst>
          </p:cNvPr>
          <p:cNvSpPr txBox="1"/>
          <p:nvPr/>
        </p:nvSpPr>
        <p:spPr>
          <a:xfrm>
            <a:off x="4150725" y="3478728"/>
            <a:ext cx="1826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</a:rPr>
              <a:t>sub-titles</a:t>
            </a:r>
            <a:endParaRPr lang="zh-HK" altLang="en-US" sz="2800" b="1" dirty="0">
              <a:solidFill>
                <a:schemeClr val="accent2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700AC1A5-9C97-E94B-DFDF-9A1379202049}"/>
              </a:ext>
            </a:extLst>
          </p:cNvPr>
          <p:cNvSpPr txBox="1"/>
          <p:nvPr/>
        </p:nvSpPr>
        <p:spPr>
          <a:xfrm>
            <a:off x="4160617" y="4020147"/>
            <a:ext cx="168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rgbClr val="00B050"/>
                </a:solidFill>
                <a:latin typeface="Book Antiqua" panose="02040602050305030304" pitchFamily="18" charset="0"/>
              </a:rPr>
              <a:t>pictures</a:t>
            </a:r>
            <a:endParaRPr lang="zh-HK" altLang="en-US" sz="2800" b="1" dirty="0">
              <a:solidFill>
                <a:srgbClr val="00B050"/>
              </a:solidFill>
              <a:latin typeface="Book Antiqua" panose="02040602050305030304" pitchFamily="18" charset="0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6984F13A-A074-1285-9B28-39C8C602ED8F}"/>
              </a:ext>
            </a:extLst>
          </p:cNvPr>
          <p:cNvSpPr txBox="1"/>
          <p:nvPr/>
        </p:nvSpPr>
        <p:spPr>
          <a:xfrm>
            <a:off x="4161323" y="585537"/>
            <a:ext cx="1005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Job ?</a:t>
            </a:r>
            <a:endParaRPr lang="zh-HK" altLang="en-US" sz="2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3824F66-EBB8-ECA7-A9F7-A4E84F5B9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49725" y="3628418"/>
            <a:ext cx="1225266" cy="94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語音泡泡: 橢圓形 1">
            <a:extLst>
              <a:ext uri="{FF2B5EF4-FFF2-40B4-BE49-F238E27FC236}">
                <a16:creationId xmlns:a16="http://schemas.microsoft.com/office/drawing/2014/main" id="{EAD1F057-6548-51E1-0E82-9345C2391098}"/>
              </a:ext>
            </a:extLst>
          </p:cNvPr>
          <p:cNvSpPr/>
          <p:nvPr/>
        </p:nvSpPr>
        <p:spPr>
          <a:xfrm>
            <a:off x="7169818" y="2965039"/>
            <a:ext cx="1453415" cy="523220"/>
          </a:xfrm>
          <a:prstGeom prst="wedgeEllipseCallout">
            <a:avLst>
              <a:gd name="adj1" fmla="val -16451"/>
              <a:gd name="adj2" fmla="val 1045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FF0000"/>
                </a:solidFill>
              </a:rPr>
              <a:t>clues/hints</a:t>
            </a:r>
            <a:endParaRPr lang="zh-HK" altLang="en-US" dirty="0">
              <a:solidFill>
                <a:srgbClr val="FF0000"/>
              </a:solidFill>
            </a:endParaRPr>
          </a:p>
        </p:txBody>
      </p:sp>
      <p:sp>
        <p:nvSpPr>
          <p:cNvPr id="4" name="橢圓 3">
            <a:extLst>
              <a:ext uri="{FF2B5EF4-FFF2-40B4-BE49-F238E27FC236}">
                <a16:creationId xmlns:a16="http://schemas.microsoft.com/office/drawing/2014/main" id="{1E0170ED-2507-2714-AEC0-18A61FA7FCF1}"/>
              </a:ext>
            </a:extLst>
          </p:cNvPr>
          <p:cNvSpPr/>
          <p:nvPr/>
        </p:nvSpPr>
        <p:spPr>
          <a:xfrm>
            <a:off x="2427160" y="2743139"/>
            <a:ext cx="1261017" cy="79399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8" grpId="0"/>
      <p:bldP spid="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49"/>
          <p:cNvSpPr txBox="1">
            <a:spLocks noGrp="1"/>
          </p:cNvSpPr>
          <p:nvPr>
            <p:ph type="title"/>
          </p:nvPr>
        </p:nvSpPr>
        <p:spPr>
          <a:xfrm>
            <a:off x="803710" y="327278"/>
            <a:ext cx="212907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Spider Web</a:t>
            </a:r>
            <a:endParaRPr sz="2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1306" name="Google Shape;1306;p49"/>
          <p:cNvSpPr/>
          <p:nvPr/>
        </p:nvSpPr>
        <p:spPr>
          <a:xfrm rot="10800000">
            <a:off x="7363913" y="2635450"/>
            <a:ext cx="63400" cy="75075"/>
          </a:xfrm>
          <a:custGeom>
            <a:avLst/>
            <a:gdLst/>
            <a:ahLst/>
            <a:cxnLst/>
            <a:rect l="l" t="t" r="r" b="b"/>
            <a:pathLst>
              <a:path w="2536" h="3003" extrusionOk="0">
                <a:moveTo>
                  <a:pt x="1234" y="0"/>
                </a:moveTo>
                <a:cubicBezTo>
                  <a:pt x="1134" y="0"/>
                  <a:pt x="1034" y="67"/>
                  <a:pt x="901" y="67"/>
                </a:cubicBezTo>
                <a:cubicBezTo>
                  <a:pt x="701" y="100"/>
                  <a:pt x="534" y="200"/>
                  <a:pt x="367" y="400"/>
                </a:cubicBezTo>
                <a:cubicBezTo>
                  <a:pt x="300" y="467"/>
                  <a:pt x="234" y="534"/>
                  <a:pt x="167" y="634"/>
                </a:cubicBezTo>
                <a:cubicBezTo>
                  <a:pt x="67" y="801"/>
                  <a:pt x="0" y="1001"/>
                  <a:pt x="0" y="1268"/>
                </a:cubicBezTo>
                <a:lnTo>
                  <a:pt x="0" y="1735"/>
                </a:lnTo>
                <a:cubicBezTo>
                  <a:pt x="0" y="1901"/>
                  <a:pt x="34" y="2068"/>
                  <a:pt x="134" y="2235"/>
                </a:cubicBezTo>
                <a:cubicBezTo>
                  <a:pt x="167" y="2402"/>
                  <a:pt x="234" y="2502"/>
                  <a:pt x="367" y="2635"/>
                </a:cubicBezTo>
                <a:cubicBezTo>
                  <a:pt x="501" y="2769"/>
                  <a:pt x="634" y="2835"/>
                  <a:pt x="801" y="2902"/>
                </a:cubicBezTo>
                <a:cubicBezTo>
                  <a:pt x="968" y="2969"/>
                  <a:pt x="1068" y="3002"/>
                  <a:pt x="1301" y="3002"/>
                </a:cubicBezTo>
                <a:cubicBezTo>
                  <a:pt x="1401" y="3002"/>
                  <a:pt x="1501" y="2969"/>
                  <a:pt x="1635" y="2969"/>
                </a:cubicBezTo>
                <a:cubicBezTo>
                  <a:pt x="1835" y="2936"/>
                  <a:pt x="2002" y="2802"/>
                  <a:pt x="2168" y="2635"/>
                </a:cubicBezTo>
                <a:cubicBezTo>
                  <a:pt x="2235" y="2569"/>
                  <a:pt x="2302" y="2469"/>
                  <a:pt x="2369" y="2402"/>
                </a:cubicBezTo>
                <a:cubicBezTo>
                  <a:pt x="2502" y="2168"/>
                  <a:pt x="2535" y="1968"/>
                  <a:pt x="2535" y="1768"/>
                </a:cubicBezTo>
                <a:lnTo>
                  <a:pt x="2535" y="1301"/>
                </a:lnTo>
                <a:cubicBezTo>
                  <a:pt x="2535" y="1134"/>
                  <a:pt x="2502" y="967"/>
                  <a:pt x="2402" y="801"/>
                </a:cubicBezTo>
                <a:cubicBezTo>
                  <a:pt x="2369" y="634"/>
                  <a:pt x="2302" y="500"/>
                  <a:pt x="2168" y="400"/>
                </a:cubicBezTo>
                <a:cubicBezTo>
                  <a:pt x="2035" y="267"/>
                  <a:pt x="1902" y="167"/>
                  <a:pt x="1735" y="134"/>
                </a:cubicBezTo>
                <a:cubicBezTo>
                  <a:pt x="1568" y="67"/>
                  <a:pt x="1468" y="0"/>
                  <a:pt x="123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FE6CFB78-650F-DC28-E275-6D80A44DC045}"/>
              </a:ext>
            </a:extLst>
          </p:cNvPr>
          <p:cNvCxnSpPr/>
          <p:nvPr/>
        </p:nvCxnSpPr>
        <p:spPr>
          <a:xfrm>
            <a:off x="2548287" y="2843022"/>
            <a:ext cx="899963" cy="63045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0F35335D-89D2-299B-3A06-1CE784264BE2}"/>
              </a:ext>
            </a:extLst>
          </p:cNvPr>
          <p:cNvCxnSpPr>
            <a:cxnSpLocks/>
          </p:cNvCxnSpPr>
          <p:nvPr/>
        </p:nvCxnSpPr>
        <p:spPr>
          <a:xfrm flipH="1">
            <a:off x="4745254" y="2329878"/>
            <a:ext cx="223787" cy="102628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>
            <a:extLst>
              <a:ext uri="{FF2B5EF4-FFF2-40B4-BE49-F238E27FC236}">
                <a16:creationId xmlns:a16="http://schemas.microsoft.com/office/drawing/2014/main" id="{A3375A29-7E07-B24D-327C-240257FF711B}"/>
              </a:ext>
            </a:extLst>
          </p:cNvPr>
          <p:cNvCxnSpPr>
            <a:cxnSpLocks/>
          </p:cNvCxnSpPr>
          <p:nvPr/>
        </p:nvCxnSpPr>
        <p:spPr>
          <a:xfrm flipH="1">
            <a:off x="5664049" y="3336167"/>
            <a:ext cx="754181" cy="26187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圖片 16">
            <a:extLst>
              <a:ext uri="{FF2B5EF4-FFF2-40B4-BE49-F238E27FC236}">
                <a16:creationId xmlns:a16="http://schemas.microsoft.com/office/drawing/2014/main" id="{C7D371B6-8B34-E7E6-DE35-AE82B55DAD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11"/>
          <a:stretch/>
        </p:blipFill>
        <p:spPr>
          <a:xfrm>
            <a:off x="2932788" y="358252"/>
            <a:ext cx="1230999" cy="802700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8967CB79-3A9B-3D41-7525-83E3F6A06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622" y="311219"/>
            <a:ext cx="1854424" cy="196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449195F1-E993-3265-AE1B-44F980BFF5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265" y="3036786"/>
            <a:ext cx="2300977" cy="873381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8FA7952C-2D57-9018-5FAD-11CF9688AF1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8659"/>
          <a:stretch/>
        </p:blipFill>
        <p:spPr>
          <a:xfrm>
            <a:off x="2155378" y="1167083"/>
            <a:ext cx="2129078" cy="881069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41CED9C2-BDBA-4622-E8EB-4F5C6AA0ABF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5074"/>
          <a:stretch/>
        </p:blipFill>
        <p:spPr>
          <a:xfrm>
            <a:off x="6238141" y="3772580"/>
            <a:ext cx="2534694" cy="917867"/>
          </a:xfrm>
          <a:prstGeom prst="rect">
            <a:avLst/>
          </a:prstGeom>
        </p:spPr>
      </p:pic>
      <p:pic>
        <p:nvPicPr>
          <p:cNvPr id="19" name="圖片 18">
            <a:extLst>
              <a:ext uri="{FF2B5EF4-FFF2-40B4-BE49-F238E27FC236}">
                <a16:creationId xmlns:a16="http://schemas.microsoft.com/office/drawing/2014/main" id="{956902EA-A652-97E1-EA24-B654DA96BD4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818" t="7915" r="2744" b="5234"/>
          <a:stretch/>
        </p:blipFill>
        <p:spPr>
          <a:xfrm>
            <a:off x="534290" y="1776806"/>
            <a:ext cx="2300977" cy="1106144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AB51371E-C7E1-5D23-0EEE-C3EB52ED9C2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058" t="1690" r="1971"/>
          <a:stretch/>
        </p:blipFill>
        <p:spPr>
          <a:xfrm>
            <a:off x="4332449" y="1216457"/>
            <a:ext cx="2085781" cy="1106144"/>
          </a:xfrm>
          <a:prstGeom prst="rect">
            <a:avLst/>
          </a:prstGeom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id="{81888C88-164A-B6CE-D1D8-D6145CF5DD1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082" t="1398" r="2246"/>
          <a:stretch/>
        </p:blipFill>
        <p:spPr>
          <a:xfrm>
            <a:off x="6418230" y="2449730"/>
            <a:ext cx="2138630" cy="1139994"/>
          </a:xfrm>
          <a:prstGeom prst="rect">
            <a:avLst/>
          </a:prstGeom>
        </p:spPr>
      </p:pic>
      <p:pic>
        <p:nvPicPr>
          <p:cNvPr id="25" name="圖片 24">
            <a:extLst>
              <a:ext uri="{FF2B5EF4-FFF2-40B4-BE49-F238E27FC236}">
                <a16:creationId xmlns:a16="http://schemas.microsoft.com/office/drawing/2014/main" id="{DD2C48DF-D942-93C5-AA0B-30B4228A598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295" t="6804" r="4773" b="14769"/>
          <a:stretch/>
        </p:blipFill>
        <p:spPr>
          <a:xfrm>
            <a:off x="3394753" y="3259436"/>
            <a:ext cx="2466297" cy="1026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49"/>
          <p:cNvSpPr txBox="1">
            <a:spLocks noGrp="1"/>
          </p:cNvSpPr>
          <p:nvPr>
            <p:ph type="title"/>
          </p:nvPr>
        </p:nvSpPr>
        <p:spPr>
          <a:xfrm>
            <a:off x="803710" y="327278"/>
            <a:ext cx="212907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Spider Web</a:t>
            </a:r>
            <a:endParaRPr sz="2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1306" name="Google Shape;1306;p49"/>
          <p:cNvSpPr/>
          <p:nvPr/>
        </p:nvSpPr>
        <p:spPr>
          <a:xfrm rot="10800000">
            <a:off x="7363913" y="2635450"/>
            <a:ext cx="63400" cy="75075"/>
          </a:xfrm>
          <a:custGeom>
            <a:avLst/>
            <a:gdLst/>
            <a:ahLst/>
            <a:cxnLst/>
            <a:rect l="l" t="t" r="r" b="b"/>
            <a:pathLst>
              <a:path w="2536" h="3003" extrusionOk="0">
                <a:moveTo>
                  <a:pt x="1234" y="0"/>
                </a:moveTo>
                <a:cubicBezTo>
                  <a:pt x="1134" y="0"/>
                  <a:pt x="1034" y="67"/>
                  <a:pt x="901" y="67"/>
                </a:cubicBezTo>
                <a:cubicBezTo>
                  <a:pt x="701" y="100"/>
                  <a:pt x="534" y="200"/>
                  <a:pt x="367" y="400"/>
                </a:cubicBezTo>
                <a:cubicBezTo>
                  <a:pt x="300" y="467"/>
                  <a:pt x="234" y="534"/>
                  <a:pt x="167" y="634"/>
                </a:cubicBezTo>
                <a:cubicBezTo>
                  <a:pt x="67" y="801"/>
                  <a:pt x="0" y="1001"/>
                  <a:pt x="0" y="1268"/>
                </a:cubicBezTo>
                <a:lnTo>
                  <a:pt x="0" y="1735"/>
                </a:lnTo>
                <a:cubicBezTo>
                  <a:pt x="0" y="1901"/>
                  <a:pt x="34" y="2068"/>
                  <a:pt x="134" y="2235"/>
                </a:cubicBezTo>
                <a:cubicBezTo>
                  <a:pt x="167" y="2402"/>
                  <a:pt x="234" y="2502"/>
                  <a:pt x="367" y="2635"/>
                </a:cubicBezTo>
                <a:cubicBezTo>
                  <a:pt x="501" y="2769"/>
                  <a:pt x="634" y="2835"/>
                  <a:pt x="801" y="2902"/>
                </a:cubicBezTo>
                <a:cubicBezTo>
                  <a:pt x="968" y="2969"/>
                  <a:pt x="1068" y="3002"/>
                  <a:pt x="1301" y="3002"/>
                </a:cubicBezTo>
                <a:cubicBezTo>
                  <a:pt x="1401" y="3002"/>
                  <a:pt x="1501" y="2969"/>
                  <a:pt x="1635" y="2969"/>
                </a:cubicBezTo>
                <a:cubicBezTo>
                  <a:pt x="1835" y="2936"/>
                  <a:pt x="2002" y="2802"/>
                  <a:pt x="2168" y="2635"/>
                </a:cubicBezTo>
                <a:cubicBezTo>
                  <a:pt x="2235" y="2569"/>
                  <a:pt x="2302" y="2469"/>
                  <a:pt x="2369" y="2402"/>
                </a:cubicBezTo>
                <a:cubicBezTo>
                  <a:pt x="2502" y="2168"/>
                  <a:pt x="2535" y="1968"/>
                  <a:pt x="2535" y="1768"/>
                </a:cubicBezTo>
                <a:lnTo>
                  <a:pt x="2535" y="1301"/>
                </a:lnTo>
                <a:cubicBezTo>
                  <a:pt x="2535" y="1134"/>
                  <a:pt x="2502" y="967"/>
                  <a:pt x="2402" y="801"/>
                </a:cubicBezTo>
                <a:cubicBezTo>
                  <a:pt x="2369" y="634"/>
                  <a:pt x="2302" y="500"/>
                  <a:pt x="2168" y="400"/>
                </a:cubicBezTo>
                <a:cubicBezTo>
                  <a:pt x="2035" y="267"/>
                  <a:pt x="1902" y="167"/>
                  <a:pt x="1735" y="134"/>
                </a:cubicBezTo>
                <a:cubicBezTo>
                  <a:pt x="1568" y="67"/>
                  <a:pt x="1468" y="0"/>
                  <a:pt x="123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FE6CFB78-650F-DC28-E275-6D80A44DC045}"/>
              </a:ext>
            </a:extLst>
          </p:cNvPr>
          <p:cNvCxnSpPr/>
          <p:nvPr/>
        </p:nvCxnSpPr>
        <p:spPr>
          <a:xfrm>
            <a:off x="2548287" y="2843022"/>
            <a:ext cx="899963" cy="63045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0F35335D-89D2-299B-3A06-1CE784264BE2}"/>
              </a:ext>
            </a:extLst>
          </p:cNvPr>
          <p:cNvCxnSpPr>
            <a:cxnSpLocks/>
          </p:cNvCxnSpPr>
          <p:nvPr/>
        </p:nvCxnSpPr>
        <p:spPr>
          <a:xfrm flipH="1">
            <a:off x="4745254" y="2329878"/>
            <a:ext cx="223787" cy="102628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>
            <a:extLst>
              <a:ext uri="{FF2B5EF4-FFF2-40B4-BE49-F238E27FC236}">
                <a16:creationId xmlns:a16="http://schemas.microsoft.com/office/drawing/2014/main" id="{A3375A29-7E07-B24D-327C-240257FF711B}"/>
              </a:ext>
            </a:extLst>
          </p:cNvPr>
          <p:cNvCxnSpPr>
            <a:cxnSpLocks/>
          </p:cNvCxnSpPr>
          <p:nvPr/>
        </p:nvCxnSpPr>
        <p:spPr>
          <a:xfrm flipH="1">
            <a:off x="5664049" y="3336167"/>
            <a:ext cx="754181" cy="26187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圖片 16">
            <a:extLst>
              <a:ext uri="{FF2B5EF4-FFF2-40B4-BE49-F238E27FC236}">
                <a16:creationId xmlns:a16="http://schemas.microsoft.com/office/drawing/2014/main" id="{C7D371B6-8B34-E7E6-DE35-AE82B55DAD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11"/>
          <a:stretch/>
        </p:blipFill>
        <p:spPr>
          <a:xfrm>
            <a:off x="2932788" y="358252"/>
            <a:ext cx="1230999" cy="802700"/>
          </a:xfrm>
          <a:prstGeom prst="rect">
            <a:avLst/>
          </a:prstGeom>
        </p:spPr>
      </p:pic>
      <p:sp>
        <p:nvSpPr>
          <p:cNvPr id="3" name="想法泡泡: 雲朵 2">
            <a:extLst>
              <a:ext uri="{FF2B5EF4-FFF2-40B4-BE49-F238E27FC236}">
                <a16:creationId xmlns:a16="http://schemas.microsoft.com/office/drawing/2014/main" id="{02268898-AE55-7A3F-9EA6-EB7926825754}"/>
              </a:ext>
            </a:extLst>
          </p:cNvPr>
          <p:cNvSpPr/>
          <p:nvPr/>
        </p:nvSpPr>
        <p:spPr>
          <a:xfrm>
            <a:off x="6148776" y="212277"/>
            <a:ext cx="2687504" cy="923939"/>
          </a:xfrm>
          <a:prstGeom prst="cloudCallout">
            <a:avLst>
              <a:gd name="adj1" fmla="val -6994"/>
              <a:gd name="adj2" fmla="val 1056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b="1" dirty="0">
                <a:solidFill>
                  <a:srgbClr val="C00000"/>
                </a:solidFill>
              </a:rPr>
              <a:t>Other skills</a:t>
            </a:r>
          </a:p>
          <a:p>
            <a:pPr algn="ctr"/>
            <a:r>
              <a:rPr lang="en-US" altLang="zh-HK" b="1" dirty="0">
                <a:solidFill>
                  <a:srgbClr val="C00000"/>
                </a:solidFill>
              </a:rPr>
              <a:t>(writing, speaking) OR other subjects</a:t>
            </a:r>
            <a:endParaRPr lang="zh-HK" altLang="en-US" b="1" dirty="0">
              <a:solidFill>
                <a:srgbClr val="C00000"/>
              </a:solidFill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014EE686-3ED6-57F0-7802-237928880E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18" t="7915" r="2744" b="5234"/>
          <a:stretch/>
        </p:blipFill>
        <p:spPr>
          <a:xfrm>
            <a:off x="1010652" y="1718109"/>
            <a:ext cx="2340019" cy="1124913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785D7205-D684-3621-1F0E-9083F55F62B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20" t="1534" r="3645"/>
          <a:stretch/>
        </p:blipFill>
        <p:spPr>
          <a:xfrm>
            <a:off x="4057047" y="1204572"/>
            <a:ext cx="2127185" cy="1146024"/>
          </a:xfrm>
          <a:prstGeom prst="rect">
            <a:avLst/>
          </a:prstGeom>
        </p:spPr>
      </p:pic>
      <p:pic>
        <p:nvPicPr>
          <p:cNvPr id="20" name="圖片 19">
            <a:extLst>
              <a:ext uri="{FF2B5EF4-FFF2-40B4-BE49-F238E27FC236}">
                <a16:creationId xmlns:a16="http://schemas.microsoft.com/office/drawing/2014/main" id="{B099FE4A-E5DC-ADDC-B489-916A93C7D3D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60" t="1669" r="1723" b="-1"/>
          <a:stretch/>
        </p:blipFill>
        <p:spPr>
          <a:xfrm>
            <a:off x="6418229" y="2444817"/>
            <a:ext cx="2177131" cy="1153220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831C4E34-08C7-08AF-30DB-F870D98257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295" t="6804" r="4773" b="14769"/>
          <a:stretch/>
        </p:blipFill>
        <p:spPr>
          <a:xfrm>
            <a:off x="3394753" y="3259436"/>
            <a:ext cx="2466297" cy="102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6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32"/>
          <p:cNvSpPr/>
          <p:nvPr/>
        </p:nvSpPr>
        <p:spPr>
          <a:xfrm>
            <a:off x="6033550" y="2581125"/>
            <a:ext cx="316150" cy="328275"/>
          </a:xfrm>
          <a:custGeom>
            <a:avLst/>
            <a:gdLst/>
            <a:ahLst/>
            <a:cxnLst/>
            <a:rect l="l" t="t" r="r" b="b"/>
            <a:pathLst>
              <a:path w="12646" h="13131" extrusionOk="0">
                <a:moveTo>
                  <a:pt x="6384" y="0"/>
                </a:moveTo>
                <a:cubicBezTo>
                  <a:pt x="6262" y="0"/>
                  <a:pt x="6202" y="61"/>
                  <a:pt x="6202" y="182"/>
                </a:cubicBezTo>
                <a:lnTo>
                  <a:pt x="6202" y="1337"/>
                </a:lnTo>
                <a:lnTo>
                  <a:pt x="5259" y="213"/>
                </a:lnTo>
                <a:cubicBezTo>
                  <a:pt x="5206" y="177"/>
                  <a:pt x="5142" y="162"/>
                  <a:pt x="5086" y="162"/>
                </a:cubicBezTo>
                <a:cubicBezTo>
                  <a:pt x="5047" y="162"/>
                  <a:pt x="5011" y="170"/>
                  <a:pt x="4986" y="182"/>
                </a:cubicBezTo>
                <a:cubicBezTo>
                  <a:pt x="4895" y="274"/>
                  <a:pt x="4895" y="365"/>
                  <a:pt x="4955" y="456"/>
                </a:cubicBezTo>
                <a:lnTo>
                  <a:pt x="6202" y="1885"/>
                </a:lnTo>
                <a:lnTo>
                  <a:pt x="6202" y="2401"/>
                </a:lnTo>
                <a:cubicBezTo>
                  <a:pt x="6019" y="2249"/>
                  <a:pt x="5867" y="2037"/>
                  <a:pt x="5715" y="1885"/>
                </a:cubicBezTo>
                <a:cubicBezTo>
                  <a:pt x="5670" y="1854"/>
                  <a:pt x="5617" y="1839"/>
                  <a:pt x="5567" y="1839"/>
                </a:cubicBezTo>
                <a:cubicBezTo>
                  <a:pt x="5518" y="1839"/>
                  <a:pt x="5472" y="1854"/>
                  <a:pt x="5442" y="1885"/>
                </a:cubicBezTo>
                <a:cubicBezTo>
                  <a:pt x="5351" y="1976"/>
                  <a:pt x="5351" y="2097"/>
                  <a:pt x="5442" y="2158"/>
                </a:cubicBezTo>
                <a:cubicBezTo>
                  <a:pt x="5655" y="2432"/>
                  <a:pt x="5928" y="2705"/>
                  <a:pt x="6232" y="2918"/>
                </a:cubicBezTo>
                <a:lnTo>
                  <a:pt x="6232" y="3313"/>
                </a:lnTo>
                <a:cubicBezTo>
                  <a:pt x="5746" y="2857"/>
                  <a:pt x="5290" y="2401"/>
                  <a:pt x="4834" y="1885"/>
                </a:cubicBezTo>
                <a:cubicBezTo>
                  <a:pt x="4788" y="1854"/>
                  <a:pt x="4743" y="1839"/>
                  <a:pt x="4697" y="1839"/>
                </a:cubicBezTo>
                <a:cubicBezTo>
                  <a:pt x="4651" y="1839"/>
                  <a:pt x="4606" y="1854"/>
                  <a:pt x="4560" y="1885"/>
                </a:cubicBezTo>
                <a:cubicBezTo>
                  <a:pt x="4499" y="1976"/>
                  <a:pt x="4499" y="2097"/>
                  <a:pt x="4560" y="2158"/>
                </a:cubicBezTo>
                <a:cubicBezTo>
                  <a:pt x="5107" y="2766"/>
                  <a:pt x="5624" y="3313"/>
                  <a:pt x="6232" y="3830"/>
                </a:cubicBezTo>
                <a:lnTo>
                  <a:pt x="6202" y="6292"/>
                </a:lnTo>
                <a:lnTo>
                  <a:pt x="4104" y="5046"/>
                </a:lnTo>
                <a:cubicBezTo>
                  <a:pt x="3892" y="4164"/>
                  <a:pt x="3588" y="3313"/>
                  <a:pt x="3192" y="2493"/>
                </a:cubicBezTo>
                <a:cubicBezTo>
                  <a:pt x="3170" y="2448"/>
                  <a:pt x="3099" y="2420"/>
                  <a:pt x="3015" y="2420"/>
                </a:cubicBezTo>
                <a:cubicBezTo>
                  <a:pt x="2984" y="2420"/>
                  <a:pt x="2951" y="2424"/>
                  <a:pt x="2919" y="2432"/>
                </a:cubicBezTo>
                <a:cubicBezTo>
                  <a:pt x="2858" y="2462"/>
                  <a:pt x="2828" y="2584"/>
                  <a:pt x="2858" y="2705"/>
                </a:cubicBezTo>
                <a:cubicBezTo>
                  <a:pt x="3192" y="3374"/>
                  <a:pt x="3466" y="4103"/>
                  <a:pt x="3648" y="4833"/>
                </a:cubicBezTo>
                <a:lnTo>
                  <a:pt x="3344" y="4620"/>
                </a:lnTo>
                <a:cubicBezTo>
                  <a:pt x="3314" y="4286"/>
                  <a:pt x="3192" y="3982"/>
                  <a:pt x="3040" y="3708"/>
                </a:cubicBezTo>
                <a:cubicBezTo>
                  <a:pt x="3018" y="3664"/>
                  <a:pt x="2931" y="3636"/>
                  <a:pt x="2850" y="3636"/>
                </a:cubicBezTo>
                <a:cubicBezTo>
                  <a:pt x="2820" y="3636"/>
                  <a:pt x="2791" y="3639"/>
                  <a:pt x="2767" y="3648"/>
                </a:cubicBezTo>
                <a:cubicBezTo>
                  <a:pt x="2706" y="3678"/>
                  <a:pt x="2676" y="3830"/>
                  <a:pt x="2706" y="3921"/>
                </a:cubicBezTo>
                <a:cubicBezTo>
                  <a:pt x="2767" y="4073"/>
                  <a:pt x="2858" y="4225"/>
                  <a:pt x="2889" y="4377"/>
                </a:cubicBezTo>
                <a:lnTo>
                  <a:pt x="2433" y="4103"/>
                </a:lnTo>
                <a:cubicBezTo>
                  <a:pt x="2281" y="3465"/>
                  <a:pt x="2068" y="2857"/>
                  <a:pt x="1764" y="2280"/>
                </a:cubicBezTo>
                <a:cubicBezTo>
                  <a:pt x="1718" y="2211"/>
                  <a:pt x="1656" y="2177"/>
                  <a:pt x="1576" y="2177"/>
                </a:cubicBezTo>
                <a:cubicBezTo>
                  <a:pt x="1549" y="2177"/>
                  <a:pt x="1521" y="2181"/>
                  <a:pt x="1490" y="2189"/>
                </a:cubicBezTo>
                <a:cubicBezTo>
                  <a:pt x="1399" y="2249"/>
                  <a:pt x="1369" y="2341"/>
                  <a:pt x="1399" y="2462"/>
                </a:cubicBezTo>
                <a:cubicBezTo>
                  <a:pt x="1642" y="2888"/>
                  <a:pt x="1825" y="3344"/>
                  <a:pt x="1946" y="3830"/>
                </a:cubicBezTo>
                <a:lnTo>
                  <a:pt x="913" y="3222"/>
                </a:lnTo>
                <a:cubicBezTo>
                  <a:pt x="893" y="3212"/>
                  <a:pt x="866" y="3205"/>
                  <a:pt x="835" y="3205"/>
                </a:cubicBezTo>
                <a:cubicBezTo>
                  <a:pt x="774" y="3205"/>
                  <a:pt x="700" y="3232"/>
                  <a:pt x="639" y="3313"/>
                </a:cubicBezTo>
                <a:cubicBezTo>
                  <a:pt x="609" y="3374"/>
                  <a:pt x="609" y="3496"/>
                  <a:pt x="730" y="3556"/>
                </a:cubicBezTo>
                <a:lnTo>
                  <a:pt x="1703" y="4134"/>
                </a:lnTo>
                <a:lnTo>
                  <a:pt x="274" y="4407"/>
                </a:lnTo>
                <a:cubicBezTo>
                  <a:pt x="153" y="4438"/>
                  <a:pt x="122" y="4529"/>
                  <a:pt x="122" y="4620"/>
                </a:cubicBezTo>
                <a:cubicBezTo>
                  <a:pt x="122" y="4711"/>
                  <a:pt x="244" y="4772"/>
                  <a:pt x="305" y="4772"/>
                </a:cubicBezTo>
                <a:lnTo>
                  <a:pt x="335" y="4772"/>
                </a:lnTo>
                <a:lnTo>
                  <a:pt x="2220" y="4438"/>
                </a:lnTo>
                <a:lnTo>
                  <a:pt x="2676" y="4711"/>
                </a:lnTo>
                <a:cubicBezTo>
                  <a:pt x="2433" y="4772"/>
                  <a:pt x="2220" y="4863"/>
                  <a:pt x="1977" y="4894"/>
                </a:cubicBezTo>
                <a:cubicBezTo>
                  <a:pt x="1855" y="4924"/>
                  <a:pt x="1825" y="5015"/>
                  <a:pt x="1825" y="5137"/>
                </a:cubicBezTo>
                <a:cubicBezTo>
                  <a:pt x="1825" y="5198"/>
                  <a:pt x="1946" y="5289"/>
                  <a:pt x="2007" y="5289"/>
                </a:cubicBezTo>
                <a:lnTo>
                  <a:pt x="2068" y="5289"/>
                </a:lnTo>
                <a:cubicBezTo>
                  <a:pt x="2402" y="5198"/>
                  <a:pt x="2767" y="5076"/>
                  <a:pt x="3132" y="4985"/>
                </a:cubicBezTo>
                <a:lnTo>
                  <a:pt x="3466" y="5198"/>
                </a:lnTo>
                <a:cubicBezTo>
                  <a:pt x="2828" y="5380"/>
                  <a:pt x="2220" y="5593"/>
                  <a:pt x="1521" y="5684"/>
                </a:cubicBezTo>
                <a:cubicBezTo>
                  <a:pt x="1399" y="5745"/>
                  <a:pt x="1369" y="5806"/>
                  <a:pt x="1369" y="5927"/>
                </a:cubicBezTo>
                <a:cubicBezTo>
                  <a:pt x="1369" y="5988"/>
                  <a:pt x="1490" y="6079"/>
                  <a:pt x="1551" y="6079"/>
                </a:cubicBezTo>
                <a:lnTo>
                  <a:pt x="1612" y="6079"/>
                </a:lnTo>
                <a:cubicBezTo>
                  <a:pt x="2372" y="5927"/>
                  <a:pt x="3132" y="5684"/>
                  <a:pt x="3892" y="5471"/>
                </a:cubicBezTo>
                <a:lnTo>
                  <a:pt x="6019" y="6717"/>
                </a:lnTo>
                <a:lnTo>
                  <a:pt x="3800" y="7721"/>
                </a:lnTo>
                <a:cubicBezTo>
                  <a:pt x="2919" y="7447"/>
                  <a:pt x="2007" y="7295"/>
                  <a:pt x="1095" y="7204"/>
                </a:cubicBezTo>
                <a:cubicBezTo>
                  <a:pt x="1004" y="7204"/>
                  <a:pt x="913" y="7295"/>
                  <a:pt x="913" y="7417"/>
                </a:cubicBezTo>
                <a:cubicBezTo>
                  <a:pt x="913" y="7508"/>
                  <a:pt x="1004" y="7599"/>
                  <a:pt x="1095" y="7599"/>
                </a:cubicBezTo>
                <a:cubicBezTo>
                  <a:pt x="1855" y="7629"/>
                  <a:pt x="2615" y="7781"/>
                  <a:pt x="3344" y="7964"/>
                </a:cubicBezTo>
                <a:lnTo>
                  <a:pt x="3040" y="8116"/>
                </a:lnTo>
                <a:cubicBezTo>
                  <a:pt x="2737" y="7994"/>
                  <a:pt x="2433" y="7933"/>
                  <a:pt x="2098" y="7933"/>
                </a:cubicBezTo>
                <a:cubicBezTo>
                  <a:pt x="1977" y="7933"/>
                  <a:pt x="1916" y="7994"/>
                  <a:pt x="1916" y="8116"/>
                </a:cubicBezTo>
                <a:cubicBezTo>
                  <a:pt x="1916" y="8237"/>
                  <a:pt x="1977" y="8298"/>
                  <a:pt x="2098" y="8298"/>
                </a:cubicBezTo>
                <a:cubicBezTo>
                  <a:pt x="2250" y="8298"/>
                  <a:pt x="2433" y="8298"/>
                  <a:pt x="2585" y="8359"/>
                </a:cubicBezTo>
                <a:lnTo>
                  <a:pt x="2098" y="8602"/>
                </a:lnTo>
                <a:cubicBezTo>
                  <a:pt x="1490" y="8420"/>
                  <a:pt x="822" y="8298"/>
                  <a:pt x="183" y="8298"/>
                </a:cubicBezTo>
                <a:cubicBezTo>
                  <a:pt x="62" y="8298"/>
                  <a:pt x="1" y="8389"/>
                  <a:pt x="1" y="8511"/>
                </a:cubicBezTo>
                <a:cubicBezTo>
                  <a:pt x="1" y="8602"/>
                  <a:pt x="62" y="8693"/>
                  <a:pt x="183" y="8693"/>
                </a:cubicBezTo>
                <a:cubicBezTo>
                  <a:pt x="700" y="8693"/>
                  <a:pt x="1186" y="8754"/>
                  <a:pt x="1642" y="8876"/>
                </a:cubicBezTo>
                <a:lnTo>
                  <a:pt x="609" y="9453"/>
                </a:lnTo>
                <a:cubicBezTo>
                  <a:pt x="548" y="9483"/>
                  <a:pt x="487" y="9605"/>
                  <a:pt x="548" y="9727"/>
                </a:cubicBezTo>
                <a:cubicBezTo>
                  <a:pt x="578" y="9787"/>
                  <a:pt x="639" y="9818"/>
                  <a:pt x="700" y="9818"/>
                </a:cubicBezTo>
                <a:cubicBezTo>
                  <a:pt x="730" y="9818"/>
                  <a:pt x="761" y="9818"/>
                  <a:pt x="761" y="9787"/>
                </a:cubicBezTo>
                <a:lnTo>
                  <a:pt x="1764" y="9210"/>
                </a:lnTo>
                <a:lnTo>
                  <a:pt x="1764" y="9210"/>
                </a:lnTo>
                <a:lnTo>
                  <a:pt x="1247" y="10639"/>
                </a:lnTo>
                <a:cubicBezTo>
                  <a:pt x="1217" y="10730"/>
                  <a:pt x="1247" y="10821"/>
                  <a:pt x="1369" y="10851"/>
                </a:cubicBezTo>
                <a:lnTo>
                  <a:pt x="1460" y="10851"/>
                </a:lnTo>
                <a:cubicBezTo>
                  <a:pt x="1521" y="10851"/>
                  <a:pt x="1612" y="10821"/>
                  <a:pt x="1642" y="10730"/>
                </a:cubicBezTo>
                <a:lnTo>
                  <a:pt x="2250" y="8967"/>
                </a:lnTo>
                <a:lnTo>
                  <a:pt x="2706" y="8693"/>
                </a:lnTo>
                <a:lnTo>
                  <a:pt x="2706" y="8693"/>
                </a:lnTo>
                <a:cubicBezTo>
                  <a:pt x="2676" y="8936"/>
                  <a:pt x="2585" y="9149"/>
                  <a:pt x="2524" y="9362"/>
                </a:cubicBezTo>
                <a:cubicBezTo>
                  <a:pt x="2463" y="9483"/>
                  <a:pt x="2554" y="9575"/>
                  <a:pt x="2615" y="9605"/>
                </a:cubicBezTo>
                <a:lnTo>
                  <a:pt x="2706" y="9605"/>
                </a:lnTo>
                <a:cubicBezTo>
                  <a:pt x="2767" y="9605"/>
                  <a:pt x="2858" y="9575"/>
                  <a:pt x="2889" y="9483"/>
                </a:cubicBezTo>
                <a:cubicBezTo>
                  <a:pt x="3010" y="9149"/>
                  <a:pt x="3071" y="8815"/>
                  <a:pt x="3162" y="8420"/>
                </a:cubicBezTo>
                <a:lnTo>
                  <a:pt x="3496" y="8237"/>
                </a:lnTo>
                <a:lnTo>
                  <a:pt x="3496" y="8237"/>
                </a:lnTo>
                <a:cubicBezTo>
                  <a:pt x="3344" y="8876"/>
                  <a:pt x="3192" y="9514"/>
                  <a:pt x="2949" y="10122"/>
                </a:cubicBezTo>
                <a:cubicBezTo>
                  <a:pt x="2919" y="10243"/>
                  <a:pt x="2949" y="10335"/>
                  <a:pt x="3071" y="10365"/>
                </a:cubicBezTo>
                <a:lnTo>
                  <a:pt x="3162" y="10365"/>
                </a:lnTo>
                <a:cubicBezTo>
                  <a:pt x="3223" y="10365"/>
                  <a:pt x="3314" y="10335"/>
                  <a:pt x="3344" y="10243"/>
                </a:cubicBezTo>
                <a:cubicBezTo>
                  <a:pt x="3618" y="9483"/>
                  <a:pt x="3800" y="8724"/>
                  <a:pt x="3952" y="7964"/>
                </a:cubicBezTo>
                <a:lnTo>
                  <a:pt x="6110" y="6748"/>
                </a:lnTo>
                <a:lnTo>
                  <a:pt x="6080" y="9240"/>
                </a:lnTo>
                <a:cubicBezTo>
                  <a:pt x="5351" y="9909"/>
                  <a:pt x="4773" y="10608"/>
                  <a:pt x="4287" y="11277"/>
                </a:cubicBezTo>
                <a:cubicBezTo>
                  <a:pt x="4226" y="11338"/>
                  <a:pt x="4256" y="11459"/>
                  <a:pt x="4317" y="11550"/>
                </a:cubicBezTo>
                <a:cubicBezTo>
                  <a:pt x="4378" y="11581"/>
                  <a:pt x="4408" y="11581"/>
                  <a:pt x="4439" y="11581"/>
                </a:cubicBezTo>
                <a:cubicBezTo>
                  <a:pt x="4530" y="11581"/>
                  <a:pt x="4560" y="11550"/>
                  <a:pt x="4591" y="11520"/>
                </a:cubicBezTo>
                <a:cubicBezTo>
                  <a:pt x="4986" y="10942"/>
                  <a:pt x="5472" y="10335"/>
                  <a:pt x="6050" y="9757"/>
                </a:cubicBezTo>
                <a:lnTo>
                  <a:pt x="6050" y="10122"/>
                </a:lnTo>
                <a:lnTo>
                  <a:pt x="5715" y="10487"/>
                </a:lnTo>
                <a:lnTo>
                  <a:pt x="5381" y="10791"/>
                </a:lnTo>
                <a:cubicBezTo>
                  <a:pt x="5320" y="10851"/>
                  <a:pt x="5320" y="10973"/>
                  <a:pt x="5381" y="11034"/>
                </a:cubicBezTo>
                <a:cubicBezTo>
                  <a:pt x="5442" y="11094"/>
                  <a:pt x="5472" y="11094"/>
                  <a:pt x="5563" y="11094"/>
                </a:cubicBezTo>
                <a:cubicBezTo>
                  <a:pt x="5594" y="11094"/>
                  <a:pt x="5655" y="11094"/>
                  <a:pt x="5715" y="11034"/>
                </a:cubicBezTo>
                <a:cubicBezTo>
                  <a:pt x="5806" y="10942"/>
                  <a:pt x="5898" y="10821"/>
                  <a:pt x="6019" y="10730"/>
                </a:cubicBezTo>
                <a:lnTo>
                  <a:pt x="6050" y="10699"/>
                </a:lnTo>
                <a:lnTo>
                  <a:pt x="6050" y="11155"/>
                </a:lnTo>
                <a:cubicBezTo>
                  <a:pt x="5563" y="11611"/>
                  <a:pt x="5138" y="12098"/>
                  <a:pt x="4803" y="12675"/>
                </a:cubicBezTo>
                <a:cubicBezTo>
                  <a:pt x="4743" y="12766"/>
                  <a:pt x="4743" y="12857"/>
                  <a:pt x="4864" y="12949"/>
                </a:cubicBezTo>
                <a:cubicBezTo>
                  <a:pt x="4895" y="12949"/>
                  <a:pt x="4925" y="12979"/>
                  <a:pt x="4986" y="12979"/>
                </a:cubicBezTo>
                <a:cubicBezTo>
                  <a:pt x="5047" y="12979"/>
                  <a:pt x="5107" y="12949"/>
                  <a:pt x="5138" y="12918"/>
                </a:cubicBezTo>
                <a:cubicBezTo>
                  <a:pt x="5381" y="12493"/>
                  <a:pt x="5715" y="12098"/>
                  <a:pt x="6050" y="11733"/>
                </a:cubicBezTo>
                <a:lnTo>
                  <a:pt x="6050" y="12949"/>
                </a:lnTo>
                <a:cubicBezTo>
                  <a:pt x="6050" y="13070"/>
                  <a:pt x="6110" y="13131"/>
                  <a:pt x="6232" y="13131"/>
                </a:cubicBezTo>
                <a:cubicBezTo>
                  <a:pt x="6354" y="13131"/>
                  <a:pt x="6414" y="13070"/>
                  <a:pt x="6414" y="12949"/>
                </a:cubicBezTo>
                <a:lnTo>
                  <a:pt x="6414" y="11794"/>
                </a:lnTo>
                <a:lnTo>
                  <a:pt x="7387" y="12918"/>
                </a:lnTo>
                <a:cubicBezTo>
                  <a:pt x="7417" y="12949"/>
                  <a:pt x="7448" y="12979"/>
                  <a:pt x="7539" y="12979"/>
                </a:cubicBezTo>
                <a:cubicBezTo>
                  <a:pt x="7569" y="12979"/>
                  <a:pt x="7600" y="12979"/>
                  <a:pt x="7630" y="12949"/>
                </a:cubicBezTo>
                <a:cubicBezTo>
                  <a:pt x="7721" y="12857"/>
                  <a:pt x="7721" y="12766"/>
                  <a:pt x="7691" y="12675"/>
                </a:cubicBezTo>
                <a:lnTo>
                  <a:pt x="6475" y="11277"/>
                </a:lnTo>
                <a:lnTo>
                  <a:pt x="6475" y="10730"/>
                </a:lnTo>
                <a:cubicBezTo>
                  <a:pt x="6658" y="10882"/>
                  <a:pt x="6810" y="11034"/>
                  <a:pt x="6962" y="11246"/>
                </a:cubicBezTo>
                <a:cubicBezTo>
                  <a:pt x="6992" y="11277"/>
                  <a:pt x="7022" y="11307"/>
                  <a:pt x="7114" y="11307"/>
                </a:cubicBezTo>
                <a:cubicBezTo>
                  <a:pt x="7144" y="11307"/>
                  <a:pt x="7174" y="11307"/>
                  <a:pt x="7235" y="11277"/>
                </a:cubicBezTo>
                <a:cubicBezTo>
                  <a:pt x="7296" y="11186"/>
                  <a:pt x="7296" y="11094"/>
                  <a:pt x="7235" y="11003"/>
                </a:cubicBezTo>
                <a:cubicBezTo>
                  <a:pt x="6992" y="10730"/>
                  <a:pt x="6718" y="10487"/>
                  <a:pt x="6475" y="10243"/>
                </a:cubicBezTo>
                <a:lnTo>
                  <a:pt x="6475" y="9879"/>
                </a:lnTo>
                <a:cubicBezTo>
                  <a:pt x="6962" y="10274"/>
                  <a:pt x="7417" y="10791"/>
                  <a:pt x="7843" y="11246"/>
                </a:cubicBezTo>
                <a:cubicBezTo>
                  <a:pt x="7873" y="11277"/>
                  <a:pt x="7904" y="11307"/>
                  <a:pt x="7995" y="11307"/>
                </a:cubicBezTo>
                <a:cubicBezTo>
                  <a:pt x="8025" y="11307"/>
                  <a:pt x="8056" y="11307"/>
                  <a:pt x="8086" y="11277"/>
                </a:cubicBezTo>
                <a:cubicBezTo>
                  <a:pt x="8177" y="11186"/>
                  <a:pt x="8177" y="11094"/>
                  <a:pt x="8086" y="11003"/>
                </a:cubicBezTo>
                <a:cubicBezTo>
                  <a:pt x="7600" y="10426"/>
                  <a:pt x="7022" y="9879"/>
                  <a:pt x="6414" y="9362"/>
                </a:cubicBezTo>
                <a:lnTo>
                  <a:pt x="6475" y="6839"/>
                </a:lnTo>
                <a:lnTo>
                  <a:pt x="8603" y="8085"/>
                </a:lnTo>
                <a:cubicBezTo>
                  <a:pt x="8816" y="9028"/>
                  <a:pt x="9120" y="9909"/>
                  <a:pt x="9515" y="10669"/>
                </a:cubicBezTo>
                <a:cubicBezTo>
                  <a:pt x="9545" y="10730"/>
                  <a:pt x="9606" y="10791"/>
                  <a:pt x="9667" y="10791"/>
                </a:cubicBezTo>
                <a:cubicBezTo>
                  <a:pt x="9697" y="10791"/>
                  <a:pt x="9728" y="10791"/>
                  <a:pt x="9728" y="10730"/>
                </a:cubicBezTo>
                <a:cubicBezTo>
                  <a:pt x="9819" y="10699"/>
                  <a:pt x="9849" y="10578"/>
                  <a:pt x="9819" y="10487"/>
                </a:cubicBezTo>
                <a:cubicBezTo>
                  <a:pt x="9515" y="9818"/>
                  <a:pt x="9241" y="9149"/>
                  <a:pt x="8998" y="8359"/>
                </a:cubicBezTo>
                <a:lnTo>
                  <a:pt x="8998" y="8359"/>
                </a:lnTo>
                <a:lnTo>
                  <a:pt x="9302" y="8541"/>
                </a:lnTo>
                <a:cubicBezTo>
                  <a:pt x="9363" y="8693"/>
                  <a:pt x="9393" y="8845"/>
                  <a:pt x="9454" y="8997"/>
                </a:cubicBezTo>
                <a:cubicBezTo>
                  <a:pt x="9515" y="9119"/>
                  <a:pt x="9545" y="9271"/>
                  <a:pt x="9576" y="9362"/>
                </a:cubicBezTo>
                <a:cubicBezTo>
                  <a:pt x="9606" y="9453"/>
                  <a:pt x="9697" y="9514"/>
                  <a:pt x="9758" y="9514"/>
                </a:cubicBezTo>
                <a:lnTo>
                  <a:pt x="9819" y="9514"/>
                </a:lnTo>
                <a:cubicBezTo>
                  <a:pt x="9910" y="9483"/>
                  <a:pt x="9971" y="9423"/>
                  <a:pt x="9971" y="9301"/>
                </a:cubicBezTo>
                <a:cubicBezTo>
                  <a:pt x="9910" y="9149"/>
                  <a:pt x="9880" y="9028"/>
                  <a:pt x="9849" y="8876"/>
                </a:cubicBezTo>
                <a:cubicBezTo>
                  <a:pt x="9849" y="8845"/>
                  <a:pt x="9849" y="8845"/>
                  <a:pt x="9819" y="8815"/>
                </a:cubicBezTo>
                <a:lnTo>
                  <a:pt x="9819" y="8815"/>
                </a:lnTo>
                <a:lnTo>
                  <a:pt x="10183" y="9028"/>
                </a:lnTo>
                <a:cubicBezTo>
                  <a:pt x="10335" y="9666"/>
                  <a:pt x="10579" y="10274"/>
                  <a:pt x="10883" y="10851"/>
                </a:cubicBezTo>
                <a:cubicBezTo>
                  <a:pt x="10913" y="10942"/>
                  <a:pt x="10974" y="10973"/>
                  <a:pt x="11035" y="10973"/>
                </a:cubicBezTo>
                <a:cubicBezTo>
                  <a:pt x="11065" y="10973"/>
                  <a:pt x="11095" y="10973"/>
                  <a:pt x="11095" y="10942"/>
                </a:cubicBezTo>
                <a:cubicBezTo>
                  <a:pt x="11187" y="10882"/>
                  <a:pt x="11217" y="10791"/>
                  <a:pt x="11187" y="10669"/>
                </a:cubicBezTo>
                <a:cubicBezTo>
                  <a:pt x="10943" y="10213"/>
                  <a:pt x="10761" y="9757"/>
                  <a:pt x="10609" y="9301"/>
                </a:cubicBezTo>
                <a:lnTo>
                  <a:pt x="10609" y="9301"/>
                </a:lnTo>
                <a:lnTo>
                  <a:pt x="11673" y="9909"/>
                </a:lnTo>
                <a:cubicBezTo>
                  <a:pt x="11703" y="9909"/>
                  <a:pt x="11734" y="9939"/>
                  <a:pt x="11794" y="9939"/>
                </a:cubicBezTo>
                <a:cubicBezTo>
                  <a:pt x="11855" y="9939"/>
                  <a:pt x="11886" y="9909"/>
                  <a:pt x="11946" y="9879"/>
                </a:cubicBezTo>
                <a:cubicBezTo>
                  <a:pt x="11977" y="9787"/>
                  <a:pt x="11977" y="9666"/>
                  <a:pt x="11855" y="9605"/>
                </a:cubicBezTo>
                <a:lnTo>
                  <a:pt x="10883" y="9028"/>
                </a:lnTo>
                <a:lnTo>
                  <a:pt x="12281" y="8754"/>
                </a:lnTo>
                <a:cubicBezTo>
                  <a:pt x="12402" y="8724"/>
                  <a:pt x="12433" y="8663"/>
                  <a:pt x="12433" y="8541"/>
                </a:cubicBezTo>
                <a:cubicBezTo>
                  <a:pt x="12402" y="8420"/>
                  <a:pt x="12311" y="8389"/>
                  <a:pt x="12190" y="8389"/>
                </a:cubicBezTo>
                <a:lnTo>
                  <a:pt x="10335" y="8724"/>
                </a:lnTo>
                <a:lnTo>
                  <a:pt x="9880" y="8450"/>
                </a:lnTo>
                <a:cubicBezTo>
                  <a:pt x="10123" y="8389"/>
                  <a:pt x="10335" y="8298"/>
                  <a:pt x="10579" y="8268"/>
                </a:cubicBezTo>
                <a:cubicBezTo>
                  <a:pt x="10670" y="8237"/>
                  <a:pt x="10731" y="8146"/>
                  <a:pt x="10731" y="8055"/>
                </a:cubicBezTo>
                <a:cubicBezTo>
                  <a:pt x="10670" y="7933"/>
                  <a:pt x="10609" y="7903"/>
                  <a:pt x="10487" y="7903"/>
                </a:cubicBezTo>
                <a:cubicBezTo>
                  <a:pt x="10153" y="7964"/>
                  <a:pt x="9819" y="8085"/>
                  <a:pt x="9454" y="8207"/>
                </a:cubicBezTo>
                <a:lnTo>
                  <a:pt x="9120" y="7964"/>
                </a:lnTo>
                <a:cubicBezTo>
                  <a:pt x="9728" y="7781"/>
                  <a:pt x="10366" y="7599"/>
                  <a:pt x="11035" y="7477"/>
                </a:cubicBezTo>
                <a:cubicBezTo>
                  <a:pt x="11126" y="7447"/>
                  <a:pt x="11187" y="7356"/>
                  <a:pt x="11187" y="7234"/>
                </a:cubicBezTo>
                <a:cubicBezTo>
                  <a:pt x="11134" y="7155"/>
                  <a:pt x="11081" y="7076"/>
                  <a:pt x="10989" y="7076"/>
                </a:cubicBezTo>
                <a:cubicBezTo>
                  <a:pt x="10975" y="7076"/>
                  <a:pt x="10960" y="7078"/>
                  <a:pt x="10943" y="7082"/>
                </a:cubicBezTo>
                <a:cubicBezTo>
                  <a:pt x="10183" y="7234"/>
                  <a:pt x="9424" y="7447"/>
                  <a:pt x="8694" y="7690"/>
                </a:cubicBezTo>
                <a:lnTo>
                  <a:pt x="6536" y="6414"/>
                </a:lnTo>
                <a:lnTo>
                  <a:pt x="8694" y="5198"/>
                </a:lnTo>
                <a:cubicBezTo>
                  <a:pt x="9667" y="5471"/>
                  <a:pt x="10518" y="5654"/>
                  <a:pt x="11369" y="5684"/>
                </a:cubicBezTo>
                <a:cubicBezTo>
                  <a:pt x="11490" y="5684"/>
                  <a:pt x="11551" y="5623"/>
                  <a:pt x="11551" y="5502"/>
                </a:cubicBezTo>
                <a:cubicBezTo>
                  <a:pt x="11551" y="5380"/>
                  <a:pt x="11490" y="5319"/>
                  <a:pt x="11369" y="5319"/>
                </a:cubicBezTo>
                <a:cubicBezTo>
                  <a:pt x="10639" y="5259"/>
                  <a:pt x="9910" y="5107"/>
                  <a:pt x="9120" y="4924"/>
                </a:cubicBezTo>
                <a:lnTo>
                  <a:pt x="9454" y="4742"/>
                </a:lnTo>
                <a:lnTo>
                  <a:pt x="9910" y="4863"/>
                </a:lnTo>
                <a:cubicBezTo>
                  <a:pt x="10031" y="4894"/>
                  <a:pt x="10183" y="4894"/>
                  <a:pt x="10335" y="4924"/>
                </a:cubicBezTo>
                <a:lnTo>
                  <a:pt x="10366" y="4924"/>
                </a:lnTo>
                <a:cubicBezTo>
                  <a:pt x="10457" y="4924"/>
                  <a:pt x="10518" y="4894"/>
                  <a:pt x="10579" y="4772"/>
                </a:cubicBezTo>
                <a:cubicBezTo>
                  <a:pt x="10609" y="4651"/>
                  <a:pt x="10518" y="4590"/>
                  <a:pt x="10427" y="4559"/>
                </a:cubicBezTo>
                <a:cubicBezTo>
                  <a:pt x="10275" y="4499"/>
                  <a:pt x="10123" y="4468"/>
                  <a:pt x="10001" y="4438"/>
                </a:cubicBezTo>
                <a:lnTo>
                  <a:pt x="9910" y="4438"/>
                </a:lnTo>
                <a:lnTo>
                  <a:pt x="10305" y="4195"/>
                </a:lnTo>
                <a:cubicBezTo>
                  <a:pt x="11187" y="4559"/>
                  <a:pt x="11825" y="4681"/>
                  <a:pt x="12463" y="4711"/>
                </a:cubicBezTo>
                <a:cubicBezTo>
                  <a:pt x="12585" y="4711"/>
                  <a:pt x="12646" y="4620"/>
                  <a:pt x="12646" y="4529"/>
                </a:cubicBezTo>
                <a:cubicBezTo>
                  <a:pt x="12646" y="4407"/>
                  <a:pt x="12585" y="4316"/>
                  <a:pt x="12463" y="4316"/>
                </a:cubicBezTo>
                <a:cubicBezTo>
                  <a:pt x="11977" y="4316"/>
                  <a:pt x="11490" y="4255"/>
                  <a:pt x="10974" y="4134"/>
                </a:cubicBezTo>
                <a:lnTo>
                  <a:pt x="12038" y="3526"/>
                </a:lnTo>
                <a:cubicBezTo>
                  <a:pt x="12129" y="3496"/>
                  <a:pt x="12159" y="3374"/>
                  <a:pt x="12129" y="3252"/>
                </a:cubicBezTo>
                <a:cubicBezTo>
                  <a:pt x="12107" y="3208"/>
                  <a:pt x="12035" y="3180"/>
                  <a:pt x="11951" y="3180"/>
                </a:cubicBezTo>
                <a:cubicBezTo>
                  <a:pt x="11920" y="3180"/>
                  <a:pt x="11888" y="3183"/>
                  <a:pt x="11855" y="3192"/>
                </a:cubicBezTo>
                <a:lnTo>
                  <a:pt x="10883" y="3769"/>
                </a:lnTo>
                <a:lnTo>
                  <a:pt x="10883" y="3769"/>
                </a:lnTo>
                <a:lnTo>
                  <a:pt x="11369" y="2401"/>
                </a:lnTo>
                <a:cubicBezTo>
                  <a:pt x="11399" y="2280"/>
                  <a:pt x="11369" y="2189"/>
                  <a:pt x="11247" y="2158"/>
                </a:cubicBezTo>
                <a:cubicBezTo>
                  <a:pt x="11219" y="2151"/>
                  <a:pt x="11193" y="2147"/>
                  <a:pt x="11171" y="2147"/>
                </a:cubicBezTo>
                <a:cubicBezTo>
                  <a:pt x="11099" y="2147"/>
                  <a:pt x="11058" y="2187"/>
                  <a:pt x="11035" y="2280"/>
                </a:cubicBezTo>
                <a:lnTo>
                  <a:pt x="10427" y="4043"/>
                </a:lnTo>
                <a:lnTo>
                  <a:pt x="9971" y="4316"/>
                </a:lnTo>
                <a:cubicBezTo>
                  <a:pt x="10001" y="4103"/>
                  <a:pt x="10062" y="3860"/>
                  <a:pt x="10153" y="3648"/>
                </a:cubicBezTo>
                <a:cubicBezTo>
                  <a:pt x="10183" y="3526"/>
                  <a:pt x="10123" y="3435"/>
                  <a:pt x="10031" y="3404"/>
                </a:cubicBezTo>
                <a:cubicBezTo>
                  <a:pt x="10010" y="3399"/>
                  <a:pt x="9990" y="3396"/>
                  <a:pt x="9972" y="3396"/>
                </a:cubicBezTo>
                <a:cubicBezTo>
                  <a:pt x="9889" y="3396"/>
                  <a:pt x="9844" y="3451"/>
                  <a:pt x="9819" y="3526"/>
                </a:cubicBezTo>
                <a:cubicBezTo>
                  <a:pt x="9697" y="3860"/>
                  <a:pt x="9606" y="4195"/>
                  <a:pt x="9545" y="4559"/>
                </a:cubicBezTo>
                <a:lnTo>
                  <a:pt x="9211" y="4742"/>
                </a:lnTo>
                <a:cubicBezTo>
                  <a:pt x="9363" y="4103"/>
                  <a:pt x="9515" y="3435"/>
                  <a:pt x="9728" y="2827"/>
                </a:cubicBezTo>
                <a:cubicBezTo>
                  <a:pt x="9758" y="2736"/>
                  <a:pt x="9728" y="2644"/>
                  <a:pt x="9606" y="2614"/>
                </a:cubicBezTo>
                <a:cubicBezTo>
                  <a:pt x="9584" y="2607"/>
                  <a:pt x="9563" y="2603"/>
                  <a:pt x="9542" y="2603"/>
                </a:cubicBezTo>
                <a:cubicBezTo>
                  <a:pt x="9475" y="2603"/>
                  <a:pt x="9416" y="2643"/>
                  <a:pt x="9393" y="2736"/>
                </a:cubicBezTo>
                <a:cubicBezTo>
                  <a:pt x="9120" y="3435"/>
                  <a:pt x="8937" y="4195"/>
                  <a:pt x="8785" y="5015"/>
                </a:cubicBezTo>
                <a:lnTo>
                  <a:pt x="6566" y="6262"/>
                </a:lnTo>
                <a:lnTo>
                  <a:pt x="6627" y="3830"/>
                </a:lnTo>
                <a:cubicBezTo>
                  <a:pt x="7265" y="3222"/>
                  <a:pt x="7873" y="2493"/>
                  <a:pt x="8360" y="1733"/>
                </a:cubicBezTo>
                <a:cubicBezTo>
                  <a:pt x="8451" y="1672"/>
                  <a:pt x="8390" y="1550"/>
                  <a:pt x="8329" y="1459"/>
                </a:cubicBezTo>
                <a:cubicBezTo>
                  <a:pt x="8297" y="1438"/>
                  <a:pt x="8265" y="1427"/>
                  <a:pt x="8232" y="1427"/>
                </a:cubicBezTo>
                <a:cubicBezTo>
                  <a:pt x="8174" y="1427"/>
                  <a:pt x="8115" y="1461"/>
                  <a:pt x="8056" y="1520"/>
                </a:cubicBezTo>
                <a:cubicBezTo>
                  <a:pt x="7630" y="2158"/>
                  <a:pt x="7144" y="2736"/>
                  <a:pt x="6627" y="3252"/>
                </a:cubicBezTo>
                <a:lnTo>
                  <a:pt x="6627" y="2918"/>
                </a:lnTo>
                <a:cubicBezTo>
                  <a:pt x="6870" y="2736"/>
                  <a:pt x="7114" y="2462"/>
                  <a:pt x="7265" y="2189"/>
                </a:cubicBezTo>
                <a:cubicBezTo>
                  <a:pt x="7296" y="2128"/>
                  <a:pt x="7265" y="2006"/>
                  <a:pt x="7174" y="1945"/>
                </a:cubicBezTo>
                <a:cubicBezTo>
                  <a:pt x="7156" y="1928"/>
                  <a:pt x="7133" y="1920"/>
                  <a:pt x="7108" y="1920"/>
                </a:cubicBezTo>
                <a:cubicBezTo>
                  <a:pt x="7048" y="1920"/>
                  <a:pt x="6974" y="1963"/>
                  <a:pt x="6931" y="2006"/>
                </a:cubicBezTo>
                <a:cubicBezTo>
                  <a:pt x="6840" y="2158"/>
                  <a:pt x="6718" y="2280"/>
                  <a:pt x="6627" y="2432"/>
                </a:cubicBezTo>
                <a:lnTo>
                  <a:pt x="6627" y="1885"/>
                </a:lnTo>
                <a:cubicBezTo>
                  <a:pt x="7083" y="1429"/>
                  <a:pt x="7478" y="942"/>
                  <a:pt x="7843" y="426"/>
                </a:cubicBezTo>
                <a:cubicBezTo>
                  <a:pt x="7873" y="334"/>
                  <a:pt x="7873" y="213"/>
                  <a:pt x="7752" y="152"/>
                </a:cubicBezTo>
                <a:cubicBezTo>
                  <a:pt x="7730" y="141"/>
                  <a:pt x="7699" y="134"/>
                  <a:pt x="7665" y="134"/>
                </a:cubicBezTo>
                <a:cubicBezTo>
                  <a:pt x="7606" y="134"/>
                  <a:pt x="7536" y="155"/>
                  <a:pt x="7478" y="213"/>
                </a:cubicBezTo>
                <a:cubicBezTo>
                  <a:pt x="7235" y="638"/>
                  <a:pt x="6931" y="1034"/>
                  <a:pt x="6566" y="1368"/>
                </a:cubicBezTo>
                <a:lnTo>
                  <a:pt x="6566" y="182"/>
                </a:lnTo>
                <a:cubicBezTo>
                  <a:pt x="6566" y="61"/>
                  <a:pt x="6506" y="0"/>
                  <a:pt x="63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p32"/>
          <p:cNvSpPr/>
          <p:nvPr/>
        </p:nvSpPr>
        <p:spPr>
          <a:xfrm>
            <a:off x="5467400" y="3094225"/>
            <a:ext cx="212050" cy="209750"/>
          </a:xfrm>
          <a:custGeom>
            <a:avLst/>
            <a:gdLst/>
            <a:ahLst/>
            <a:cxnLst/>
            <a:rect l="l" t="t" r="r" b="b"/>
            <a:pathLst>
              <a:path w="8482" h="8390" extrusionOk="0">
                <a:moveTo>
                  <a:pt x="3739" y="1"/>
                </a:moveTo>
                <a:cubicBezTo>
                  <a:pt x="3648" y="1"/>
                  <a:pt x="3618" y="31"/>
                  <a:pt x="3587" y="61"/>
                </a:cubicBezTo>
                <a:cubicBezTo>
                  <a:pt x="3496" y="365"/>
                  <a:pt x="3375" y="669"/>
                  <a:pt x="3283" y="943"/>
                </a:cubicBezTo>
                <a:lnTo>
                  <a:pt x="3040" y="213"/>
                </a:lnTo>
                <a:cubicBezTo>
                  <a:pt x="3019" y="170"/>
                  <a:pt x="2997" y="127"/>
                  <a:pt x="2954" y="127"/>
                </a:cubicBezTo>
                <a:cubicBezTo>
                  <a:pt x="2936" y="127"/>
                  <a:pt x="2915" y="135"/>
                  <a:pt x="2888" y="153"/>
                </a:cubicBezTo>
                <a:cubicBezTo>
                  <a:pt x="2827" y="183"/>
                  <a:pt x="2767" y="213"/>
                  <a:pt x="2827" y="304"/>
                </a:cubicBezTo>
                <a:lnTo>
                  <a:pt x="3040" y="973"/>
                </a:lnTo>
                <a:lnTo>
                  <a:pt x="2250" y="487"/>
                </a:lnTo>
                <a:cubicBezTo>
                  <a:pt x="2223" y="478"/>
                  <a:pt x="2202" y="474"/>
                  <a:pt x="2184" y="474"/>
                </a:cubicBezTo>
                <a:cubicBezTo>
                  <a:pt x="2141" y="474"/>
                  <a:pt x="2119" y="496"/>
                  <a:pt x="2098" y="517"/>
                </a:cubicBezTo>
                <a:cubicBezTo>
                  <a:pt x="2068" y="548"/>
                  <a:pt x="2098" y="639"/>
                  <a:pt x="2128" y="669"/>
                </a:cubicBezTo>
                <a:lnTo>
                  <a:pt x="3192" y="1277"/>
                </a:lnTo>
                <a:lnTo>
                  <a:pt x="3314" y="1581"/>
                </a:lnTo>
                <a:cubicBezTo>
                  <a:pt x="3162" y="1520"/>
                  <a:pt x="3040" y="1460"/>
                  <a:pt x="2888" y="1399"/>
                </a:cubicBezTo>
                <a:cubicBezTo>
                  <a:pt x="2870" y="1390"/>
                  <a:pt x="2853" y="1386"/>
                  <a:pt x="2836" y="1386"/>
                </a:cubicBezTo>
                <a:cubicBezTo>
                  <a:pt x="2794" y="1386"/>
                  <a:pt x="2758" y="1408"/>
                  <a:pt x="2736" y="1429"/>
                </a:cubicBezTo>
                <a:cubicBezTo>
                  <a:pt x="2706" y="1460"/>
                  <a:pt x="2736" y="1551"/>
                  <a:pt x="2767" y="1581"/>
                </a:cubicBezTo>
                <a:lnTo>
                  <a:pt x="2827" y="1581"/>
                </a:lnTo>
                <a:cubicBezTo>
                  <a:pt x="3010" y="1703"/>
                  <a:pt x="3223" y="1824"/>
                  <a:pt x="3466" y="1885"/>
                </a:cubicBezTo>
                <a:lnTo>
                  <a:pt x="3527" y="2159"/>
                </a:lnTo>
                <a:cubicBezTo>
                  <a:pt x="3162" y="2007"/>
                  <a:pt x="2767" y="1824"/>
                  <a:pt x="2402" y="1581"/>
                </a:cubicBezTo>
                <a:cubicBezTo>
                  <a:pt x="2375" y="1572"/>
                  <a:pt x="2354" y="1569"/>
                  <a:pt x="2336" y="1569"/>
                </a:cubicBezTo>
                <a:cubicBezTo>
                  <a:pt x="2293" y="1569"/>
                  <a:pt x="2271" y="1590"/>
                  <a:pt x="2250" y="1611"/>
                </a:cubicBezTo>
                <a:cubicBezTo>
                  <a:pt x="2220" y="1672"/>
                  <a:pt x="2250" y="1733"/>
                  <a:pt x="2280" y="1763"/>
                </a:cubicBezTo>
                <a:lnTo>
                  <a:pt x="2311" y="1763"/>
                </a:lnTo>
                <a:cubicBezTo>
                  <a:pt x="2736" y="2037"/>
                  <a:pt x="3192" y="2219"/>
                  <a:pt x="3679" y="2432"/>
                </a:cubicBezTo>
                <a:lnTo>
                  <a:pt x="4195" y="3952"/>
                </a:lnTo>
                <a:lnTo>
                  <a:pt x="2675" y="3648"/>
                </a:lnTo>
                <a:cubicBezTo>
                  <a:pt x="2372" y="3131"/>
                  <a:pt x="1976" y="2675"/>
                  <a:pt x="1551" y="2280"/>
                </a:cubicBezTo>
                <a:cubicBezTo>
                  <a:pt x="1536" y="2250"/>
                  <a:pt x="1513" y="2235"/>
                  <a:pt x="1482" y="2235"/>
                </a:cubicBezTo>
                <a:cubicBezTo>
                  <a:pt x="1452" y="2235"/>
                  <a:pt x="1414" y="2250"/>
                  <a:pt x="1368" y="2280"/>
                </a:cubicBezTo>
                <a:cubicBezTo>
                  <a:pt x="1338" y="2311"/>
                  <a:pt x="1338" y="2371"/>
                  <a:pt x="1368" y="2463"/>
                </a:cubicBezTo>
                <a:cubicBezTo>
                  <a:pt x="1703" y="2797"/>
                  <a:pt x="2007" y="3192"/>
                  <a:pt x="2280" y="3557"/>
                </a:cubicBezTo>
                <a:lnTo>
                  <a:pt x="2068" y="3526"/>
                </a:lnTo>
                <a:cubicBezTo>
                  <a:pt x="1976" y="3344"/>
                  <a:pt x="1824" y="3192"/>
                  <a:pt x="1672" y="3040"/>
                </a:cubicBezTo>
                <a:cubicBezTo>
                  <a:pt x="1657" y="3010"/>
                  <a:pt x="1627" y="2994"/>
                  <a:pt x="1596" y="2994"/>
                </a:cubicBezTo>
                <a:cubicBezTo>
                  <a:pt x="1566" y="2994"/>
                  <a:pt x="1536" y="3010"/>
                  <a:pt x="1520" y="3040"/>
                </a:cubicBezTo>
                <a:cubicBezTo>
                  <a:pt x="1490" y="3070"/>
                  <a:pt x="1490" y="3131"/>
                  <a:pt x="1520" y="3222"/>
                </a:cubicBezTo>
                <a:lnTo>
                  <a:pt x="1764" y="3435"/>
                </a:lnTo>
                <a:lnTo>
                  <a:pt x="1764" y="3435"/>
                </a:lnTo>
                <a:lnTo>
                  <a:pt x="1399" y="3374"/>
                </a:lnTo>
                <a:cubicBezTo>
                  <a:pt x="1186" y="3040"/>
                  <a:pt x="913" y="2675"/>
                  <a:pt x="609" y="2432"/>
                </a:cubicBezTo>
                <a:cubicBezTo>
                  <a:pt x="593" y="2402"/>
                  <a:pt x="563" y="2387"/>
                  <a:pt x="529" y="2387"/>
                </a:cubicBezTo>
                <a:cubicBezTo>
                  <a:pt x="495" y="2387"/>
                  <a:pt x="457" y="2402"/>
                  <a:pt x="426" y="2432"/>
                </a:cubicBezTo>
                <a:cubicBezTo>
                  <a:pt x="396" y="2463"/>
                  <a:pt x="396" y="2523"/>
                  <a:pt x="426" y="2615"/>
                </a:cubicBezTo>
                <a:cubicBezTo>
                  <a:pt x="639" y="2827"/>
                  <a:pt x="852" y="3070"/>
                  <a:pt x="1034" y="3344"/>
                </a:cubicBezTo>
                <a:lnTo>
                  <a:pt x="274" y="3192"/>
                </a:lnTo>
                <a:cubicBezTo>
                  <a:pt x="183" y="3192"/>
                  <a:pt x="153" y="3222"/>
                  <a:pt x="122" y="3253"/>
                </a:cubicBezTo>
                <a:cubicBezTo>
                  <a:pt x="122" y="3283"/>
                  <a:pt x="122" y="3344"/>
                  <a:pt x="153" y="3374"/>
                </a:cubicBezTo>
                <a:lnTo>
                  <a:pt x="183" y="3405"/>
                </a:lnTo>
                <a:lnTo>
                  <a:pt x="913" y="3557"/>
                </a:lnTo>
                <a:lnTo>
                  <a:pt x="92" y="4013"/>
                </a:lnTo>
                <a:cubicBezTo>
                  <a:pt x="1" y="4043"/>
                  <a:pt x="1" y="4134"/>
                  <a:pt x="31" y="4165"/>
                </a:cubicBezTo>
                <a:cubicBezTo>
                  <a:pt x="31" y="4165"/>
                  <a:pt x="31" y="4195"/>
                  <a:pt x="92" y="4195"/>
                </a:cubicBezTo>
                <a:cubicBezTo>
                  <a:pt x="107" y="4226"/>
                  <a:pt x="122" y="4241"/>
                  <a:pt x="145" y="4241"/>
                </a:cubicBezTo>
                <a:cubicBezTo>
                  <a:pt x="168" y="4241"/>
                  <a:pt x="198" y="4226"/>
                  <a:pt x="244" y="4195"/>
                </a:cubicBezTo>
                <a:lnTo>
                  <a:pt x="1308" y="3587"/>
                </a:lnTo>
                <a:lnTo>
                  <a:pt x="1612" y="3678"/>
                </a:lnTo>
                <a:cubicBezTo>
                  <a:pt x="1490" y="3739"/>
                  <a:pt x="1338" y="3861"/>
                  <a:pt x="1216" y="3922"/>
                </a:cubicBezTo>
                <a:cubicBezTo>
                  <a:pt x="1156" y="3982"/>
                  <a:pt x="1156" y="4043"/>
                  <a:pt x="1186" y="4104"/>
                </a:cubicBezTo>
                <a:cubicBezTo>
                  <a:pt x="1186" y="4104"/>
                  <a:pt x="1186" y="4134"/>
                  <a:pt x="1216" y="4134"/>
                </a:cubicBezTo>
                <a:cubicBezTo>
                  <a:pt x="1232" y="4150"/>
                  <a:pt x="1254" y="4157"/>
                  <a:pt x="1281" y="4157"/>
                </a:cubicBezTo>
                <a:cubicBezTo>
                  <a:pt x="1308" y="4157"/>
                  <a:pt x="1338" y="4150"/>
                  <a:pt x="1368" y="4134"/>
                </a:cubicBezTo>
                <a:cubicBezTo>
                  <a:pt x="1551" y="4013"/>
                  <a:pt x="1764" y="3861"/>
                  <a:pt x="1946" y="3709"/>
                </a:cubicBezTo>
                <a:lnTo>
                  <a:pt x="2220" y="3739"/>
                </a:lnTo>
                <a:cubicBezTo>
                  <a:pt x="1855" y="4013"/>
                  <a:pt x="1520" y="4256"/>
                  <a:pt x="1156" y="4469"/>
                </a:cubicBezTo>
                <a:cubicBezTo>
                  <a:pt x="1065" y="4499"/>
                  <a:pt x="1065" y="4590"/>
                  <a:pt x="1095" y="4621"/>
                </a:cubicBezTo>
                <a:cubicBezTo>
                  <a:pt x="1095" y="4621"/>
                  <a:pt x="1095" y="4651"/>
                  <a:pt x="1156" y="4651"/>
                </a:cubicBezTo>
                <a:cubicBezTo>
                  <a:pt x="1171" y="4666"/>
                  <a:pt x="1186" y="4674"/>
                  <a:pt x="1209" y="4674"/>
                </a:cubicBezTo>
                <a:cubicBezTo>
                  <a:pt x="1232" y="4674"/>
                  <a:pt x="1262" y="4666"/>
                  <a:pt x="1308" y="4651"/>
                </a:cubicBezTo>
                <a:cubicBezTo>
                  <a:pt x="1703" y="4408"/>
                  <a:pt x="2159" y="4134"/>
                  <a:pt x="2554" y="3830"/>
                </a:cubicBezTo>
                <a:lnTo>
                  <a:pt x="4104" y="4165"/>
                </a:lnTo>
                <a:lnTo>
                  <a:pt x="3040" y="5350"/>
                </a:lnTo>
                <a:cubicBezTo>
                  <a:pt x="2432" y="5381"/>
                  <a:pt x="1824" y="5472"/>
                  <a:pt x="1338" y="5624"/>
                </a:cubicBezTo>
                <a:cubicBezTo>
                  <a:pt x="1247" y="5624"/>
                  <a:pt x="1216" y="5685"/>
                  <a:pt x="1247" y="5776"/>
                </a:cubicBezTo>
                <a:cubicBezTo>
                  <a:pt x="1247" y="5806"/>
                  <a:pt x="1308" y="5806"/>
                  <a:pt x="1308" y="5836"/>
                </a:cubicBezTo>
                <a:cubicBezTo>
                  <a:pt x="1338" y="5867"/>
                  <a:pt x="1368" y="5867"/>
                  <a:pt x="1399" y="5867"/>
                </a:cubicBezTo>
                <a:cubicBezTo>
                  <a:pt x="1824" y="5745"/>
                  <a:pt x="2311" y="5685"/>
                  <a:pt x="2858" y="5654"/>
                </a:cubicBezTo>
                <a:lnTo>
                  <a:pt x="2858" y="5654"/>
                </a:lnTo>
                <a:lnTo>
                  <a:pt x="2706" y="5836"/>
                </a:lnTo>
                <a:cubicBezTo>
                  <a:pt x="2584" y="5836"/>
                  <a:pt x="2523" y="5836"/>
                  <a:pt x="2402" y="5867"/>
                </a:cubicBezTo>
                <a:cubicBezTo>
                  <a:pt x="2311" y="5867"/>
                  <a:pt x="2250" y="5867"/>
                  <a:pt x="2128" y="5897"/>
                </a:cubicBezTo>
                <a:cubicBezTo>
                  <a:pt x="2068" y="5897"/>
                  <a:pt x="2007" y="5988"/>
                  <a:pt x="2007" y="6019"/>
                </a:cubicBezTo>
                <a:cubicBezTo>
                  <a:pt x="2007" y="6049"/>
                  <a:pt x="2007" y="6110"/>
                  <a:pt x="2068" y="6110"/>
                </a:cubicBezTo>
                <a:cubicBezTo>
                  <a:pt x="2098" y="6140"/>
                  <a:pt x="2098" y="6140"/>
                  <a:pt x="2128" y="6140"/>
                </a:cubicBezTo>
                <a:cubicBezTo>
                  <a:pt x="2250" y="6140"/>
                  <a:pt x="2311" y="6140"/>
                  <a:pt x="2402" y="6110"/>
                </a:cubicBezTo>
                <a:lnTo>
                  <a:pt x="2432" y="6110"/>
                </a:lnTo>
                <a:lnTo>
                  <a:pt x="2250" y="6323"/>
                </a:lnTo>
                <a:cubicBezTo>
                  <a:pt x="1824" y="6323"/>
                  <a:pt x="1399" y="6414"/>
                  <a:pt x="1004" y="6505"/>
                </a:cubicBezTo>
                <a:cubicBezTo>
                  <a:pt x="913" y="6566"/>
                  <a:pt x="882" y="6596"/>
                  <a:pt x="913" y="6657"/>
                </a:cubicBezTo>
                <a:cubicBezTo>
                  <a:pt x="913" y="6718"/>
                  <a:pt x="943" y="6718"/>
                  <a:pt x="943" y="6718"/>
                </a:cubicBezTo>
                <a:cubicBezTo>
                  <a:pt x="1004" y="6748"/>
                  <a:pt x="1034" y="6748"/>
                  <a:pt x="1065" y="6748"/>
                </a:cubicBezTo>
                <a:cubicBezTo>
                  <a:pt x="1368" y="6657"/>
                  <a:pt x="1672" y="6596"/>
                  <a:pt x="2007" y="6566"/>
                </a:cubicBezTo>
                <a:lnTo>
                  <a:pt x="2007" y="6566"/>
                </a:lnTo>
                <a:lnTo>
                  <a:pt x="1490" y="7113"/>
                </a:lnTo>
                <a:cubicBezTo>
                  <a:pt x="1460" y="7174"/>
                  <a:pt x="1460" y="7235"/>
                  <a:pt x="1490" y="7326"/>
                </a:cubicBezTo>
                <a:cubicBezTo>
                  <a:pt x="1505" y="7341"/>
                  <a:pt x="1536" y="7349"/>
                  <a:pt x="1566" y="7349"/>
                </a:cubicBezTo>
                <a:cubicBezTo>
                  <a:pt x="1596" y="7349"/>
                  <a:pt x="1627" y="7341"/>
                  <a:pt x="1642" y="7326"/>
                </a:cubicBezTo>
                <a:lnTo>
                  <a:pt x="2128" y="6779"/>
                </a:lnTo>
                <a:lnTo>
                  <a:pt x="2128" y="7691"/>
                </a:lnTo>
                <a:cubicBezTo>
                  <a:pt x="2128" y="7721"/>
                  <a:pt x="2128" y="7782"/>
                  <a:pt x="2159" y="7782"/>
                </a:cubicBezTo>
                <a:cubicBezTo>
                  <a:pt x="2220" y="7782"/>
                  <a:pt x="2220" y="7812"/>
                  <a:pt x="2250" y="7812"/>
                </a:cubicBezTo>
                <a:cubicBezTo>
                  <a:pt x="2311" y="7812"/>
                  <a:pt x="2372" y="7782"/>
                  <a:pt x="2372" y="7691"/>
                </a:cubicBezTo>
                <a:lnTo>
                  <a:pt x="2372" y="6475"/>
                </a:lnTo>
                <a:lnTo>
                  <a:pt x="2584" y="6262"/>
                </a:lnTo>
                <a:cubicBezTo>
                  <a:pt x="2584" y="6414"/>
                  <a:pt x="2615" y="6566"/>
                  <a:pt x="2615" y="6718"/>
                </a:cubicBezTo>
                <a:cubicBezTo>
                  <a:pt x="2615" y="6748"/>
                  <a:pt x="2615" y="6779"/>
                  <a:pt x="2675" y="6779"/>
                </a:cubicBezTo>
                <a:cubicBezTo>
                  <a:pt x="2706" y="6779"/>
                  <a:pt x="2706" y="6809"/>
                  <a:pt x="2736" y="6809"/>
                </a:cubicBezTo>
                <a:cubicBezTo>
                  <a:pt x="2827" y="6809"/>
                  <a:pt x="2858" y="6779"/>
                  <a:pt x="2858" y="6718"/>
                </a:cubicBezTo>
                <a:cubicBezTo>
                  <a:pt x="2858" y="6475"/>
                  <a:pt x="2827" y="6262"/>
                  <a:pt x="2767" y="6019"/>
                </a:cubicBezTo>
                <a:lnTo>
                  <a:pt x="2919" y="5836"/>
                </a:lnTo>
                <a:cubicBezTo>
                  <a:pt x="2979" y="6262"/>
                  <a:pt x="3010" y="6657"/>
                  <a:pt x="3010" y="7083"/>
                </a:cubicBezTo>
                <a:cubicBezTo>
                  <a:pt x="3010" y="7113"/>
                  <a:pt x="3010" y="7174"/>
                  <a:pt x="3040" y="7174"/>
                </a:cubicBezTo>
                <a:cubicBezTo>
                  <a:pt x="3071" y="7174"/>
                  <a:pt x="3071" y="7204"/>
                  <a:pt x="3131" y="7204"/>
                </a:cubicBezTo>
                <a:cubicBezTo>
                  <a:pt x="3192" y="7204"/>
                  <a:pt x="3223" y="7174"/>
                  <a:pt x="3223" y="7083"/>
                </a:cubicBezTo>
                <a:cubicBezTo>
                  <a:pt x="3223" y="6596"/>
                  <a:pt x="3192" y="6110"/>
                  <a:pt x="3131" y="5593"/>
                </a:cubicBezTo>
                <a:lnTo>
                  <a:pt x="4226" y="4377"/>
                </a:lnTo>
                <a:lnTo>
                  <a:pt x="4712" y="5897"/>
                </a:lnTo>
                <a:cubicBezTo>
                  <a:pt x="4408" y="6475"/>
                  <a:pt x="4226" y="7022"/>
                  <a:pt x="4074" y="7539"/>
                </a:cubicBezTo>
                <a:cubicBezTo>
                  <a:pt x="4074" y="7569"/>
                  <a:pt x="4074" y="7630"/>
                  <a:pt x="4104" y="7660"/>
                </a:cubicBezTo>
                <a:lnTo>
                  <a:pt x="4134" y="7691"/>
                </a:lnTo>
                <a:cubicBezTo>
                  <a:pt x="4226" y="7691"/>
                  <a:pt x="4256" y="7660"/>
                  <a:pt x="4286" y="7630"/>
                </a:cubicBezTo>
                <a:cubicBezTo>
                  <a:pt x="4408" y="7174"/>
                  <a:pt x="4590" y="6748"/>
                  <a:pt x="4834" y="6262"/>
                </a:cubicBezTo>
                <a:lnTo>
                  <a:pt x="4894" y="6475"/>
                </a:lnTo>
                <a:cubicBezTo>
                  <a:pt x="4864" y="6596"/>
                  <a:pt x="4834" y="6657"/>
                  <a:pt x="4803" y="6748"/>
                </a:cubicBezTo>
                <a:lnTo>
                  <a:pt x="4682" y="6961"/>
                </a:lnTo>
                <a:cubicBezTo>
                  <a:pt x="4651" y="7022"/>
                  <a:pt x="4682" y="7083"/>
                  <a:pt x="4712" y="7113"/>
                </a:cubicBezTo>
                <a:lnTo>
                  <a:pt x="4742" y="7113"/>
                </a:lnTo>
                <a:cubicBezTo>
                  <a:pt x="4771" y="7132"/>
                  <a:pt x="4796" y="7139"/>
                  <a:pt x="4818" y="7139"/>
                </a:cubicBezTo>
                <a:cubicBezTo>
                  <a:pt x="4865" y="7139"/>
                  <a:pt x="4894" y="7104"/>
                  <a:pt x="4894" y="7083"/>
                </a:cubicBezTo>
                <a:cubicBezTo>
                  <a:pt x="4955" y="7022"/>
                  <a:pt x="4986" y="6900"/>
                  <a:pt x="5016" y="6809"/>
                </a:cubicBezTo>
                <a:lnTo>
                  <a:pt x="5016" y="6779"/>
                </a:lnTo>
                <a:lnTo>
                  <a:pt x="5107" y="7052"/>
                </a:lnTo>
                <a:cubicBezTo>
                  <a:pt x="4894" y="7417"/>
                  <a:pt x="4742" y="7812"/>
                  <a:pt x="4651" y="8238"/>
                </a:cubicBezTo>
                <a:cubicBezTo>
                  <a:pt x="4651" y="8268"/>
                  <a:pt x="4651" y="8299"/>
                  <a:pt x="4682" y="8329"/>
                </a:cubicBezTo>
                <a:lnTo>
                  <a:pt x="4712" y="8390"/>
                </a:lnTo>
                <a:cubicBezTo>
                  <a:pt x="4803" y="8390"/>
                  <a:pt x="4834" y="8329"/>
                  <a:pt x="4864" y="8299"/>
                </a:cubicBezTo>
                <a:cubicBezTo>
                  <a:pt x="4955" y="7995"/>
                  <a:pt x="5046" y="7691"/>
                  <a:pt x="5168" y="7387"/>
                </a:cubicBezTo>
                <a:lnTo>
                  <a:pt x="5411" y="8147"/>
                </a:lnTo>
                <a:cubicBezTo>
                  <a:pt x="5411" y="8177"/>
                  <a:pt x="5441" y="8177"/>
                  <a:pt x="5441" y="8177"/>
                </a:cubicBezTo>
                <a:cubicBezTo>
                  <a:pt x="5472" y="8238"/>
                  <a:pt x="5502" y="8238"/>
                  <a:pt x="5563" y="8238"/>
                </a:cubicBezTo>
                <a:cubicBezTo>
                  <a:pt x="5624" y="8177"/>
                  <a:pt x="5654" y="8147"/>
                  <a:pt x="5624" y="8086"/>
                </a:cubicBezTo>
                <a:lnTo>
                  <a:pt x="5411" y="7387"/>
                </a:lnTo>
                <a:lnTo>
                  <a:pt x="6201" y="7843"/>
                </a:lnTo>
                <a:cubicBezTo>
                  <a:pt x="6219" y="7851"/>
                  <a:pt x="6237" y="7855"/>
                  <a:pt x="6254" y="7855"/>
                </a:cubicBezTo>
                <a:cubicBezTo>
                  <a:pt x="6295" y="7855"/>
                  <a:pt x="6332" y="7834"/>
                  <a:pt x="6353" y="7812"/>
                </a:cubicBezTo>
                <a:cubicBezTo>
                  <a:pt x="6384" y="7721"/>
                  <a:pt x="6353" y="7691"/>
                  <a:pt x="6323" y="7660"/>
                </a:cubicBezTo>
                <a:lnTo>
                  <a:pt x="5290" y="7052"/>
                </a:lnTo>
                <a:lnTo>
                  <a:pt x="5168" y="6748"/>
                </a:lnTo>
                <a:lnTo>
                  <a:pt x="5168" y="6748"/>
                </a:lnTo>
                <a:cubicBezTo>
                  <a:pt x="5320" y="6809"/>
                  <a:pt x="5441" y="6870"/>
                  <a:pt x="5593" y="6931"/>
                </a:cubicBezTo>
                <a:cubicBezTo>
                  <a:pt x="5611" y="6940"/>
                  <a:pt x="5629" y="6943"/>
                  <a:pt x="5646" y="6943"/>
                </a:cubicBezTo>
                <a:cubicBezTo>
                  <a:pt x="5687" y="6943"/>
                  <a:pt x="5724" y="6922"/>
                  <a:pt x="5745" y="6900"/>
                </a:cubicBezTo>
                <a:cubicBezTo>
                  <a:pt x="5776" y="6809"/>
                  <a:pt x="5745" y="6779"/>
                  <a:pt x="5715" y="6748"/>
                </a:cubicBezTo>
                <a:cubicBezTo>
                  <a:pt x="5502" y="6627"/>
                  <a:pt x="5290" y="6505"/>
                  <a:pt x="5107" y="6444"/>
                </a:cubicBezTo>
                <a:lnTo>
                  <a:pt x="5016" y="6171"/>
                </a:lnTo>
                <a:lnTo>
                  <a:pt x="5016" y="6171"/>
                </a:lnTo>
                <a:cubicBezTo>
                  <a:pt x="5411" y="6323"/>
                  <a:pt x="5776" y="6505"/>
                  <a:pt x="6171" y="6748"/>
                </a:cubicBezTo>
                <a:cubicBezTo>
                  <a:pt x="6189" y="6757"/>
                  <a:pt x="6204" y="6761"/>
                  <a:pt x="6218" y="6761"/>
                </a:cubicBezTo>
                <a:cubicBezTo>
                  <a:pt x="6252" y="6761"/>
                  <a:pt x="6280" y="6739"/>
                  <a:pt x="6323" y="6718"/>
                </a:cubicBezTo>
                <a:cubicBezTo>
                  <a:pt x="6353" y="6627"/>
                  <a:pt x="6323" y="6566"/>
                  <a:pt x="6262" y="6566"/>
                </a:cubicBezTo>
                <a:cubicBezTo>
                  <a:pt x="5867" y="6292"/>
                  <a:pt x="5411" y="6110"/>
                  <a:pt x="4955" y="5897"/>
                </a:cubicBezTo>
                <a:lnTo>
                  <a:pt x="4438" y="4347"/>
                </a:lnTo>
                <a:lnTo>
                  <a:pt x="6019" y="4681"/>
                </a:lnTo>
                <a:cubicBezTo>
                  <a:pt x="6353" y="5229"/>
                  <a:pt x="6688" y="5685"/>
                  <a:pt x="7083" y="6049"/>
                </a:cubicBezTo>
                <a:cubicBezTo>
                  <a:pt x="7098" y="6080"/>
                  <a:pt x="7121" y="6095"/>
                  <a:pt x="7147" y="6095"/>
                </a:cubicBezTo>
                <a:cubicBezTo>
                  <a:pt x="7174" y="6095"/>
                  <a:pt x="7204" y="6080"/>
                  <a:pt x="7235" y="6049"/>
                </a:cubicBezTo>
                <a:cubicBezTo>
                  <a:pt x="7265" y="6019"/>
                  <a:pt x="7265" y="5958"/>
                  <a:pt x="7235" y="5867"/>
                </a:cubicBezTo>
                <a:cubicBezTo>
                  <a:pt x="6931" y="5563"/>
                  <a:pt x="6627" y="5198"/>
                  <a:pt x="6323" y="4742"/>
                </a:cubicBezTo>
                <a:lnTo>
                  <a:pt x="6323" y="4742"/>
                </a:lnTo>
                <a:lnTo>
                  <a:pt x="6536" y="4773"/>
                </a:lnTo>
                <a:cubicBezTo>
                  <a:pt x="6627" y="4833"/>
                  <a:pt x="6657" y="4925"/>
                  <a:pt x="6718" y="5046"/>
                </a:cubicBezTo>
                <a:cubicBezTo>
                  <a:pt x="6779" y="5107"/>
                  <a:pt x="6840" y="5198"/>
                  <a:pt x="6870" y="5259"/>
                </a:cubicBezTo>
                <a:lnTo>
                  <a:pt x="6931" y="5289"/>
                </a:lnTo>
                <a:cubicBezTo>
                  <a:pt x="6946" y="5320"/>
                  <a:pt x="6969" y="5335"/>
                  <a:pt x="6995" y="5335"/>
                </a:cubicBezTo>
                <a:cubicBezTo>
                  <a:pt x="7022" y="5335"/>
                  <a:pt x="7052" y="5320"/>
                  <a:pt x="7083" y="5289"/>
                </a:cubicBezTo>
                <a:cubicBezTo>
                  <a:pt x="7113" y="5259"/>
                  <a:pt x="7144" y="5198"/>
                  <a:pt x="7113" y="5137"/>
                </a:cubicBezTo>
                <a:cubicBezTo>
                  <a:pt x="7022" y="5077"/>
                  <a:pt x="6992" y="4985"/>
                  <a:pt x="6961" y="4925"/>
                </a:cubicBezTo>
                <a:cubicBezTo>
                  <a:pt x="6961" y="4925"/>
                  <a:pt x="6961" y="4907"/>
                  <a:pt x="6948" y="4898"/>
                </a:cubicBezTo>
                <a:lnTo>
                  <a:pt x="6948" y="4898"/>
                </a:lnTo>
                <a:lnTo>
                  <a:pt x="7174" y="4955"/>
                </a:lnTo>
                <a:cubicBezTo>
                  <a:pt x="7356" y="5320"/>
                  <a:pt x="7600" y="5654"/>
                  <a:pt x="7904" y="5928"/>
                </a:cubicBezTo>
                <a:cubicBezTo>
                  <a:pt x="7934" y="5943"/>
                  <a:pt x="7964" y="5950"/>
                  <a:pt x="7999" y="5950"/>
                </a:cubicBezTo>
                <a:cubicBezTo>
                  <a:pt x="8033" y="5950"/>
                  <a:pt x="8071" y="5943"/>
                  <a:pt x="8116" y="5928"/>
                </a:cubicBezTo>
                <a:cubicBezTo>
                  <a:pt x="8147" y="5867"/>
                  <a:pt x="8147" y="5806"/>
                  <a:pt x="8116" y="5715"/>
                </a:cubicBezTo>
                <a:cubicBezTo>
                  <a:pt x="7873" y="5502"/>
                  <a:pt x="7660" y="5259"/>
                  <a:pt x="7508" y="5016"/>
                </a:cubicBezTo>
                <a:lnTo>
                  <a:pt x="7508" y="5016"/>
                </a:lnTo>
                <a:lnTo>
                  <a:pt x="8268" y="5168"/>
                </a:lnTo>
                <a:cubicBezTo>
                  <a:pt x="8329" y="5168"/>
                  <a:pt x="8359" y="5107"/>
                  <a:pt x="8420" y="5077"/>
                </a:cubicBezTo>
                <a:cubicBezTo>
                  <a:pt x="8420" y="5016"/>
                  <a:pt x="8359" y="4955"/>
                  <a:pt x="8329" y="4925"/>
                </a:cubicBezTo>
                <a:lnTo>
                  <a:pt x="7600" y="4773"/>
                </a:lnTo>
                <a:lnTo>
                  <a:pt x="8420" y="4317"/>
                </a:lnTo>
                <a:cubicBezTo>
                  <a:pt x="8481" y="4286"/>
                  <a:pt x="8481" y="4195"/>
                  <a:pt x="8451" y="4165"/>
                </a:cubicBezTo>
                <a:cubicBezTo>
                  <a:pt x="8433" y="4129"/>
                  <a:pt x="8394" y="4114"/>
                  <a:pt x="8359" y="4114"/>
                </a:cubicBezTo>
                <a:cubicBezTo>
                  <a:pt x="8334" y="4114"/>
                  <a:pt x="8311" y="4122"/>
                  <a:pt x="8299" y="4134"/>
                </a:cubicBezTo>
                <a:lnTo>
                  <a:pt x="7265" y="4742"/>
                </a:lnTo>
                <a:lnTo>
                  <a:pt x="6961" y="4651"/>
                </a:lnTo>
                <a:cubicBezTo>
                  <a:pt x="7083" y="4590"/>
                  <a:pt x="7204" y="4469"/>
                  <a:pt x="7356" y="4408"/>
                </a:cubicBezTo>
                <a:cubicBezTo>
                  <a:pt x="7417" y="4347"/>
                  <a:pt x="7417" y="4286"/>
                  <a:pt x="7387" y="4256"/>
                </a:cubicBezTo>
                <a:cubicBezTo>
                  <a:pt x="7368" y="4198"/>
                  <a:pt x="7324" y="4177"/>
                  <a:pt x="7287" y="4177"/>
                </a:cubicBezTo>
                <a:cubicBezTo>
                  <a:pt x="7265" y="4177"/>
                  <a:pt x="7246" y="4184"/>
                  <a:pt x="7235" y="4195"/>
                </a:cubicBezTo>
                <a:cubicBezTo>
                  <a:pt x="7022" y="4317"/>
                  <a:pt x="6840" y="4469"/>
                  <a:pt x="6657" y="4590"/>
                </a:cubicBezTo>
                <a:lnTo>
                  <a:pt x="6384" y="4560"/>
                </a:lnTo>
                <a:cubicBezTo>
                  <a:pt x="6749" y="4286"/>
                  <a:pt x="7083" y="4043"/>
                  <a:pt x="7448" y="3861"/>
                </a:cubicBezTo>
                <a:cubicBezTo>
                  <a:pt x="7539" y="3830"/>
                  <a:pt x="7539" y="3739"/>
                  <a:pt x="7508" y="3709"/>
                </a:cubicBezTo>
                <a:cubicBezTo>
                  <a:pt x="7473" y="3673"/>
                  <a:pt x="7437" y="3658"/>
                  <a:pt x="7408" y="3658"/>
                </a:cubicBezTo>
                <a:cubicBezTo>
                  <a:pt x="7387" y="3658"/>
                  <a:pt x="7369" y="3666"/>
                  <a:pt x="7356" y="3678"/>
                </a:cubicBezTo>
                <a:cubicBezTo>
                  <a:pt x="6931" y="3952"/>
                  <a:pt x="6505" y="4195"/>
                  <a:pt x="6080" y="4499"/>
                </a:cubicBezTo>
                <a:lnTo>
                  <a:pt x="4499" y="4165"/>
                </a:lnTo>
                <a:lnTo>
                  <a:pt x="5502" y="2979"/>
                </a:lnTo>
                <a:cubicBezTo>
                  <a:pt x="6080" y="2949"/>
                  <a:pt x="6688" y="2888"/>
                  <a:pt x="7235" y="2736"/>
                </a:cubicBezTo>
                <a:cubicBezTo>
                  <a:pt x="7296" y="2736"/>
                  <a:pt x="7356" y="2645"/>
                  <a:pt x="7296" y="2584"/>
                </a:cubicBezTo>
                <a:cubicBezTo>
                  <a:pt x="7296" y="2516"/>
                  <a:pt x="7261" y="2482"/>
                  <a:pt x="7206" y="2482"/>
                </a:cubicBezTo>
                <a:cubicBezTo>
                  <a:pt x="7187" y="2482"/>
                  <a:pt x="7166" y="2485"/>
                  <a:pt x="7144" y="2493"/>
                </a:cubicBezTo>
                <a:cubicBezTo>
                  <a:pt x="6688" y="2615"/>
                  <a:pt x="6201" y="2675"/>
                  <a:pt x="5715" y="2736"/>
                </a:cubicBezTo>
                <a:lnTo>
                  <a:pt x="5867" y="2584"/>
                </a:lnTo>
                <a:cubicBezTo>
                  <a:pt x="6049" y="2584"/>
                  <a:pt x="6262" y="2584"/>
                  <a:pt x="6475" y="2493"/>
                </a:cubicBezTo>
                <a:cubicBezTo>
                  <a:pt x="6536" y="2463"/>
                  <a:pt x="6536" y="2432"/>
                  <a:pt x="6536" y="2341"/>
                </a:cubicBezTo>
                <a:cubicBezTo>
                  <a:pt x="6505" y="2280"/>
                  <a:pt x="6475" y="2280"/>
                  <a:pt x="6384" y="2280"/>
                </a:cubicBezTo>
                <a:cubicBezTo>
                  <a:pt x="6262" y="2311"/>
                  <a:pt x="6201" y="2341"/>
                  <a:pt x="6080" y="2341"/>
                </a:cubicBezTo>
                <a:lnTo>
                  <a:pt x="6323" y="2067"/>
                </a:lnTo>
                <a:cubicBezTo>
                  <a:pt x="6718" y="2067"/>
                  <a:pt x="7144" y="2007"/>
                  <a:pt x="7539" y="1885"/>
                </a:cubicBezTo>
                <a:cubicBezTo>
                  <a:pt x="7600" y="1855"/>
                  <a:pt x="7630" y="1824"/>
                  <a:pt x="7600" y="1733"/>
                </a:cubicBezTo>
                <a:cubicBezTo>
                  <a:pt x="7578" y="1690"/>
                  <a:pt x="7557" y="1647"/>
                  <a:pt x="7514" y="1647"/>
                </a:cubicBezTo>
                <a:cubicBezTo>
                  <a:pt x="7496" y="1647"/>
                  <a:pt x="7474" y="1654"/>
                  <a:pt x="7448" y="1672"/>
                </a:cubicBezTo>
                <a:cubicBezTo>
                  <a:pt x="7144" y="1733"/>
                  <a:pt x="6840" y="1824"/>
                  <a:pt x="6536" y="1855"/>
                </a:cubicBezTo>
                <a:lnTo>
                  <a:pt x="7022" y="1277"/>
                </a:lnTo>
                <a:cubicBezTo>
                  <a:pt x="7083" y="1247"/>
                  <a:pt x="7083" y="1156"/>
                  <a:pt x="7022" y="1095"/>
                </a:cubicBezTo>
                <a:cubicBezTo>
                  <a:pt x="7007" y="1080"/>
                  <a:pt x="6984" y="1072"/>
                  <a:pt x="6954" y="1072"/>
                </a:cubicBezTo>
                <a:cubicBezTo>
                  <a:pt x="6923" y="1072"/>
                  <a:pt x="6885" y="1080"/>
                  <a:pt x="6840" y="1095"/>
                </a:cubicBezTo>
                <a:lnTo>
                  <a:pt x="6353" y="1611"/>
                </a:lnTo>
                <a:lnTo>
                  <a:pt x="6353" y="669"/>
                </a:lnTo>
                <a:cubicBezTo>
                  <a:pt x="6353" y="608"/>
                  <a:pt x="6323" y="548"/>
                  <a:pt x="6232" y="548"/>
                </a:cubicBezTo>
                <a:cubicBezTo>
                  <a:pt x="6171" y="548"/>
                  <a:pt x="6110" y="608"/>
                  <a:pt x="6110" y="669"/>
                </a:cubicBezTo>
                <a:lnTo>
                  <a:pt x="6110" y="1885"/>
                </a:lnTo>
                <a:lnTo>
                  <a:pt x="5897" y="2128"/>
                </a:lnTo>
                <a:cubicBezTo>
                  <a:pt x="5897" y="1976"/>
                  <a:pt x="5867" y="1824"/>
                  <a:pt x="5867" y="1672"/>
                </a:cubicBezTo>
                <a:cubicBezTo>
                  <a:pt x="5867" y="1581"/>
                  <a:pt x="5806" y="1551"/>
                  <a:pt x="5745" y="1551"/>
                </a:cubicBezTo>
                <a:cubicBezTo>
                  <a:pt x="5654" y="1551"/>
                  <a:pt x="5624" y="1581"/>
                  <a:pt x="5624" y="1672"/>
                </a:cubicBezTo>
                <a:cubicBezTo>
                  <a:pt x="5624" y="1885"/>
                  <a:pt x="5654" y="2128"/>
                  <a:pt x="5715" y="2341"/>
                </a:cubicBezTo>
                <a:lnTo>
                  <a:pt x="5563" y="2523"/>
                </a:lnTo>
                <a:cubicBezTo>
                  <a:pt x="5502" y="2128"/>
                  <a:pt x="5472" y="1703"/>
                  <a:pt x="5472" y="1277"/>
                </a:cubicBezTo>
                <a:cubicBezTo>
                  <a:pt x="5472" y="1216"/>
                  <a:pt x="5441" y="1156"/>
                  <a:pt x="5350" y="1156"/>
                </a:cubicBezTo>
                <a:cubicBezTo>
                  <a:pt x="5290" y="1156"/>
                  <a:pt x="5259" y="1216"/>
                  <a:pt x="5259" y="1277"/>
                </a:cubicBezTo>
                <a:cubicBezTo>
                  <a:pt x="5259" y="1763"/>
                  <a:pt x="5290" y="2311"/>
                  <a:pt x="5350" y="2797"/>
                </a:cubicBezTo>
                <a:lnTo>
                  <a:pt x="4286" y="3982"/>
                </a:lnTo>
                <a:lnTo>
                  <a:pt x="3800" y="2493"/>
                </a:lnTo>
                <a:cubicBezTo>
                  <a:pt x="4074" y="1976"/>
                  <a:pt x="4286" y="1429"/>
                  <a:pt x="4438" y="852"/>
                </a:cubicBezTo>
                <a:cubicBezTo>
                  <a:pt x="4438" y="791"/>
                  <a:pt x="4408" y="760"/>
                  <a:pt x="4378" y="700"/>
                </a:cubicBezTo>
                <a:cubicBezTo>
                  <a:pt x="4286" y="700"/>
                  <a:pt x="4256" y="760"/>
                  <a:pt x="4226" y="791"/>
                </a:cubicBezTo>
                <a:cubicBezTo>
                  <a:pt x="4104" y="1247"/>
                  <a:pt x="3922" y="1703"/>
                  <a:pt x="3739" y="2159"/>
                </a:cubicBezTo>
                <a:lnTo>
                  <a:pt x="3648" y="1915"/>
                </a:lnTo>
                <a:cubicBezTo>
                  <a:pt x="3770" y="1733"/>
                  <a:pt x="3831" y="1551"/>
                  <a:pt x="3891" y="1368"/>
                </a:cubicBezTo>
                <a:cubicBezTo>
                  <a:pt x="3891" y="1277"/>
                  <a:pt x="3831" y="1247"/>
                  <a:pt x="3770" y="1216"/>
                </a:cubicBezTo>
                <a:cubicBezTo>
                  <a:pt x="3679" y="1216"/>
                  <a:pt x="3648" y="1247"/>
                  <a:pt x="3618" y="1308"/>
                </a:cubicBezTo>
                <a:cubicBezTo>
                  <a:pt x="3618" y="1429"/>
                  <a:pt x="3587" y="1520"/>
                  <a:pt x="3496" y="1611"/>
                </a:cubicBezTo>
                <a:lnTo>
                  <a:pt x="3375" y="1277"/>
                </a:lnTo>
                <a:cubicBezTo>
                  <a:pt x="3587" y="912"/>
                  <a:pt x="3739" y="517"/>
                  <a:pt x="3800" y="153"/>
                </a:cubicBezTo>
                <a:cubicBezTo>
                  <a:pt x="3800" y="61"/>
                  <a:pt x="3770" y="31"/>
                  <a:pt x="373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6" name="Google Shape;736;p32"/>
          <p:cNvGrpSpPr/>
          <p:nvPr/>
        </p:nvGrpSpPr>
        <p:grpSpPr>
          <a:xfrm>
            <a:off x="6591825" y="2351950"/>
            <a:ext cx="299425" cy="209000"/>
            <a:chOff x="6669950" y="1286700"/>
            <a:chExt cx="299425" cy="209000"/>
          </a:xfrm>
        </p:grpSpPr>
        <p:sp>
          <p:nvSpPr>
            <p:cNvPr id="737" name="Google Shape;737;p32"/>
            <p:cNvSpPr/>
            <p:nvPr/>
          </p:nvSpPr>
          <p:spPr>
            <a:xfrm>
              <a:off x="6774050" y="1286700"/>
              <a:ext cx="110200" cy="85125"/>
            </a:xfrm>
            <a:custGeom>
              <a:avLst/>
              <a:gdLst/>
              <a:ahLst/>
              <a:cxnLst/>
              <a:rect l="l" t="t" r="r" b="b"/>
              <a:pathLst>
                <a:path w="4408" h="3405" extrusionOk="0">
                  <a:moveTo>
                    <a:pt x="2189" y="0"/>
                  </a:moveTo>
                  <a:cubicBezTo>
                    <a:pt x="0" y="0"/>
                    <a:pt x="0" y="3405"/>
                    <a:pt x="2189" y="3405"/>
                  </a:cubicBezTo>
                  <a:cubicBezTo>
                    <a:pt x="4408" y="3405"/>
                    <a:pt x="4408" y="0"/>
                    <a:pt x="21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2"/>
            <p:cNvSpPr/>
            <p:nvPr/>
          </p:nvSpPr>
          <p:spPr>
            <a:xfrm>
              <a:off x="6669950" y="1447800"/>
              <a:ext cx="62325" cy="47900"/>
            </a:xfrm>
            <a:custGeom>
              <a:avLst/>
              <a:gdLst/>
              <a:ahLst/>
              <a:cxnLst/>
              <a:rect l="l" t="t" r="r" b="b"/>
              <a:pathLst>
                <a:path w="249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93" y="1915"/>
                    <a:pt x="2493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2"/>
            <p:cNvSpPr/>
            <p:nvPr/>
          </p:nvSpPr>
          <p:spPr>
            <a:xfrm>
              <a:off x="6907800" y="1428800"/>
              <a:ext cx="61575" cy="47900"/>
            </a:xfrm>
            <a:custGeom>
              <a:avLst/>
              <a:gdLst/>
              <a:ahLst/>
              <a:cxnLst/>
              <a:rect l="l" t="t" r="r" b="b"/>
              <a:pathLst>
                <a:path w="2463" h="1916" extrusionOk="0">
                  <a:moveTo>
                    <a:pt x="1216" y="0"/>
                  </a:moveTo>
                  <a:cubicBezTo>
                    <a:pt x="0" y="0"/>
                    <a:pt x="0" y="1915"/>
                    <a:pt x="1216" y="1915"/>
                  </a:cubicBezTo>
                  <a:cubicBezTo>
                    <a:pt x="2462" y="191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0" name="Google Shape;740;p32"/>
          <p:cNvGrpSpPr/>
          <p:nvPr/>
        </p:nvGrpSpPr>
        <p:grpSpPr>
          <a:xfrm>
            <a:off x="6438000" y="1135600"/>
            <a:ext cx="672550" cy="735725"/>
            <a:chOff x="4042125" y="3893975"/>
            <a:chExt cx="672550" cy="735725"/>
          </a:xfrm>
        </p:grpSpPr>
        <p:sp>
          <p:nvSpPr>
            <p:cNvPr id="741" name="Google Shape;741;p32"/>
            <p:cNvSpPr/>
            <p:nvPr/>
          </p:nvSpPr>
          <p:spPr>
            <a:xfrm>
              <a:off x="4085450" y="4300300"/>
              <a:ext cx="334375" cy="329400"/>
            </a:xfrm>
            <a:custGeom>
              <a:avLst/>
              <a:gdLst/>
              <a:ahLst/>
              <a:cxnLst/>
              <a:rect l="l" t="t" r="r" b="b"/>
              <a:pathLst>
                <a:path w="13375" h="13176" extrusionOk="0">
                  <a:moveTo>
                    <a:pt x="5900" y="1"/>
                  </a:moveTo>
                  <a:cubicBezTo>
                    <a:pt x="5816" y="1"/>
                    <a:pt x="5765" y="60"/>
                    <a:pt x="5715" y="161"/>
                  </a:cubicBezTo>
                  <a:cubicBezTo>
                    <a:pt x="5624" y="647"/>
                    <a:pt x="5472" y="1103"/>
                    <a:pt x="5229" y="1528"/>
                  </a:cubicBezTo>
                  <a:lnTo>
                    <a:pt x="4864" y="373"/>
                  </a:lnTo>
                  <a:cubicBezTo>
                    <a:pt x="4820" y="308"/>
                    <a:pt x="4760" y="258"/>
                    <a:pt x="4696" y="258"/>
                  </a:cubicBezTo>
                  <a:cubicBezTo>
                    <a:pt x="4672" y="258"/>
                    <a:pt x="4646" y="265"/>
                    <a:pt x="4621" y="282"/>
                  </a:cubicBezTo>
                  <a:cubicBezTo>
                    <a:pt x="4499" y="313"/>
                    <a:pt x="4469" y="434"/>
                    <a:pt x="4499" y="495"/>
                  </a:cubicBezTo>
                  <a:lnTo>
                    <a:pt x="4864" y="1589"/>
                  </a:lnTo>
                  <a:lnTo>
                    <a:pt x="3587" y="829"/>
                  </a:lnTo>
                  <a:cubicBezTo>
                    <a:pt x="3567" y="819"/>
                    <a:pt x="3540" y="812"/>
                    <a:pt x="3511" y="812"/>
                  </a:cubicBezTo>
                  <a:cubicBezTo>
                    <a:pt x="3452" y="812"/>
                    <a:pt x="3385" y="840"/>
                    <a:pt x="3344" y="921"/>
                  </a:cubicBezTo>
                  <a:cubicBezTo>
                    <a:pt x="3283" y="981"/>
                    <a:pt x="3283" y="1103"/>
                    <a:pt x="3374" y="1133"/>
                  </a:cubicBezTo>
                  <a:lnTo>
                    <a:pt x="3405" y="1194"/>
                  </a:lnTo>
                  <a:lnTo>
                    <a:pt x="5046" y="2136"/>
                  </a:lnTo>
                  <a:lnTo>
                    <a:pt x="5198" y="2623"/>
                  </a:lnTo>
                  <a:cubicBezTo>
                    <a:pt x="4955" y="2501"/>
                    <a:pt x="4742" y="2440"/>
                    <a:pt x="4560" y="2319"/>
                  </a:cubicBezTo>
                  <a:cubicBezTo>
                    <a:pt x="4529" y="2309"/>
                    <a:pt x="4496" y="2302"/>
                    <a:pt x="4462" y="2302"/>
                  </a:cubicBezTo>
                  <a:cubicBezTo>
                    <a:pt x="4394" y="2302"/>
                    <a:pt x="4327" y="2329"/>
                    <a:pt x="4286" y="2410"/>
                  </a:cubicBezTo>
                  <a:cubicBezTo>
                    <a:pt x="4256" y="2471"/>
                    <a:pt x="4256" y="2592"/>
                    <a:pt x="4317" y="2623"/>
                  </a:cubicBezTo>
                  <a:cubicBezTo>
                    <a:pt x="4317" y="2623"/>
                    <a:pt x="4347" y="2623"/>
                    <a:pt x="4347" y="2684"/>
                  </a:cubicBezTo>
                  <a:cubicBezTo>
                    <a:pt x="4651" y="2866"/>
                    <a:pt x="5016" y="3018"/>
                    <a:pt x="5350" y="3139"/>
                  </a:cubicBezTo>
                  <a:lnTo>
                    <a:pt x="5472" y="3504"/>
                  </a:lnTo>
                  <a:cubicBezTo>
                    <a:pt x="4864" y="3231"/>
                    <a:pt x="4256" y="2927"/>
                    <a:pt x="3678" y="2623"/>
                  </a:cubicBezTo>
                  <a:cubicBezTo>
                    <a:pt x="3648" y="2613"/>
                    <a:pt x="3618" y="2606"/>
                    <a:pt x="3587" y="2606"/>
                  </a:cubicBezTo>
                  <a:cubicBezTo>
                    <a:pt x="3526" y="2606"/>
                    <a:pt x="3466" y="2633"/>
                    <a:pt x="3405" y="2714"/>
                  </a:cubicBezTo>
                  <a:cubicBezTo>
                    <a:pt x="3374" y="2775"/>
                    <a:pt x="3374" y="2896"/>
                    <a:pt x="3435" y="2927"/>
                  </a:cubicBezTo>
                  <a:cubicBezTo>
                    <a:pt x="3435" y="2927"/>
                    <a:pt x="3496" y="2927"/>
                    <a:pt x="3496" y="2987"/>
                  </a:cubicBezTo>
                  <a:cubicBezTo>
                    <a:pt x="4165" y="3352"/>
                    <a:pt x="4894" y="3687"/>
                    <a:pt x="5624" y="3991"/>
                  </a:cubicBezTo>
                  <a:lnTo>
                    <a:pt x="6384" y="6361"/>
                  </a:lnTo>
                  <a:lnTo>
                    <a:pt x="3982" y="5875"/>
                  </a:lnTo>
                  <a:cubicBezTo>
                    <a:pt x="3496" y="5115"/>
                    <a:pt x="2918" y="4386"/>
                    <a:pt x="2280" y="3717"/>
                  </a:cubicBezTo>
                  <a:cubicBezTo>
                    <a:pt x="2235" y="3687"/>
                    <a:pt x="2181" y="3671"/>
                    <a:pt x="2132" y="3671"/>
                  </a:cubicBezTo>
                  <a:cubicBezTo>
                    <a:pt x="2083" y="3671"/>
                    <a:pt x="2037" y="3687"/>
                    <a:pt x="2007" y="3717"/>
                  </a:cubicBezTo>
                  <a:cubicBezTo>
                    <a:pt x="1915" y="3808"/>
                    <a:pt x="1915" y="3930"/>
                    <a:pt x="2007" y="3991"/>
                  </a:cubicBezTo>
                  <a:cubicBezTo>
                    <a:pt x="2523" y="4538"/>
                    <a:pt x="3040" y="5085"/>
                    <a:pt x="3435" y="5753"/>
                  </a:cubicBezTo>
                  <a:lnTo>
                    <a:pt x="3101" y="5662"/>
                  </a:lnTo>
                  <a:cubicBezTo>
                    <a:pt x="2949" y="5358"/>
                    <a:pt x="2766" y="5115"/>
                    <a:pt x="2493" y="4902"/>
                  </a:cubicBezTo>
                  <a:cubicBezTo>
                    <a:pt x="2471" y="4881"/>
                    <a:pt x="2442" y="4871"/>
                    <a:pt x="2409" y="4871"/>
                  </a:cubicBezTo>
                  <a:cubicBezTo>
                    <a:pt x="2350" y="4871"/>
                    <a:pt x="2278" y="4904"/>
                    <a:pt x="2219" y="4963"/>
                  </a:cubicBezTo>
                  <a:cubicBezTo>
                    <a:pt x="2159" y="5024"/>
                    <a:pt x="2189" y="5146"/>
                    <a:pt x="2280" y="5206"/>
                  </a:cubicBezTo>
                  <a:cubicBezTo>
                    <a:pt x="2371" y="5328"/>
                    <a:pt x="2493" y="5450"/>
                    <a:pt x="2614" y="5601"/>
                  </a:cubicBezTo>
                  <a:lnTo>
                    <a:pt x="2067" y="5480"/>
                  </a:lnTo>
                  <a:cubicBezTo>
                    <a:pt x="1733" y="4902"/>
                    <a:pt x="1307" y="4416"/>
                    <a:pt x="852" y="3991"/>
                  </a:cubicBezTo>
                  <a:cubicBezTo>
                    <a:pt x="821" y="3960"/>
                    <a:pt x="776" y="3945"/>
                    <a:pt x="730" y="3945"/>
                  </a:cubicBezTo>
                  <a:cubicBezTo>
                    <a:pt x="684" y="3945"/>
                    <a:pt x="639" y="3960"/>
                    <a:pt x="608" y="3991"/>
                  </a:cubicBezTo>
                  <a:cubicBezTo>
                    <a:pt x="517" y="4082"/>
                    <a:pt x="517" y="4203"/>
                    <a:pt x="608" y="4264"/>
                  </a:cubicBezTo>
                  <a:cubicBezTo>
                    <a:pt x="943" y="4598"/>
                    <a:pt x="1277" y="4994"/>
                    <a:pt x="1551" y="5358"/>
                  </a:cubicBezTo>
                  <a:lnTo>
                    <a:pt x="365" y="5146"/>
                  </a:lnTo>
                  <a:cubicBezTo>
                    <a:pt x="339" y="5132"/>
                    <a:pt x="315" y="5126"/>
                    <a:pt x="294" y="5126"/>
                  </a:cubicBezTo>
                  <a:cubicBezTo>
                    <a:pt x="218" y="5126"/>
                    <a:pt x="176" y="5203"/>
                    <a:pt x="152" y="5298"/>
                  </a:cubicBezTo>
                  <a:cubicBezTo>
                    <a:pt x="152" y="5358"/>
                    <a:pt x="152" y="5450"/>
                    <a:pt x="213" y="5480"/>
                  </a:cubicBezTo>
                  <a:cubicBezTo>
                    <a:pt x="244" y="5510"/>
                    <a:pt x="244" y="5510"/>
                    <a:pt x="304" y="5510"/>
                  </a:cubicBezTo>
                  <a:lnTo>
                    <a:pt x="1399" y="5753"/>
                  </a:lnTo>
                  <a:lnTo>
                    <a:pt x="92" y="6453"/>
                  </a:lnTo>
                  <a:cubicBezTo>
                    <a:pt x="31" y="6513"/>
                    <a:pt x="0" y="6605"/>
                    <a:pt x="31" y="6726"/>
                  </a:cubicBezTo>
                  <a:lnTo>
                    <a:pt x="61" y="6757"/>
                  </a:lnTo>
                  <a:cubicBezTo>
                    <a:pt x="128" y="6801"/>
                    <a:pt x="178" y="6829"/>
                    <a:pt x="236" y="6829"/>
                  </a:cubicBezTo>
                  <a:cubicBezTo>
                    <a:pt x="258" y="6829"/>
                    <a:pt x="280" y="6825"/>
                    <a:pt x="304" y="6817"/>
                  </a:cubicBezTo>
                  <a:lnTo>
                    <a:pt x="1915" y="5875"/>
                  </a:lnTo>
                  <a:lnTo>
                    <a:pt x="2432" y="5966"/>
                  </a:lnTo>
                  <a:cubicBezTo>
                    <a:pt x="2219" y="6118"/>
                    <a:pt x="2037" y="6240"/>
                    <a:pt x="1824" y="6392"/>
                  </a:cubicBezTo>
                  <a:cubicBezTo>
                    <a:pt x="1733" y="6422"/>
                    <a:pt x="1703" y="6544"/>
                    <a:pt x="1733" y="6665"/>
                  </a:cubicBezTo>
                  <a:lnTo>
                    <a:pt x="1763" y="6696"/>
                  </a:lnTo>
                  <a:cubicBezTo>
                    <a:pt x="1826" y="6717"/>
                    <a:pt x="1875" y="6752"/>
                    <a:pt x="1929" y="6752"/>
                  </a:cubicBezTo>
                  <a:cubicBezTo>
                    <a:pt x="1953" y="6752"/>
                    <a:pt x="1978" y="6745"/>
                    <a:pt x="2007" y="6726"/>
                  </a:cubicBezTo>
                  <a:cubicBezTo>
                    <a:pt x="2311" y="6544"/>
                    <a:pt x="2614" y="6361"/>
                    <a:pt x="2918" y="6088"/>
                  </a:cubicBezTo>
                  <a:lnTo>
                    <a:pt x="3344" y="6179"/>
                  </a:lnTo>
                  <a:cubicBezTo>
                    <a:pt x="2797" y="6574"/>
                    <a:pt x="2280" y="6939"/>
                    <a:pt x="1672" y="7273"/>
                  </a:cubicBezTo>
                  <a:cubicBezTo>
                    <a:pt x="1581" y="7304"/>
                    <a:pt x="1551" y="7425"/>
                    <a:pt x="1581" y="7547"/>
                  </a:cubicBezTo>
                  <a:lnTo>
                    <a:pt x="1611" y="7577"/>
                  </a:lnTo>
                  <a:cubicBezTo>
                    <a:pt x="1676" y="7599"/>
                    <a:pt x="1725" y="7620"/>
                    <a:pt x="1781" y="7620"/>
                  </a:cubicBezTo>
                  <a:cubicBezTo>
                    <a:pt x="1804" y="7620"/>
                    <a:pt x="1828" y="7617"/>
                    <a:pt x="1855" y="7608"/>
                  </a:cubicBezTo>
                  <a:cubicBezTo>
                    <a:pt x="2523" y="7243"/>
                    <a:pt x="3192" y="6787"/>
                    <a:pt x="3800" y="6270"/>
                  </a:cubicBezTo>
                  <a:lnTo>
                    <a:pt x="6232" y="6787"/>
                  </a:lnTo>
                  <a:lnTo>
                    <a:pt x="4560" y="8641"/>
                  </a:lnTo>
                  <a:cubicBezTo>
                    <a:pt x="3557" y="8671"/>
                    <a:pt x="2645" y="8793"/>
                    <a:pt x="1855" y="9006"/>
                  </a:cubicBezTo>
                  <a:cubicBezTo>
                    <a:pt x="1733" y="9067"/>
                    <a:pt x="1703" y="9127"/>
                    <a:pt x="1703" y="9249"/>
                  </a:cubicBezTo>
                  <a:cubicBezTo>
                    <a:pt x="1703" y="9279"/>
                    <a:pt x="1733" y="9310"/>
                    <a:pt x="1763" y="9310"/>
                  </a:cubicBezTo>
                  <a:cubicBezTo>
                    <a:pt x="1808" y="9354"/>
                    <a:pt x="1852" y="9382"/>
                    <a:pt x="1909" y="9382"/>
                  </a:cubicBezTo>
                  <a:cubicBezTo>
                    <a:pt x="1929" y="9382"/>
                    <a:pt x="1952" y="9379"/>
                    <a:pt x="1976" y="9371"/>
                  </a:cubicBezTo>
                  <a:cubicBezTo>
                    <a:pt x="2645" y="9158"/>
                    <a:pt x="3405" y="9067"/>
                    <a:pt x="4195" y="9006"/>
                  </a:cubicBezTo>
                  <a:lnTo>
                    <a:pt x="4195" y="9006"/>
                  </a:lnTo>
                  <a:lnTo>
                    <a:pt x="3952" y="9279"/>
                  </a:lnTo>
                  <a:cubicBezTo>
                    <a:pt x="3800" y="9279"/>
                    <a:pt x="3648" y="9310"/>
                    <a:pt x="3435" y="9310"/>
                  </a:cubicBezTo>
                  <a:cubicBezTo>
                    <a:pt x="3344" y="9310"/>
                    <a:pt x="3192" y="9371"/>
                    <a:pt x="3040" y="9371"/>
                  </a:cubicBezTo>
                  <a:cubicBezTo>
                    <a:pt x="2918" y="9371"/>
                    <a:pt x="2827" y="9462"/>
                    <a:pt x="2827" y="9553"/>
                  </a:cubicBezTo>
                  <a:cubicBezTo>
                    <a:pt x="2827" y="9583"/>
                    <a:pt x="2888" y="9674"/>
                    <a:pt x="2918" y="9674"/>
                  </a:cubicBezTo>
                  <a:cubicBezTo>
                    <a:pt x="2949" y="9705"/>
                    <a:pt x="2979" y="9705"/>
                    <a:pt x="3070" y="9705"/>
                  </a:cubicBezTo>
                  <a:cubicBezTo>
                    <a:pt x="3222" y="9705"/>
                    <a:pt x="3374" y="9674"/>
                    <a:pt x="3496" y="9674"/>
                  </a:cubicBezTo>
                  <a:lnTo>
                    <a:pt x="3557" y="9674"/>
                  </a:lnTo>
                  <a:lnTo>
                    <a:pt x="3253" y="10009"/>
                  </a:lnTo>
                  <a:cubicBezTo>
                    <a:pt x="2614" y="10009"/>
                    <a:pt x="1976" y="10130"/>
                    <a:pt x="1307" y="10313"/>
                  </a:cubicBezTo>
                  <a:cubicBezTo>
                    <a:pt x="1216" y="10343"/>
                    <a:pt x="1155" y="10465"/>
                    <a:pt x="1216" y="10526"/>
                  </a:cubicBezTo>
                  <a:cubicBezTo>
                    <a:pt x="1216" y="10586"/>
                    <a:pt x="1247" y="10617"/>
                    <a:pt x="1247" y="10617"/>
                  </a:cubicBezTo>
                  <a:cubicBezTo>
                    <a:pt x="1268" y="10638"/>
                    <a:pt x="1320" y="10660"/>
                    <a:pt x="1370" y="10660"/>
                  </a:cubicBezTo>
                  <a:cubicBezTo>
                    <a:pt x="1391" y="10660"/>
                    <a:pt x="1411" y="10656"/>
                    <a:pt x="1429" y="10647"/>
                  </a:cubicBezTo>
                  <a:cubicBezTo>
                    <a:pt x="1915" y="10495"/>
                    <a:pt x="2371" y="10434"/>
                    <a:pt x="2888" y="10374"/>
                  </a:cubicBezTo>
                  <a:lnTo>
                    <a:pt x="2888" y="10374"/>
                  </a:lnTo>
                  <a:lnTo>
                    <a:pt x="2037" y="11285"/>
                  </a:lnTo>
                  <a:cubicBezTo>
                    <a:pt x="1976" y="11377"/>
                    <a:pt x="1976" y="11498"/>
                    <a:pt x="2037" y="11559"/>
                  </a:cubicBezTo>
                  <a:cubicBezTo>
                    <a:pt x="2083" y="11605"/>
                    <a:pt x="2128" y="11627"/>
                    <a:pt x="2174" y="11627"/>
                  </a:cubicBezTo>
                  <a:cubicBezTo>
                    <a:pt x="2219" y="11627"/>
                    <a:pt x="2265" y="11605"/>
                    <a:pt x="2311" y="11559"/>
                  </a:cubicBezTo>
                  <a:lnTo>
                    <a:pt x="3070" y="10738"/>
                  </a:lnTo>
                  <a:lnTo>
                    <a:pt x="3070" y="12167"/>
                  </a:lnTo>
                  <a:cubicBezTo>
                    <a:pt x="3070" y="12258"/>
                    <a:pt x="3101" y="12289"/>
                    <a:pt x="3131" y="12319"/>
                  </a:cubicBezTo>
                  <a:cubicBezTo>
                    <a:pt x="3192" y="12349"/>
                    <a:pt x="3222" y="12349"/>
                    <a:pt x="3253" y="12349"/>
                  </a:cubicBezTo>
                  <a:cubicBezTo>
                    <a:pt x="3374" y="12349"/>
                    <a:pt x="3435" y="12289"/>
                    <a:pt x="3435" y="12167"/>
                  </a:cubicBezTo>
                  <a:lnTo>
                    <a:pt x="3435" y="10313"/>
                  </a:lnTo>
                  <a:lnTo>
                    <a:pt x="3800" y="9918"/>
                  </a:lnTo>
                  <a:cubicBezTo>
                    <a:pt x="3830" y="10161"/>
                    <a:pt x="3830" y="10374"/>
                    <a:pt x="3830" y="10617"/>
                  </a:cubicBezTo>
                  <a:cubicBezTo>
                    <a:pt x="3830" y="10647"/>
                    <a:pt x="3861" y="10738"/>
                    <a:pt x="3891" y="10769"/>
                  </a:cubicBezTo>
                  <a:cubicBezTo>
                    <a:pt x="3952" y="10799"/>
                    <a:pt x="3982" y="10799"/>
                    <a:pt x="4013" y="10799"/>
                  </a:cubicBezTo>
                  <a:cubicBezTo>
                    <a:pt x="4134" y="10799"/>
                    <a:pt x="4195" y="10738"/>
                    <a:pt x="4195" y="10617"/>
                  </a:cubicBezTo>
                  <a:cubicBezTo>
                    <a:pt x="4195" y="10282"/>
                    <a:pt x="4165" y="9887"/>
                    <a:pt x="4134" y="9553"/>
                  </a:cubicBezTo>
                  <a:lnTo>
                    <a:pt x="4408" y="9249"/>
                  </a:lnTo>
                  <a:cubicBezTo>
                    <a:pt x="4469" y="9887"/>
                    <a:pt x="4499" y="10526"/>
                    <a:pt x="4499" y="11194"/>
                  </a:cubicBezTo>
                  <a:cubicBezTo>
                    <a:pt x="4499" y="11255"/>
                    <a:pt x="4560" y="11285"/>
                    <a:pt x="4590" y="11346"/>
                  </a:cubicBezTo>
                  <a:cubicBezTo>
                    <a:pt x="4621" y="11377"/>
                    <a:pt x="4651" y="11377"/>
                    <a:pt x="4712" y="11377"/>
                  </a:cubicBezTo>
                  <a:cubicBezTo>
                    <a:pt x="4803" y="11377"/>
                    <a:pt x="4894" y="11285"/>
                    <a:pt x="4894" y="11194"/>
                  </a:cubicBezTo>
                  <a:cubicBezTo>
                    <a:pt x="4894" y="10434"/>
                    <a:pt x="4803" y="9614"/>
                    <a:pt x="4712" y="8854"/>
                  </a:cubicBezTo>
                  <a:lnTo>
                    <a:pt x="6414" y="6969"/>
                  </a:lnTo>
                  <a:lnTo>
                    <a:pt x="7174" y="9310"/>
                  </a:lnTo>
                  <a:cubicBezTo>
                    <a:pt x="6718" y="10191"/>
                    <a:pt x="6384" y="11042"/>
                    <a:pt x="6140" y="11863"/>
                  </a:cubicBezTo>
                  <a:cubicBezTo>
                    <a:pt x="6140" y="11954"/>
                    <a:pt x="6140" y="12015"/>
                    <a:pt x="6232" y="12045"/>
                  </a:cubicBezTo>
                  <a:cubicBezTo>
                    <a:pt x="6262" y="12045"/>
                    <a:pt x="6262" y="12106"/>
                    <a:pt x="6292" y="12106"/>
                  </a:cubicBezTo>
                  <a:cubicBezTo>
                    <a:pt x="6309" y="12110"/>
                    <a:pt x="6324" y="12112"/>
                    <a:pt x="6338" y="12112"/>
                  </a:cubicBezTo>
                  <a:cubicBezTo>
                    <a:pt x="6430" y="12112"/>
                    <a:pt x="6483" y="12033"/>
                    <a:pt x="6536" y="11954"/>
                  </a:cubicBezTo>
                  <a:cubicBezTo>
                    <a:pt x="6718" y="11255"/>
                    <a:pt x="6991" y="10526"/>
                    <a:pt x="7326" y="9826"/>
                  </a:cubicBezTo>
                  <a:lnTo>
                    <a:pt x="7447" y="10161"/>
                  </a:lnTo>
                  <a:cubicBezTo>
                    <a:pt x="7356" y="10313"/>
                    <a:pt x="7295" y="10465"/>
                    <a:pt x="7235" y="10586"/>
                  </a:cubicBezTo>
                  <a:cubicBezTo>
                    <a:pt x="7204" y="10678"/>
                    <a:pt x="7143" y="10799"/>
                    <a:pt x="7052" y="10951"/>
                  </a:cubicBezTo>
                  <a:cubicBezTo>
                    <a:pt x="7022" y="11042"/>
                    <a:pt x="7052" y="11103"/>
                    <a:pt x="7083" y="11194"/>
                  </a:cubicBezTo>
                  <a:lnTo>
                    <a:pt x="7143" y="11225"/>
                  </a:lnTo>
                  <a:cubicBezTo>
                    <a:pt x="7159" y="11232"/>
                    <a:pt x="7178" y="11236"/>
                    <a:pt x="7199" y="11236"/>
                  </a:cubicBezTo>
                  <a:cubicBezTo>
                    <a:pt x="7261" y="11236"/>
                    <a:pt x="7341" y="11202"/>
                    <a:pt x="7387" y="11133"/>
                  </a:cubicBezTo>
                  <a:cubicBezTo>
                    <a:pt x="7478" y="10982"/>
                    <a:pt x="7508" y="10890"/>
                    <a:pt x="7599" y="10769"/>
                  </a:cubicBezTo>
                  <a:cubicBezTo>
                    <a:pt x="7599" y="10738"/>
                    <a:pt x="7599" y="10738"/>
                    <a:pt x="7630" y="10678"/>
                  </a:cubicBezTo>
                  <a:lnTo>
                    <a:pt x="7782" y="11103"/>
                  </a:lnTo>
                  <a:cubicBezTo>
                    <a:pt x="7478" y="11681"/>
                    <a:pt x="7235" y="12289"/>
                    <a:pt x="7083" y="12927"/>
                  </a:cubicBezTo>
                  <a:cubicBezTo>
                    <a:pt x="7083" y="13018"/>
                    <a:pt x="7083" y="13079"/>
                    <a:pt x="7174" y="13109"/>
                  </a:cubicBezTo>
                  <a:cubicBezTo>
                    <a:pt x="7204" y="13170"/>
                    <a:pt x="7204" y="13170"/>
                    <a:pt x="7235" y="13170"/>
                  </a:cubicBezTo>
                  <a:cubicBezTo>
                    <a:pt x="7251" y="13174"/>
                    <a:pt x="7267" y="13176"/>
                    <a:pt x="7282" y="13176"/>
                  </a:cubicBezTo>
                  <a:cubicBezTo>
                    <a:pt x="7380" y="13176"/>
                    <a:pt x="7451" y="13097"/>
                    <a:pt x="7478" y="13018"/>
                  </a:cubicBezTo>
                  <a:cubicBezTo>
                    <a:pt x="7599" y="12501"/>
                    <a:pt x="7751" y="12045"/>
                    <a:pt x="7964" y="11589"/>
                  </a:cubicBezTo>
                  <a:lnTo>
                    <a:pt x="8359" y="12775"/>
                  </a:lnTo>
                  <a:cubicBezTo>
                    <a:pt x="8359" y="12805"/>
                    <a:pt x="8390" y="12866"/>
                    <a:pt x="8390" y="12866"/>
                  </a:cubicBezTo>
                  <a:cubicBezTo>
                    <a:pt x="8411" y="12888"/>
                    <a:pt x="8463" y="12909"/>
                    <a:pt x="8513" y="12909"/>
                  </a:cubicBezTo>
                  <a:cubicBezTo>
                    <a:pt x="8534" y="12909"/>
                    <a:pt x="8554" y="12905"/>
                    <a:pt x="8572" y="12896"/>
                  </a:cubicBezTo>
                  <a:cubicBezTo>
                    <a:pt x="8694" y="12866"/>
                    <a:pt x="8724" y="12744"/>
                    <a:pt x="8694" y="12653"/>
                  </a:cubicBezTo>
                  <a:lnTo>
                    <a:pt x="8359" y="11559"/>
                  </a:lnTo>
                  <a:lnTo>
                    <a:pt x="9605" y="12289"/>
                  </a:lnTo>
                  <a:cubicBezTo>
                    <a:pt x="9626" y="12299"/>
                    <a:pt x="9653" y="12305"/>
                    <a:pt x="9683" y="12305"/>
                  </a:cubicBezTo>
                  <a:cubicBezTo>
                    <a:pt x="9744" y="12305"/>
                    <a:pt x="9818" y="12278"/>
                    <a:pt x="9879" y="12197"/>
                  </a:cubicBezTo>
                  <a:cubicBezTo>
                    <a:pt x="9909" y="12137"/>
                    <a:pt x="9909" y="12015"/>
                    <a:pt x="9788" y="11954"/>
                  </a:cubicBezTo>
                  <a:lnTo>
                    <a:pt x="8146" y="10982"/>
                  </a:lnTo>
                  <a:lnTo>
                    <a:pt x="7995" y="10495"/>
                  </a:lnTo>
                  <a:lnTo>
                    <a:pt x="7995" y="10495"/>
                  </a:lnTo>
                  <a:cubicBezTo>
                    <a:pt x="8238" y="10586"/>
                    <a:pt x="8420" y="10678"/>
                    <a:pt x="8663" y="10799"/>
                  </a:cubicBezTo>
                  <a:cubicBezTo>
                    <a:pt x="8685" y="10810"/>
                    <a:pt x="8716" y="10817"/>
                    <a:pt x="8748" y="10817"/>
                  </a:cubicBezTo>
                  <a:cubicBezTo>
                    <a:pt x="8805" y="10817"/>
                    <a:pt x="8868" y="10796"/>
                    <a:pt x="8906" y="10738"/>
                  </a:cubicBezTo>
                  <a:cubicBezTo>
                    <a:pt x="8967" y="10647"/>
                    <a:pt x="8967" y="10526"/>
                    <a:pt x="8846" y="10465"/>
                  </a:cubicBezTo>
                  <a:cubicBezTo>
                    <a:pt x="8542" y="10282"/>
                    <a:pt x="8207" y="10130"/>
                    <a:pt x="7843" y="10009"/>
                  </a:cubicBezTo>
                  <a:lnTo>
                    <a:pt x="7751" y="9614"/>
                  </a:lnTo>
                  <a:lnTo>
                    <a:pt x="7751" y="9614"/>
                  </a:lnTo>
                  <a:cubicBezTo>
                    <a:pt x="8359" y="9887"/>
                    <a:pt x="8906" y="10161"/>
                    <a:pt x="9484" y="10495"/>
                  </a:cubicBezTo>
                  <a:cubicBezTo>
                    <a:pt x="9517" y="10506"/>
                    <a:pt x="9551" y="10513"/>
                    <a:pt x="9584" y="10513"/>
                  </a:cubicBezTo>
                  <a:cubicBezTo>
                    <a:pt x="9642" y="10513"/>
                    <a:pt x="9700" y="10492"/>
                    <a:pt x="9757" y="10434"/>
                  </a:cubicBezTo>
                  <a:cubicBezTo>
                    <a:pt x="9788" y="10343"/>
                    <a:pt x="9788" y="10222"/>
                    <a:pt x="9666" y="10161"/>
                  </a:cubicBezTo>
                  <a:cubicBezTo>
                    <a:pt x="8998" y="9766"/>
                    <a:pt x="8298" y="9431"/>
                    <a:pt x="7599" y="9127"/>
                  </a:cubicBezTo>
                  <a:lnTo>
                    <a:pt x="6779" y="6726"/>
                  </a:lnTo>
                  <a:lnTo>
                    <a:pt x="9210" y="7243"/>
                  </a:lnTo>
                  <a:cubicBezTo>
                    <a:pt x="9757" y="8064"/>
                    <a:pt x="10335" y="8793"/>
                    <a:pt x="10882" y="9371"/>
                  </a:cubicBezTo>
                  <a:cubicBezTo>
                    <a:pt x="10928" y="9401"/>
                    <a:pt x="10981" y="9416"/>
                    <a:pt x="11030" y="9416"/>
                  </a:cubicBezTo>
                  <a:cubicBezTo>
                    <a:pt x="11080" y="9416"/>
                    <a:pt x="11125" y="9401"/>
                    <a:pt x="11156" y="9371"/>
                  </a:cubicBezTo>
                  <a:cubicBezTo>
                    <a:pt x="11247" y="9279"/>
                    <a:pt x="11247" y="9158"/>
                    <a:pt x="11156" y="9097"/>
                  </a:cubicBezTo>
                  <a:cubicBezTo>
                    <a:pt x="10669" y="8611"/>
                    <a:pt x="10183" y="8003"/>
                    <a:pt x="9727" y="7334"/>
                  </a:cubicBezTo>
                  <a:lnTo>
                    <a:pt x="9727" y="7334"/>
                  </a:lnTo>
                  <a:lnTo>
                    <a:pt x="10092" y="7425"/>
                  </a:lnTo>
                  <a:cubicBezTo>
                    <a:pt x="10183" y="7577"/>
                    <a:pt x="10274" y="7699"/>
                    <a:pt x="10365" y="7790"/>
                  </a:cubicBezTo>
                  <a:lnTo>
                    <a:pt x="10578" y="8155"/>
                  </a:lnTo>
                  <a:lnTo>
                    <a:pt x="10639" y="8185"/>
                  </a:lnTo>
                  <a:cubicBezTo>
                    <a:pt x="10674" y="8203"/>
                    <a:pt x="10719" y="8220"/>
                    <a:pt x="10763" y="8220"/>
                  </a:cubicBezTo>
                  <a:cubicBezTo>
                    <a:pt x="10795" y="8220"/>
                    <a:pt x="10826" y="8211"/>
                    <a:pt x="10852" y="8185"/>
                  </a:cubicBezTo>
                  <a:cubicBezTo>
                    <a:pt x="10943" y="8094"/>
                    <a:pt x="10973" y="8003"/>
                    <a:pt x="10882" y="7912"/>
                  </a:cubicBezTo>
                  <a:cubicBezTo>
                    <a:pt x="10821" y="7790"/>
                    <a:pt x="10700" y="7699"/>
                    <a:pt x="10639" y="7577"/>
                  </a:cubicBezTo>
                  <a:lnTo>
                    <a:pt x="10578" y="7547"/>
                  </a:lnTo>
                  <a:lnTo>
                    <a:pt x="11034" y="7608"/>
                  </a:lnTo>
                  <a:cubicBezTo>
                    <a:pt x="11612" y="8398"/>
                    <a:pt x="12037" y="8915"/>
                    <a:pt x="12523" y="9371"/>
                  </a:cubicBezTo>
                  <a:cubicBezTo>
                    <a:pt x="12569" y="9401"/>
                    <a:pt x="12615" y="9416"/>
                    <a:pt x="12660" y="9416"/>
                  </a:cubicBezTo>
                  <a:cubicBezTo>
                    <a:pt x="12706" y="9416"/>
                    <a:pt x="12751" y="9401"/>
                    <a:pt x="12797" y="9371"/>
                  </a:cubicBezTo>
                  <a:cubicBezTo>
                    <a:pt x="12858" y="9279"/>
                    <a:pt x="12858" y="9158"/>
                    <a:pt x="12797" y="9097"/>
                  </a:cubicBezTo>
                  <a:cubicBezTo>
                    <a:pt x="12402" y="8763"/>
                    <a:pt x="12098" y="8367"/>
                    <a:pt x="11794" y="7942"/>
                  </a:cubicBezTo>
                  <a:lnTo>
                    <a:pt x="11794" y="7942"/>
                  </a:lnTo>
                  <a:lnTo>
                    <a:pt x="13010" y="8216"/>
                  </a:lnTo>
                  <a:cubicBezTo>
                    <a:pt x="13031" y="8221"/>
                    <a:pt x="13050" y="8223"/>
                    <a:pt x="13067" y="8223"/>
                  </a:cubicBezTo>
                  <a:cubicBezTo>
                    <a:pt x="13152" y="8223"/>
                    <a:pt x="13203" y="8164"/>
                    <a:pt x="13253" y="8064"/>
                  </a:cubicBezTo>
                  <a:cubicBezTo>
                    <a:pt x="13283" y="7942"/>
                    <a:pt x="13192" y="7881"/>
                    <a:pt x="13101" y="7851"/>
                  </a:cubicBezTo>
                  <a:lnTo>
                    <a:pt x="12007" y="7608"/>
                  </a:lnTo>
                  <a:lnTo>
                    <a:pt x="13253" y="6878"/>
                  </a:lnTo>
                  <a:cubicBezTo>
                    <a:pt x="13314" y="6848"/>
                    <a:pt x="13375" y="6726"/>
                    <a:pt x="13314" y="6635"/>
                  </a:cubicBezTo>
                  <a:cubicBezTo>
                    <a:pt x="13291" y="6567"/>
                    <a:pt x="13217" y="6532"/>
                    <a:pt x="13143" y="6532"/>
                  </a:cubicBezTo>
                  <a:cubicBezTo>
                    <a:pt x="13118" y="6532"/>
                    <a:pt x="13093" y="6536"/>
                    <a:pt x="13071" y="6544"/>
                  </a:cubicBezTo>
                  <a:lnTo>
                    <a:pt x="11429" y="7456"/>
                  </a:lnTo>
                  <a:lnTo>
                    <a:pt x="10943" y="7334"/>
                  </a:lnTo>
                  <a:cubicBezTo>
                    <a:pt x="11125" y="7182"/>
                    <a:pt x="11308" y="7091"/>
                    <a:pt x="11490" y="6969"/>
                  </a:cubicBezTo>
                  <a:cubicBezTo>
                    <a:pt x="11581" y="6939"/>
                    <a:pt x="11612" y="6817"/>
                    <a:pt x="11581" y="6696"/>
                  </a:cubicBezTo>
                  <a:cubicBezTo>
                    <a:pt x="11560" y="6653"/>
                    <a:pt x="11493" y="6610"/>
                    <a:pt x="11412" y="6610"/>
                  </a:cubicBezTo>
                  <a:cubicBezTo>
                    <a:pt x="11379" y="6610"/>
                    <a:pt x="11343" y="6617"/>
                    <a:pt x="11308" y="6635"/>
                  </a:cubicBezTo>
                  <a:cubicBezTo>
                    <a:pt x="11004" y="6817"/>
                    <a:pt x="10700" y="7000"/>
                    <a:pt x="10426" y="7243"/>
                  </a:cubicBezTo>
                  <a:lnTo>
                    <a:pt x="10031" y="7152"/>
                  </a:lnTo>
                  <a:cubicBezTo>
                    <a:pt x="10548" y="6787"/>
                    <a:pt x="11095" y="6392"/>
                    <a:pt x="11642" y="6057"/>
                  </a:cubicBezTo>
                  <a:cubicBezTo>
                    <a:pt x="11733" y="6027"/>
                    <a:pt x="11764" y="5905"/>
                    <a:pt x="11733" y="5784"/>
                  </a:cubicBezTo>
                  <a:cubicBezTo>
                    <a:pt x="11690" y="5741"/>
                    <a:pt x="11632" y="5698"/>
                    <a:pt x="11559" y="5698"/>
                  </a:cubicBezTo>
                  <a:cubicBezTo>
                    <a:pt x="11528" y="5698"/>
                    <a:pt x="11495" y="5705"/>
                    <a:pt x="11460" y="5723"/>
                  </a:cubicBezTo>
                  <a:cubicBezTo>
                    <a:pt x="10791" y="6088"/>
                    <a:pt x="10122" y="6544"/>
                    <a:pt x="9514" y="7030"/>
                  </a:cubicBezTo>
                  <a:lnTo>
                    <a:pt x="7052" y="6513"/>
                  </a:lnTo>
                  <a:lnTo>
                    <a:pt x="8694" y="4690"/>
                  </a:lnTo>
                  <a:cubicBezTo>
                    <a:pt x="9605" y="4659"/>
                    <a:pt x="10517" y="4507"/>
                    <a:pt x="11399" y="4264"/>
                  </a:cubicBezTo>
                  <a:cubicBezTo>
                    <a:pt x="11490" y="4234"/>
                    <a:pt x="11551" y="4143"/>
                    <a:pt x="11490" y="4051"/>
                  </a:cubicBezTo>
                  <a:cubicBezTo>
                    <a:pt x="11460" y="3930"/>
                    <a:pt x="11399" y="3899"/>
                    <a:pt x="11277" y="3899"/>
                  </a:cubicBezTo>
                  <a:cubicBezTo>
                    <a:pt x="10548" y="4082"/>
                    <a:pt x="9788" y="4234"/>
                    <a:pt x="9028" y="4264"/>
                  </a:cubicBezTo>
                  <a:lnTo>
                    <a:pt x="9271" y="3991"/>
                  </a:lnTo>
                  <a:cubicBezTo>
                    <a:pt x="9365" y="4007"/>
                    <a:pt x="9455" y="4015"/>
                    <a:pt x="9545" y="4015"/>
                  </a:cubicBezTo>
                  <a:cubicBezTo>
                    <a:pt x="9775" y="4015"/>
                    <a:pt x="9994" y="3965"/>
                    <a:pt x="10213" y="3899"/>
                  </a:cubicBezTo>
                  <a:cubicBezTo>
                    <a:pt x="10335" y="3839"/>
                    <a:pt x="10365" y="3747"/>
                    <a:pt x="10335" y="3656"/>
                  </a:cubicBezTo>
                  <a:cubicBezTo>
                    <a:pt x="10289" y="3563"/>
                    <a:pt x="10224" y="3524"/>
                    <a:pt x="10156" y="3524"/>
                  </a:cubicBezTo>
                  <a:cubicBezTo>
                    <a:pt x="10135" y="3524"/>
                    <a:pt x="10113" y="3527"/>
                    <a:pt x="10092" y="3535"/>
                  </a:cubicBezTo>
                  <a:cubicBezTo>
                    <a:pt x="9940" y="3626"/>
                    <a:pt x="9788" y="3626"/>
                    <a:pt x="9605" y="3656"/>
                  </a:cubicBezTo>
                  <a:lnTo>
                    <a:pt x="9970" y="3231"/>
                  </a:lnTo>
                  <a:cubicBezTo>
                    <a:pt x="10639" y="3231"/>
                    <a:pt x="11277" y="3139"/>
                    <a:pt x="11885" y="2927"/>
                  </a:cubicBezTo>
                  <a:cubicBezTo>
                    <a:pt x="12007" y="2896"/>
                    <a:pt x="12037" y="2775"/>
                    <a:pt x="12007" y="2714"/>
                  </a:cubicBezTo>
                  <a:cubicBezTo>
                    <a:pt x="11960" y="2621"/>
                    <a:pt x="11896" y="2581"/>
                    <a:pt x="11828" y="2581"/>
                  </a:cubicBezTo>
                  <a:cubicBezTo>
                    <a:pt x="11807" y="2581"/>
                    <a:pt x="11785" y="2585"/>
                    <a:pt x="11764" y="2592"/>
                  </a:cubicBezTo>
                  <a:cubicBezTo>
                    <a:pt x="11308" y="2744"/>
                    <a:pt x="10821" y="2835"/>
                    <a:pt x="10335" y="2866"/>
                  </a:cubicBezTo>
                  <a:lnTo>
                    <a:pt x="11125" y="1984"/>
                  </a:lnTo>
                  <a:cubicBezTo>
                    <a:pt x="11186" y="1924"/>
                    <a:pt x="11186" y="1802"/>
                    <a:pt x="11125" y="1711"/>
                  </a:cubicBezTo>
                  <a:cubicBezTo>
                    <a:pt x="11080" y="1680"/>
                    <a:pt x="11034" y="1665"/>
                    <a:pt x="10988" y="1665"/>
                  </a:cubicBezTo>
                  <a:cubicBezTo>
                    <a:pt x="10943" y="1665"/>
                    <a:pt x="10897" y="1680"/>
                    <a:pt x="10852" y="1711"/>
                  </a:cubicBezTo>
                  <a:lnTo>
                    <a:pt x="10092" y="2562"/>
                  </a:lnTo>
                  <a:lnTo>
                    <a:pt x="10092" y="1073"/>
                  </a:lnTo>
                  <a:cubicBezTo>
                    <a:pt x="10092" y="951"/>
                    <a:pt x="10031" y="890"/>
                    <a:pt x="9909" y="890"/>
                  </a:cubicBezTo>
                  <a:cubicBezTo>
                    <a:pt x="9788" y="890"/>
                    <a:pt x="9727" y="951"/>
                    <a:pt x="9727" y="1073"/>
                  </a:cubicBezTo>
                  <a:lnTo>
                    <a:pt x="9727" y="2987"/>
                  </a:lnTo>
                  <a:lnTo>
                    <a:pt x="9362" y="3352"/>
                  </a:lnTo>
                  <a:cubicBezTo>
                    <a:pt x="9332" y="3139"/>
                    <a:pt x="9332" y="2866"/>
                    <a:pt x="9332" y="2623"/>
                  </a:cubicBezTo>
                  <a:cubicBezTo>
                    <a:pt x="9332" y="2532"/>
                    <a:pt x="9271" y="2440"/>
                    <a:pt x="9150" y="2440"/>
                  </a:cubicBezTo>
                  <a:cubicBezTo>
                    <a:pt x="9028" y="2440"/>
                    <a:pt x="8967" y="2532"/>
                    <a:pt x="8967" y="2623"/>
                  </a:cubicBezTo>
                  <a:cubicBezTo>
                    <a:pt x="8967" y="3018"/>
                    <a:pt x="8998" y="3352"/>
                    <a:pt x="9058" y="3747"/>
                  </a:cubicBezTo>
                  <a:lnTo>
                    <a:pt x="8815" y="4051"/>
                  </a:lnTo>
                  <a:cubicBezTo>
                    <a:pt x="8724" y="3383"/>
                    <a:pt x="8663" y="2714"/>
                    <a:pt x="8694" y="2076"/>
                  </a:cubicBezTo>
                  <a:cubicBezTo>
                    <a:pt x="8694" y="1954"/>
                    <a:pt x="8602" y="1863"/>
                    <a:pt x="8511" y="1863"/>
                  </a:cubicBezTo>
                  <a:cubicBezTo>
                    <a:pt x="8390" y="1863"/>
                    <a:pt x="8298" y="1954"/>
                    <a:pt x="8298" y="2076"/>
                  </a:cubicBezTo>
                  <a:cubicBezTo>
                    <a:pt x="8298" y="2866"/>
                    <a:pt x="8390" y="3626"/>
                    <a:pt x="8511" y="4416"/>
                  </a:cubicBezTo>
                  <a:lnTo>
                    <a:pt x="6839" y="6270"/>
                  </a:lnTo>
                  <a:lnTo>
                    <a:pt x="6080" y="3960"/>
                  </a:lnTo>
                  <a:cubicBezTo>
                    <a:pt x="6475" y="3170"/>
                    <a:pt x="6839" y="2288"/>
                    <a:pt x="7052" y="1407"/>
                  </a:cubicBezTo>
                  <a:cubicBezTo>
                    <a:pt x="7083" y="1316"/>
                    <a:pt x="7022" y="1225"/>
                    <a:pt x="6900" y="1194"/>
                  </a:cubicBezTo>
                  <a:cubicBezTo>
                    <a:pt x="6874" y="1181"/>
                    <a:pt x="6850" y="1175"/>
                    <a:pt x="6829" y="1175"/>
                  </a:cubicBezTo>
                  <a:cubicBezTo>
                    <a:pt x="6753" y="1175"/>
                    <a:pt x="6711" y="1251"/>
                    <a:pt x="6688" y="1346"/>
                  </a:cubicBezTo>
                  <a:cubicBezTo>
                    <a:pt x="6475" y="2045"/>
                    <a:pt x="6232" y="2775"/>
                    <a:pt x="5867" y="3474"/>
                  </a:cubicBezTo>
                  <a:lnTo>
                    <a:pt x="5776" y="3139"/>
                  </a:lnTo>
                  <a:cubicBezTo>
                    <a:pt x="5958" y="2866"/>
                    <a:pt x="6080" y="2562"/>
                    <a:pt x="6140" y="2228"/>
                  </a:cubicBezTo>
                  <a:cubicBezTo>
                    <a:pt x="6140" y="2106"/>
                    <a:pt x="6110" y="2015"/>
                    <a:pt x="5988" y="1984"/>
                  </a:cubicBezTo>
                  <a:cubicBezTo>
                    <a:pt x="5867" y="1984"/>
                    <a:pt x="5806" y="2015"/>
                    <a:pt x="5776" y="2136"/>
                  </a:cubicBezTo>
                  <a:cubicBezTo>
                    <a:pt x="5715" y="2288"/>
                    <a:pt x="5684" y="2440"/>
                    <a:pt x="5624" y="2592"/>
                  </a:cubicBezTo>
                  <a:lnTo>
                    <a:pt x="5411" y="2076"/>
                  </a:lnTo>
                  <a:cubicBezTo>
                    <a:pt x="5715" y="1498"/>
                    <a:pt x="5958" y="890"/>
                    <a:pt x="6110" y="221"/>
                  </a:cubicBezTo>
                  <a:cubicBezTo>
                    <a:pt x="6140" y="130"/>
                    <a:pt x="6080" y="39"/>
                    <a:pt x="5958" y="9"/>
                  </a:cubicBezTo>
                  <a:cubicBezTo>
                    <a:pt x="5937" y="3"/>
                    <a:pt x="5918" y="1"/>
                    <a:pt x="59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2"/>
            <p:cNvSpPr/>
            <p:nvPr/>
          </p:nvSpPr>
          <p:spPr>
            <a:xfrm>
              <a:off x="4042125" y="3893975"/>
              <a:ext cx="212050" cy="209750"/>
            </a:xfrm>
            <a:custGeom>
              <a:avLst/>
              <a:gdLst/>
              <a:ahLst/>
              <a:cxnLst/>
              <a:rect l="l" t="t" r="r" b="b"/>
              <a:pathLst>
                <a:path w="8482" h="8390" extrusionOk="0">
                  <a:moveTo>
                    <a:pt x="3740" y="0"/>
                  </a:moveTo>
                  <a:cubicBezTo>
                    <a:pt x="3648" y="0"/>
                    <a:pt x="3618" y="30"/>
                    <a:pt x="3588" y="91"/>
                  </a:cubicBezTo>
                  <a:cubicBezTo>
                    <a:pt x="3496" y="395"/>
                    <a:pt x="3405" y="699"/>
                    <a:pt x="3284" y="942"/>
                  </a:cubicBezTo>
                  <a:lnTo>
                    <a:pt x="3040" y="243"/>
                  </a:lnTo>
                  <a:cubicBezTo>
                    <a:pt x="3018" y="175"/>
                    <a:pt x="2995" y="141"/>
                    <a:pt x="2946" y="141"/>
                  </a:cubicBezTo>
                  <a:cubicBezTo>
                    <a:pt x="2930" y="141"/>
                    <a:pt x="2911" y="144"/>
                    <a:pt x="2888" y="152"/>
                  </a:cubicBezTo>
                  <a:cubicBezTo>
                    <a:pt x="2828" y="182"/>
                    <a:pt x="2797" y="243"/>
                    <a:pt x="2828" y="304"/>
                  </a:cubicBezTo>
                  <a:lnTo>
                    <a:pt x="3040" y="1003"/>
                  </a:lnTo>
                  <a:lnTo>
                    <a:pt x="2250" y="486"/>
                  </a:lnTo>
                  <a:cubicBezTo>
                    <a:pt x="2234" y="478"/>
                    <a:pt x="2218" y="474"/>
                    <a:pt x="2202" y="474"/>
                  </a:cubicBezTo>
                  <a:cubicBezTo>
                    <a:pt x="2159" y="474"/>
                    <a:pt x="2120" y="503"/>
                    <a:pt x="2098" y="547"/>
                  </a:cubicBezTo>
                  <a:cubicBezTo>
                    <a:pt x="2068" y="578"/>
                    <a:pt x="2098" y="638"/>
                    <a:pt x="2129" y="699"/>
                  </a:cubicBezTo>
                  <a:lnTo>
                    <a:pt x="3192" y="1307"/>
                  </a:lnTo>
                  <a:lnTo>
                    <a:pt x="3314" y="1611"/>
                  </a:lnTo>
                  <a:cubicBezTo>
                    <a:pt x="3162" y="1520"/>
                    <a:pt x="3040" y="1489"/>
                    <a:pt x="2888" y="1398"/>
                  </a:cubicBezTo>
                  <a:cubicBezTo>
                    <a:pt x="2872" y="1390"/>
                    <a:pt x="2858" y="1386"/>
                    <a:pt x="2845" y="1386"/>
                  </a:cubicBezTo>
                  <a:cubicBezTo>
                    <a:pt x="2809" y="1386"/>
                    <a:pt x="2781" y="1415"/>
                    <a:pt x="2737" y="1459"/>
                  </a:cubicBezTo>
                  <a:cubicBezTo>
                    <a:pt x="2706" y="1489"/>
                    <a:pt x="2737" y="1550"/>
                    <a:pt x="2797" y="1611"/>
                  </a:cubicBezTo>
                  <a:lnTo>
                    <a:pt x="2828" y="1611"/>
                  </a:lnTo>
                  <a:cubicBezTo>
                    <a:pt x="3010" y="1702"/>
                    <a:pt x="3253" y="1824"/>
                    <a:pt x="3466" y="1915"/>
                  </a:cubicBezTo>
                  <a:lnTo>
                    <a:pt x="3557" y="2158"/>
                  </a:lnTo>
                  <a:cubicBezTo>
                    <a:pt x="3162" y="2006"/>
                    <a:pt x="2797" y="1824"/>
                    <a:pt x="2402" y="1611"/>
                  </a:cubicBezTo>
                  <a:cubicBezTo>
                    <a:pt x="2383" y="1592"/>
                    <a:pt x="2364" y="1585"/>
                    <a:pt x="2347" y="1585"/>
                  </a:cubicBezTo>
                  <a:cubicBezTo>
                    <a:pt x="2307" y="1585"/>
                    <a:pt x="2271" y="1620"/>
                    <a:pt x="2250" y="1641"/>
                  </a:cubicBezTo>
                  <a:cubicBezTo>
                    <a:pt x="2220" y="1672"/>
                    <a:pt x="2250" y="1763"/>
                    <a:pt x="2281" y="1793"/>
                  </a:cubicBezTo>
                  <a:lnTo>
                    <a:pt x="2341" y="1793"/>
                  </a:lnTo>
                  <a:cubicBezTo>
                    <a:pt x="2737" y="2067"/>
                    <a:pt x="3192" y="2249"/>
                    <a:pt x="3709" y="2432"/>
                  </a:cubicBezTo>
                  <a:lnTo>
                    <a:pt x="4196" y="3951"/>
                  </a:lnTo>
                  <a:lnTo>
                    <a:pt x="2676" y="3648"/>
                  </a:lnTo>
                  <a:cubicBezTo>
                    <a:pt x="2372" y="3161"/>
                    <a:pt x="1977" y="2705"/>
                    <a:pt x="1581" y="2280"/>
                  </a:cubicBezTo>
                  <a:cubicBezTo>
                    <a:pt x="1551" y="2265"/>
                    <a:pt x="1521" y="2257"/>
                    <a:pt x="1486" y="2257"/>
                  </a:cubicBezTo>
                  <a:cubicBezTo>
                    <a:pt x="1452" y="2257"/>
                    <a:pt x="1414" y="2265"/>
                    <a:pt x="1369" y="2280"/>
                  </a:cubicBezTo>
                  <a:cubicBezTo>
                    <a:pt x="1338" y="2310"/>
                    <a:pt x="1338" y="2401"/>
                    <a:pt x="1369" y="2462"/>
                  </a:cubicBezTo>
                  <a:cubicBezTo>
                    <a:pt x="1733" y="2827"/>
                    <a:pt x="2037" y="3192"/>
                    <a:pt x="2281" y="3587"/>
                  </a:cubicBezTo>
                  <a:lnTo>
                    <a:pt x="2068" y="3526"/>
                  </a:lnTo>
                  <a:cubicBezTo>
                    <a:pt x="1977" y="3344"/>
                    <a:pt x="1825" y="3192"/>
                    <a:pt x="1673" y="3040"/>
                  </a:cubicBezTo>
                  <a:cubicBezTo>
                    <a:pt x="1657" y="3024"/>
                    <a:pt x="1635" y="3017"/>
                    <a:pt x="1608" y="3017"/>
                  </a:cubicBezTo>
                  <a:cubicBezTo>
                    <a:pt x="1581" y="3017"/>
                    <a:pt x="1551" y="3024"/>
                    <a:pt x="1521" y="3040"/>
                  </a:cubicBezTo>
                  <a:cubicBezTo>
                    <a:pt x="1490" y="3070"/>
                    <a:pt x="1490" y="3161"/>
                    <a:pt x="1521" y="3222"/>
                  </a:cubicBezTo>
                  <a:lnTo>
                    <a:pt x="1764" y="3465"/>
                  </a:lnTo>
                  <a:lnTo>
                    <a:pt x="1429" y="3374"/>
                  </a:lnTo>
                  <a:cubicBezTo>
                    <a:pt x="1186" y="3040"/>
                    <a:pt x="913" y="2705"/>
                    <a:pt x="609" y="2432"/>
                  </a:cubicBezTo>
                  <a:cubicBezTo>
                    <a:pt x="594" y="2417"/>
                    <a:pt x="571" y="2409"/>
                    <a:pt x="540" y="2409"/>
                  </a:cubicBezTo>
                  <a:cubicBezTo>
                    <a:pt x="510" y="2409"/>
                    <a:pt x="472" y="2417"/>
                    <a:pt x="426" y="2432"/>
                  </a:cubicBezTo>
                  <a:cubicBezTo>
                    <a:pt x="396" y="2462"/>
                    <a:pt x="396" y="2553"/>
                    <a:pt x="426" y="2614"/>
                  </a:cubicBezTo>
                  <a:cubicBezTo>
                    <a:pt x="670" y="2857"/>
                    <a:pt x="852" y="3070"/>
                    <a:pt x="1034" y="3344"/>
                  </a:cubicBezTo>
                  <a:lnTo>
                    <a:pt x="274" y="3192"/>
                  </a:lnTo>
                  <a:cubicBezTo>
                    <a:pt x="214" y="3192"/>
                    <a:pt x="153" y="3222"/>
                    <a:pt x="122" y="3283"/>
                  </a:cubicBezTo>
                  <a:cubicBezTo>
                    <a:pt x="122" y="3313"/>
                    <a:pt x="122" y="3344"/>
                    <a:pt x="153" y="3374"/>
                  </a:cubicBezTo>
                  <a:lnTo>
                    <a:pt x="214" y="3435"/>
                  </a:lnTo>
                  <a:lnTo>
                    <a:pt x="913" y="3587"/>
                  </a:lnTo>
                  <a:lnTo>
                    <a:pt x="92" y="4043"/>
                  </a:lnTo>
                  <a:cubicBezTo>
                    <a:pt x="1" y="4073"/>
                    <a:pt x="1" y="4134"/>
                    <a:pt x="62" y="4195"/>
                  </a:cubicBezTo>
                  <a:cubicBezTo>
                    <a:pt x="62" y="4195"/>
                    <a:pt x="62" y="4225"/>
                    <a:pt x="92" y="4225"/>
                  </a:cubicBezTo>
                  <a:cubicBezTo>
                    <a:pt x="107" y="4240"/>
                    <a:pt x="122" y="4248"/>
                    <a:pt x="145" y="4248"/>
                  </a:cubicBezTo>
                  <a:cubicBezTo>
                    <a:pt x="168" y="4248"/>
                    <a:pt x="198" y="4240"/>
                    <a:pt x="244" y="4225"/>
                  </a:cubicBezTo>
                  <a:lnTo>
                    <a:pt x="1308" y="3617"/>
                  </a:lnTo>
                  <a:lnTo>
                    <a:pt x="1612" y="3678"/>
                  </a:lnTo>
                  <a:cubicBezTo>
                    <a:pt x="1490" y="3769"/>
                    <a:pt x="1338" y="3891"/>
                    <a:pt x="1217" y="3951"/>
                  </a:cubicBezTo>
                  <a:cubicBezTo>
                    <a:pt x="1156" y="3982"/>
                    <a:pt x="1156" y="4073"/>
                    <a:pt x="1186" y="4103"/>
                  </a:cubicBezTo>
                  <a:cubicBezTo>
                    <a:pt x="1186" y="4103"/>
                    <a:pt x="1186" y="4134"/>
                    <a:pt x="1217" y="4134"/>
                  </a:cubicBezTo>
                  <a:cubicBezTo>
                    <a:pt x="1247" y="4164"/>
                    <a:pt x="1270" y="4179"/>
                    <a:pt x="1293" y="4179"/>
                  </a:cubicBezTo>
                  <a:cubicBezTo>
                    <a:pt x="1316" y="4179"/>
                    <a:pt x="1338" y="4164"/>
                    <a:pt x="1369" y="4134"/>
                  </a:cubicBezTo>
                  <a:cubicBezTo>
                    <a:pt x="1581" y="4043"/>
                    <a:pt x="1764" y="3891"/>
                    <a:pt x="1946" y="3739"/>
                  </a:cubicBezTo>
                  <a:lnTo>
                    <a:pt x="2220" y="3769"/>
                  </a:lnTo>
                  <a:cubicBezTo>
                    <a:pt x="1885" y="4043"/>
                    <a:pt x="1521" y="4255"/>
                    <a:pt x="1156" y="4499"/>
                  </a:cubicBezTo>
                  <a:cubicBezTo>
                    <a:pt x="1065" y="4529"/>
                    <a:pt x="1065" y="4590"/>
                    <a:pt x="1126" y="4651"/>
                  </a:cubicBezTo>
                  <a:cubicBezTo>
                    <a:pt x="1126" y="4651"/>
                    <a:pt x="1126" y="4681"/>
                    <a:pt x="1156" y="4681"/>
                  </a:cubicBezTo>
                  <a:cubicBezTo>
                    <a:pt x="1171" y="4696"/>
                    <a:pt x="1186" y="4704"/>
                    <a:pt x="1209" y="4704"/>
                  </a:cubicBezTo>
                  <a:cubicBezTo>
                    <a:pt x="1232" y="4704"/>
                    <a:pt x="1262" y="4696"/>
                    <a:pt x="1308" y="4681"/>
                  </a:cubicBezTo>
                  <a:cubicBezTo>
                    <a:pt x="1733" y="4407"/>
                    <a:pt x="2189" y="4134"/>
                    <a:pt x="2554" y="3830"/>
                  </a:cubicBezTo>
                  <a:lnTo>
                    <a:pt x="4104" y="4195"/>
                  </a:lnTo>
                  <a:lnTo>
                    <a:pt x="3040" y="5350"/>
                  </a:lnTo>
                  <a:cubicBezTo>
                    <a:pt x="2433" y="5410"/>
                    <a:pt x="1825" y="5471"/>
                    <a:pt x="1338" y="5623"/>
                  </a:cubicBezTo>
                  <a:cubicBezTo>
                    <a:pt x="1278" y="5623"/>
                    <a:pt x="1217" y="5714"/>
                    <a:pt x="1278" y="5775"/>
                  </a:cubicBezTo>
                  <a:cubicBezTo>
                    <a:pt x="1278" y="5806"/>
                    <a:pt x="1308" y="5806"/>
                    <a:pt x="1308" y="5866"/>
                  </a:cubicBezTo>
                  <a:cubicBezTo>
                    <a:pt x="1338" y="5897"/>
                    <a:pt x="1369" y="5897"/>
                    <a:pt x="1429" y="5897"/>
                  </a:cubicBezTo>
                  <a:cubicBezTo>
                    <a:pt x="1825" y="5775"/>
                    <a:pt x="2341" y="5714"/>
                    <a:pt x="2858" y="5654"/>
                  </a:cubicBezTo>
                  <a:lnTo>
                    <a:pt x="2858" y="5654"/>
                  </a:lnTo>
                  <a:lnTo>
                    <a:pt x="2706" y="5866"/>
                  </a:lnTo>
                  <a:cubicBezTo>
                    <a:pt x="2585" y="5866"/>
                    <a:pt x="2524" y="5866"/>
                    <a:pt x="2402" y="5897"/>
                  </a:cubicBezTo>
                  <a:cubicBezTo>
                    <a:pt x="2341" y="5897"/>
                    <a:pt x="2250" y="5897"/>
                    <a:pt x="2129" y="5927"/>
                  </a:cubicBezTo>
                  <a:cubicBezTo>
                    <a:pt x="2068" y="5927"/>
                    <a:pt x="2037" y="6018"/>
                    <a:pt x="2037" y="6049"/>
                  </a:cubicBezTo>
                  <a:cubicBezTo>
                    <a:pt x="2037" y="6079"/>
                    <a:pt x="2037" y="6110"/>
                    <a:pt x="2068" y="6110"/>
                  </a:cubicBezTo>
                  <a:cubicBezTo>
                    <a:pt x="2098" y="6170"/>
                    <a:pt x="2098" y="6170"/>
                    <a:pt x="2129" y="6170"/>
                  </a:cubicBezTo>
                  <a:cubicBezTo>
                    <a:pt x="2250" y="6170"/>
                    <a:pt x="2341" y="6170"/>
                    <a:pt x="2402" y="6110"/>
                  </a:cubicBezTo>
                  <a:lnTo>
                    <a:pt x="2433" y="6110"/>
                  </a:lnTo>
                  <a:lnTo>
                    <a:pt x="2250" y="6353"/>
                  </a:lnTo>
                  <a:cubicBezTo>
                    <a:pt x="1825" y="6353"/>
                    <a:pt x="1429" y="6414"/>
                    <a:pt x="1004" y="6535"/>
                  </a:cubicBezTo>
                  <a:cubicBezTo>
                    <a:pt x="913" y="6566"/>
                    <a:pt x="882" y="6626"/>
                    <a:pt x="913" y="6687"/>
                  </a:cubicBezTo>
                  <a:cubicBezTo>
                    <a:pt x="913" y="6717"/>
                    <a:pt x="974" y="6717"/>
                    <a:pt x="974" y="6717"/>
                  </a:cubicBezTo>
                  <a:cubicBezTo>
                    <a:pt x="1004" y="6778"/>
                    <a:pt x="1034" y="6778"/>
                    <a:pt x="1065" y="6778"/>
                  </a:cubicBezTo>
                  <a:cubicBezTo>
                    <a:pt x="1369" y="6687"/>
                    <a:pt x="1673" y="6626"/>
                    <a:pt x="2037" y="6566"/>
                  </a:cubicBezTo>
                  <a:lnTo>
                    <a:pt x="2037" y="6566"/>
                  </a:lnTo>
                  <a:lnTo>
                    <a:pt x="1490" y="7143"/>
                  </a:lnTo>
                  <a:cubicBezTo>
                    <a:pt x="1460" y="7173"/>
                    <a:pt x="1460" y="7265"/>
                    <a:pt x="1490" y="7325"/>
                  </a:cubicBezTo>
                  <a:cubicBezTo>
                    <a:pt x="1505" y="7356"/>
                    <a:pt x="1536" y="7371"/>
                    <a:pt x="1566" y="7371"/>
                  </a:cubicBezTo>
                  <a:cubicBezTo>
                    <a:pt x="1597" y="7371"/>
                    <a:pt x="1627" y="7356"/>
                    <a:pt x="1642" y="7325"/>
                  </a:cubicBezTo>
                  <a:lnTo>
                    <a:pt x="2129" y="6809"/>
                  </a:lnTo>
                  <a:lnTo>
                    <a:pt x="2129" y="7721"/>
                  </a:lnTo>
                  <a:cubicBezTo>
                    <a:pt x="2129" y="7751"/>
                    <a:pt x="2129" y="7781"/>
                    <a:pt x="2189" y="7781"/>
                  </a:cubicBezTo>
                  <a:cubicBezTo>
                    <a:pt x="2220" y="7781"/>
                    <a:pt x="2220" y="7842"/>
                    <a:pt x="2250" y="7842"/>
                  </a:cubicBezTo>
                  <a:cubicBezTo>
                    <a:pt x="2341" y="7842"/>
                    <a:pt x="2372" y="7781"/>
                    <a:pt x="2372" y="7721"/>
                  </a:cubicBezTo>
                  <a:lnTo>
                    <a:pt x="2372" y="6505"/>
                  </a:lnTo>
                  <a:lnTo>
                    <a:pt x="2585" y="6262"/>
                  </a:lnTo>
                  <a:cubicBezTo>
                    <a:pt x="2585" y="6414"/>
                    <a:pt x="2645" y="6566"/>
                    <a:pt x="2645" y="6717"/>
                  </a:cubicBezTo>
                  <a:cubicBezTo>
                    <a:pt x="2645" y="6778"/>
                    <a:pt x="2645" y="6809"/>
                    <a:pt x="2676" y="6809"/>
                  </a:cubicBezTo>
                  <a:cubicBezTo>
                    <a:pt x="2706" y="6809"/>
                    <a:pt x="2706" y="6839"/>
                    <a:pt x="2737" y="6839"/>
                  </a:cubicBezTo>
                  <a:cubicBezTo>
                    <a:pt x="2828" y="6839"/>
                    <a:pt x="2858" y="6809"/>
                    <a:pt x="2858" y="6717"/>
                  </a:cubicBezTo>
                  <a:cubicBezTo>
                    <a:pt x="2858" y="6505"/>
                    <a:pt x="2828" y="6262"/>
                    <a:pt x="2797" y="6049"/>
                  </a:cubicBezTo>
                  <a:lnTo>
                    <a:pt x="2949" y="5866"/>
                  </a:lnTo>
                  <a:cubicBezTo>
                    <a:pt x="2980" y="6262"/>
                    <a:pt x="3010" y="6687"/>
                    <a:pt x="3010" y="7113"/>
                  </a:cubicBezTo>
                  <a:cubicBezTo>
                    <a:pt x="3010" y="7143"/>
                    <a:pt x="3010" y="7173"/>
                    <a:pt x="3040" y="7173"/>
                  </a:cubicBezTo>
                  <a:cubicBezTo>
                    <a:pt x="3101" y="7173"/>
                    <a:pt x="3101" y="7234"/>
                    <a:pt x="3132" y="7234"/>
                  </a:cubicBezTo>
                  <a:cubicBezTo>
                    <a:pt x="3192" y="7234"/>
                    <a:pt x="3253" y="7173"/>
                    <a:pt x="3253" y="7113"/>
                  </a:cubicBezTo>
                  <a:cubicBezTo>
                    <a:pt x="3253" y="6626"/>
                    <a:pt x="3192" y="6110"/>
                    <a:pt x="3132" y="5623"/>
                  </a:cubicBezTo>
                  <a:lnTo>
                    <a:pt x="4226" y="4407"/>
                  </a:lnTo>
                  <a:lnTo>
                    <a:pt x="4712" y="5927"/>
                  </a:lnTo>
                  <a:cubicBezTo>
                    <a:pt x="4408" y="6505"/>
                    <a:pt x="4226" y="7021"/>
                    <a:pt x="4074" y="7569"/>
                  </a:cubicBezTo>
                  <a:cubicBezTo>
                    <a:pt x="4074" y="7599"/>
                    <a:pt x="4074" y="7629"/>
                    <a:pt x="4104" y="7690"/>
                  </a:cubicBezTo>
                  <a:lnTo>
                    <a:pt x="4165" y="7721"/>
                  </a:lnTo>
                  <a:cubicBezTo>
                    <a:pt x="4226" y="7721"/>
                    <a:pt x="4256" y="7690"/>
                    <a:pt x="4317" y="7629"/>
                  </a:cubicBezTo>
                  <a:cubicBezTo>
                    <a:pt x="4408" y="7173"/>
                    <a:pt x="4621" y="6778"/>
                    <a:pt x="4834" y="6262"/>
                  </a:cubicBezTo>
                  <a:lnTo>
                    <a:pt x="4925" y="6505"/>
                  </a:lnTo>
                  <a:cubicBezTo>
                    <a:pt x="4864" y="6626"/>
                    <a:pt x="4834" y="6687"/>
                    <a:pt x="4803" y="6778"/>
                  </a:cubicBezTo>
                  <a:lnTo>
                    <a:pt x="4682" y="6991"/>
                  </a:lnTo>
                  <a:cubicBezTo>
                    <a:pt x="4651" y="7021"/>
                    <a:pt x="4682" y="7113"/>
                    <a:pt x="4712" y="7143"/>
                  </a:cubicBezTo>
                  <a:lnTo>
                    <a:pt x="4773" y="7143"/>
                  </a:lnTo>
                  <a:cubicBezTo>
                    <a:pt x="4791" y="7152"/>
                    <a:pt x="4811" y="7156"/>
                    <a:pt x="4831" y="7156"/>
                  </a:cubicBezTo>
                  <a:cubicBezTo>
                    <a:pt x="4879" y="7156"/>
                    <a:pt x="4925" y="7134"/>
                    <a:pt x="4925" y="7113"/>
                  </a:cubicBezTo>
                  <a:cubicBezTo>
                    <a:pt x="4955" y="7021"/>
                    <a:pt x="4986" y="6930"/>
                    <a:pt x="5016" y="6839"/>
                  </a:cubicBezTo>
                  <a:lnTo>
                    <a:pt x="5016" y="6809"/>
                  </a:lnTo>
                  <a:lnTo>
                    <a:pt x="5107" y="7082"/>
                  </a:lnTo>
                  <a:cubicBezTo>
                    <a:pt x="4925" y="7447"/>
                    <a:pt x="4773" y="7842"/>
                    <a:pt x="4651" y="8237"/>
                  </a:cubicBezTo>
                  <a:cubicBezTo>
                    <a:pt x="4651" y="8298"/>
                    <a:pt x="4651" y="8328"/>
                    <a:pt x="4682" y="8359"/>
                  </a:cubicBezTo>
                  <a:lnTo>
                    <a:pt x="4712" y="8389"/>
                  </a:lnTo>
                  <a:cubicBezTo>
                    <a:pt x="4803" y="8389"/>
                    <a:pt x="4834" y="8359"/>
                    <a:pt x="4864" y="8328"/>
                  </a:cubicBezTo>
                  <a:cubicBezTo>
                    <a:pt x="4955" y="8025"/>
                    <a:pt x="5077" y="7721"/>
                    <a:pt x="5168" y="7417"/>
                  </a:cubicBezTo>
                  <a:lnTo>
                    <a:pt x="5411" y="8176"/>
                  </a:lnTo>
                  <a:cubicBezTo>
                    <a:pt x="5411" y="8207"/>
                    <a:pt x="5442" y="8207"/>
                    <a:pt x="5442" y="8207"/>
                  </a:cubicBezTo>
                  <a:cubicBezTo>
                    <a:pt x="5472" y="8237"/>
                    <a:pt x="5533" y="8237"/>
                    <a:pt x="5563" y="8237"/>
                  </a:cubicBezTo>
                  <a:cubicBezTo>
                    <a:pt x="5624" y="8207"/>
                    <a:pt x="5685" y="8176"/>
                    <a:pt x="5624" y="8085"/>
                  </a:cubicBezTo>
                  <a:lnTo>
                    <a:pt x="5411" y="7417"/>
                  </a:lnTo>
                  <a:lnTo>
                    <a:pt x="5411" y="7417"/>
                  </a:lnTo>
                  <a:lnTo>
                    <a:pt x="6202" y="7873"/>
                  </a:lnTo>
                  <a:cubicBezTo>
                    <a:pt x="6228" y="7881"/>
                    <a:pt x="6250" y="7885"/>
                    <a:pt x="6268" y="7885"/>
                  </a:cubicBezTo>
                  <a:cubicBezTo>
                    <a:pt x="6311" y="7885"/>
                    <a:pt x="6332" y="7864"/>
                    <a:pt x="6354" y="7842"/>
                  </a:cubicBezTo>
                  <a:cubicBezTo>
                    <a:pt x="6384" y="7751"/>
                    <a:pt x="6354" y="7721"/>
                    <a:pt x="6323" y="7690"/>
                  </a:cubicBezTo>
                  <a:lnTo>
                    <a:pt x="5290" y="7082"/>
                  </a:lnTo>
                  <a:lnTo>
                    <a:pt x="5168" y="6778"/>
                  </a:lnTo>
                  <a:lnTo>
                    <a:pt x="5168" y="6778"/>
                  </a:lnTo>
                  <a:cubicBezTo>
                    <a:pt x="5320" y="6839"/>
                    <a:pt x="5442" y="6869"/>
                    <a:pt x="5594" y="6961"/>
                  </a:cubicBezTo>
                  <a:cubicBezTo>
                    <a:pt x="5620" y="6970"/>
                    <a:pt x="5642" y="6973"/>
                    <a:pt x="5660" y="6973"/>
                  </a:cubicBezTo>
                  <a:cubicBezTo>
                    <a:pt x="5703" y="6973"/>
                    <a:pt x="5724" y="6952"/>
                    <a:pt x="5746" y="6930"/>
                  </a:cubicBezTo>
                  <a:cubicBezTo>
                    <a:pt x="5776" y="6839"/>
                    <a:pt x="5746" y="6809"/>
                    <a:pt x="5715" y="6778"/>
                  </a:cubicBezTo>
                  <a:cubicBezTo>
                    <a:pt x="5533" y="6657"/>
                    <a:pt x="5290" y="6535"/>
                    <a:pt x="5107" y="6474"/>
                  </a:cubicBezTo>
                  <a:lnTo>
                    <a:pt x="5016" y="6201"/>
                  </a:lnTo>
                  <a:lnTo>
                    <a:pt x="5016" y="6201"/>
                  </a:lnTo>
                  <a:cubicBezTo>
                    <a:pt x="5411" y="6353"/>
                    <a:pt x="5776" y="6535"/>
                    <a:pt x="6171" y="6778"/>
                  </a:cubicBezTo>
                  <a:cubicBezTo>
                    <a:pt x="6188" y="6786"/>
                    <a:pt x="6204" y="6790"/>
                    <a:pt x="6220" y="6790"/>
                  </a:cubicBezTo>
                  <a:cubicBezTo>
                    <a:pt x="6262" y="6790"/>
                    <a:pt x="6301" y="6762"/>
                    <a:pt x="6323" y="6717"/>
                  </a:cubicBezTo>
                  <a:cubicBezTo>
                    <a:pt x="6354" y="6657"/>
                    <a:pt x="6323" y="6566"/>
                    <a:pt x="6293" y="6566"/>
                  </a:cubicBezTo>
                  <a:cubicBezTo>
                    <a:pt x="5867" y="6322"/>
                    <a:pt x="5411" y="6110"/>
                    <a:pt x="4955" y="5927"/>
                  </a:cubicBezTo>
                  <a:lnTo>
                    <a:pt x="4469" y="4377"/>
                  </a:lnTo>
                  <a:lnTo>
                    <a:pt x="6019" y="4711"/>
                  </a:lnTo>
                  <a:cubicBezTo>
                    <a:pt x="6354" y="5259"/>
                    <a:pt x="6688" y="5714"/>
                    <a:pt x="7083" y="6079"/>
                  </a:cubicBezTo>
                  <a:cubicBezTo>
                    <a:pt x="7098" y="6094"/>
                    <a:pt x="7129" y="6102"/>
                    <a:pt x="7159" y="6102"/>
                  </a:cubicBezTo>
                  <a:cubicBezTo>
                    <a:pt x="7189" y="6102"/>
                    <a:pt x="7220" y="6094"/>
                    <a:pt x="7235" y="6079"/>
                  </a:cubicBezTo>
                  <a:cubicBezTo>
                    <a:pt x="7265" y="6049"/>
                    <a:pt x="7265" y="5958"/>
                    <a:pt x="7235" y="5897"/>
                  </a:cubicBezTo>
                  <a:cubicBezTo>
                    <a:pt x="6931" y="5593"/>
                    <a:pt x="6627" y="5198"/>
                    <a:pt x="6323" y="4742"/>
                  </a:cubicBezTo>
                  <a:lnTo>
                    <a:pt x="6323" y="4742"/>
                  </a:lnTo>
                  <a:lnTo>
                    <a:pt x="6536" y="4803"/>
                  </a:lnTo>
                  <a:cubicBezTo>
                    <a:pt x="6627" y="4863"/>
                    <a:pt x="6658" y="4955"/>
                    <a:pt x="6749" y="5046"/>
                  </a:cubicBezTo>
                  <a:cubicBezTo>
                    <a:pt x="6779" y="5137"/>
                    <a:pt x="6840" y="5198"/>
                    <a:pt x="6901" y="5289"/>
                  </a:cubicBezTo>
                  <a:lnTo>
                    <a:pt x="6931" y="5319"/>
                  </a:lnTo>
                  <a:cubicBezTo>
                    <a:pt x="6946" y="5334"/>
                    <a:pt x="6977" y="5342"/>
                    <a:pt x="7007" y="5342"/>
                  </a:cubicBezTo>
                  <a:cubicBezTo>
                    <a:pt x="7038" y="5342"/>
                    <a:pt x="7068" y="5334"/>
                    <a:pt x="7083" y="5319"/>
                  </a:cubicBezTo>
                  <a:cubicBezTo>
                    <a:pt x="7113" y="5289"/>
                    <a:pt x="7144" y="5198"/>
                    <a:pt x="7113" y="5167"/>
                  </a:cubicBezTo>
                  <a:cubicBezTo>
                    <a:pt x="7053" y="5107"/>
                    <a:pt x="6992" y="5015"/>
                    <a:pt x="6962" y="4955"/>
                  </a:cubicBezTo>
                  <a:cubicBezTo>
                    <a:pt x="6962" y="4955"/>
                    <a:pt x="6962" y="4911"/>
                    <a:pt x="6943" y="4898"/>
                  </a:cubicBezTo>
                  <a:lnTo>
                    <a:pt x="6943" y="4898"/>
                  </a:lnTo>
                  <a:lnTo>
                    <a:pt x="7205" y="4985"/>
                  </a:lnTo>
                  <a:cubicBezTo>
                    <a:pt x="7357" y="5289"/>
                    <a:pt x="7600" y="5623"/>
                    <a:pt x="7904" y="5927"/>
                  </a:cubicBezTo>
                  <a:cubicBezTo>
                    <a:pt x="7934" y="5942"/>
                    <a:pt x="7965" y="5950"/>
                    <a:pt x="7999" y="5950"/>
                  </a:cubicBezTo>
                  <a:cubicBezTo>
                    <a:pt x="8033" y="5950"/>
                    <a:pt x="8071" y="5942"/>
                    <a:pt x="8117" y="5927"/>
                  </a:cubicBezTo>
                  <a:cubicBezTo>
                    <a:pt x="8147" y="5897"/>
                    <a:pt x="8147" y="5806"/>
                    <a:pt x="8117" y="5745"/>
                  </a:cubicBezTo>
                  <a:cubicBezTo>
                    <a:pt x="7873" y="5502"/>
                    <a:pt x="7661" y="5289"/>
                    <a:pt x="7509" y="5015"/>
                  </a:cubicBezTo>
                  <a:lnTo>
                    <a:pt x="7509" y="5015"/>
                  </a:lnTo>
                  <a:lnTo>
                    <a:pt x="8269" y="5167"/>
                  </a:lnTo>
                  <a:cubicBezTo>
                    <a:pt x="8329" y="5167"/>
                    <a:pt x="8360" y="5137"/>
                    <a:pt x="8421" y="5107"/>
                  </a:cubicBezTo>
                  <a:cubicBezTo>
                    <a:pt x="8421" y="5015"/>
                    <a:pt x="8360" y="4985"/>
                    <a:pt x="8329" y="4955"/>
                  </a:cubicBezTo>
                  <a:lnTo>
                    <a:pt x="7600" y="4803"/>
                  </a:lnTo>
                  <a:lnTo>
                    <a:pt x="8421" y="4347"/>
                  </a:lnTo>
                  <a:cubicBezTo>
                    <a:pt x="8481" y="4286"/>
                    <a:pt x="8481" y="4225"/>
                    <a:pt x="8451" y="4195"/>
                  </a:cubicBezTo>
                  <a:cubicBezTo>
                    <a:pt x="8432" y="4137"/>
                    <a:pt x="8388" y="4116"/>
                    <a:pt x="8351" y="4116"/>
                  </a:cubicBezTo>
                  <a:cubicBezTo>
                    <a:pt x="8329" y="4116"/>
                    <a:pt x="8310" y="4123"/>
                    <a:pt x="8299" y="4134"/>
                  </a:cubicBezTo>
                  <a:lnTo>
                    <a:pt x="7265" y="4742"/>
                  </a:lnTo>
                  <a:lnTo>
                    <a:pt x="6962" y="4681"/>
                  </a:lnTo>
                  <a:cubicBezTo>
                    <a:pt x="7083" y="4590"/>
                    <a:pt x="7205" y="4499"/>
                    <a:pt x="7357" y="4407"/>
                  </a:cubicBezTo>
                  <a:cubicBezTo>
                    <a:pt x="7417" y="4377"/>
                    <a:pt x="7417" y="4286"/>
                    <a:pt x="7387" y="4255"/>
                  </a:cubicBezTo>
                  <a:cubicBezTo>
                    <a:pt x="7369" y="4220"/>
                    <a:pt x="7331" y="4205"/>
                    <a:pt x="7295" y="4205"/>
                  </a:cubicBezTo>
                  <a:cubicBezTo>
                    <a:pt x="7271" y="4205"/>
                    <a:pt x="7248" y="4212"/>
                    <a:pt x="7235" y="4225"/>
                  </a:cubicBezTo>
                  <a:cubicBezTo>
                    <a:pt x="7053" y="4347"/>
                    <a:pt x="6840" y="4499"/>
                    <a:pt x="6658" y="4590"/>
                  </a:cubicBezTo>
                  <a:lnTo>
                    <a:pt x="6384" y="4559"/>
                  </a:lnTo>
                  <a:cubicBezTo>
                    <a:pt x="6749" y="4286"/>
                    <a:pt x="7083" y="4073"/>
                    <a:pt x="7448" y="3891"/>
                  </a:cubicBezTo>
                  <a:cubicBezTo>
                    <a:pt x="7539" y="3830"/>
                    <a:pt x="7539" y="3769"/>
                    <a:pt x="7509" y="3739"/>
                  </a:cubicBezTo>
                  <a:cubicBezTo>
                    <a:pt x="7470" y="3681"/>
                    <a:pt x="7432" y="3660"/>
                    <a:pt x="7401" y="3660"/>
                  </a:cubicBezTo>
                  <a:cubicBezTo>
                    <a:pt x="7383" y="3660"/>
                    <a:pt x="7368" y="3667"/>
                    <a:pt x="7357" y="3678"/>
                  </a:cubicBezTo>
                  <a:cubicBezTo>
                    <a:pt x="6931" y="3951"/>
                    <a:pt x="6506" y="4225"/>
                    <a:pt x="6080" y="4529"/>
                  </a:cubicBezTo>
                  <a:lnTo>
                    <a:pt x="4499" y="4195"/>
                  </a:lnTo>
                  <a:lnTo>
                    <a:pt x="5533" y="3009"/>
                  </a:lnTo>
                  <a:cubicBezTo>
                    <a:pt x="6080" y="2979"/>
                    <a:pt x="6688" y="2888"/>
                    <a:pt x="7235" y="2736"/>
                  </a:cubicBezTo>
                  <a:cubicBezTo>
                    <a:pt x="7296" y="2736"/>
                    <a:pt x="7357" y="2675"/>
                    <a:pt x="7296" y="2584"/>
                  </a:cubicBezTo>
                  <a:cubicBezTo>
                    <a:pt x="7296" y="2541"/>
                    <a:pt x="7265" y="2498"/>
                    <a:pt x="7215" y="2498"/>
                  </a:cubicBezTo>
                  <a:cubicBezTo>
                    <a:pt x="7195" y="2498"/>
                    <a:pt x="7171" y="2505"/>
                    <a:pt x="7144" y="2523"/>
                  </a:cubicBezTo>
                  <a:cubicBezTo>
                    <a:pt x="6688" y="2614"/>
                    <a:pt x="6202" y="2705"/>
                    <a:pt x="5715" y="2736"/>
                  </a:cubicBezTo>
                  <a:lnTo>
                    <a:pt x="5867" y="2584"/>
                  </a:lnTo>
                  <a:cubicBezTo>
                    <a:pt x="6050" y="2584"/>
                    <a:pt x="6293" y="2584"/>
                    <a:pt x="6475" y="2523"/>
                  </a:cubicBezTo>
                  <a:cubicBezTo>
                    <a:pt x="6536" y="2462"/>
                    <a:pt x="6536" y="2432"/>
                    <a:pt x="6536" y="2371"/>
                  </a:cubicBezTo>
                  <a:cubicBezTo>
                    <a:pt x="6506" y="2280"/>
                    <a:pt x="6475" y="2280"/>
                    <a:pt x="6384" y="2280"/>
                  </a:cubicBezTo>
                  <a:cubicBezTo>
                    <a:pt x="6293" y="2310"/>
                    <a:pt x="6202" y="2371"/>
                    <a:pt x="6080" y="2371"/>
                  </a:cubicBezTo>
                  <a:lnTo>
                    <a:pt x="6323" y="2097"/>
                  </a:lnTo>
                  <a:cubicBezTo>
                    <a:pt x="6749" y="2097"/>
                    <a:pt x="7144" y="2006"/>
                    <a:pt x="7539" y="1915"/>
                  </a:cubicBezTo>
                  <a:cubicBezTo>
                    <a:pt x="7600" y="1854"/>
                    <a:pt x="7661" y="1824"/>
                    <a:pt x="7600" y="1763"/>
                  </a:cubicBezTo>
                  <a:cubicBezTo>
                    <a:pt x="7577" y="1695"/>
                    <a:pt x="7554" y="1660"/>
                    <a:pt x="7506" y="1660"/>
                  </a:cubicBezTo>
                  <a:cubicBezTo>
                    <a:pt x="7490" y="1660"/>
                    <a:pt x="7471" y="1664"/>
                    <a:pt x="7448" y="1672"/>
                  </a:cubicBezTo>
                  <a:cubicBezTo>
                    <a:pt x="7144" y="1763"/>
                    <a:pt x="6840" y="1824"/>
                    <a:pt x="6536" y="1854"/>
                  </a:cubicBezTo>
                  <a:lnTo>
                    <a:pt x="7053" y="1307"/>
                  </a:lnTo>
                  <a:cubicBezTo>
                    <a:pt x="7083" y="1246"/>
                    <a:pt x="7083" y="1185"/>
                    <a:pt x="7053" y="1094"/>
                  </a:cubicBezTo>
                  <a:cubicBezTo>
                    <a:pt x="7022" y="1079"/>
                    <a:pt x="6992" y="1072"/>
                    <a:pt x="6958" y="1072"/>
                  </a:cubicBezTo>
                  <a:cubicBezTo>
                    <a:pt x="6924" y="1072"/>
                    <a:pt x="6886" y="1079"/>
                    <a:pt x="6840" y="1094"/>
                  </a:cubicBezTo>
                  <a:lnTo>
                    <a:pt x="6354" y="1641"/>
                  </a:lnTo>
                  <a:lnTo>
                    <a:pt x="6354" y="699"/>
                  </a:lnTo>
                  <a:cubicBezTo>
                    <a:pt x="6354" y="608"/>
                    <a:pt x="6323" y="578"/>
                    <a:pt x="6232" y="578"/>
                  </a:cubicBezTo>
                  <a:cubicBezTo>
                    <a:pt x="6171" y="578"/>
                    <a:pt x="6141" y="608"/>
                    <a:pt x="6141" y="699"/>
                  </a:cubicBezTo>
                  <a:lnTo>
                    <a:pt x="6141" y="1915"/>
                  </a:lnTo>
                  <a:lnTo>
                    <a:pt x="5898" y="2128"/>
                  </a:lnTo>
                  <a:cubicBezTo>
                    <a:pt x="5898" y="1976"/>
                    <a:pt x="5867" y="1824"/>
                    <a:pt x="5867" y="1672"/>
                  </a:cubicBezTo>
                  <a:cubicBezTo>
                    <a:pt x="5867" y="1611"/>
                    <a:pt x="5837" y="1550"/>
                    <a:pt x="5746" y="1550"/>
                  </a:cubicBezTo>
                  <a:cubicBezTo>
                    <a:pt x="5685" y="1550"/>
                    <a:pt x="5624" y="1611"/>
                    <a:pt x="5624" y="1672"/>
                  </a:cubicBezTo>
                  <a:cubicBezTo>
                    <a:pt x="5624" y="1915"/>
                    <a:pt x="5685" y="2128"/>
                    <a:pt x="5715" y="2371"/>
                  </a:cubicBezTo>
                  <a:lnTo>
                    <a:pt x="5563" y="2553"/>
                  </a:lnTo>
                  <a:cubicBezTo>
                    <a:pt x="5533" y="2128"/>
                    <a:pt x="5472" y="1702"/>
                    <a:pt x="5472" y="1307"/>
                  </a:cubicBezTo>
                  <a:cubicBezTo>
                    <a:pt x="5472" y="1216"/>
                    <a:pt x="5442" y="1185"/>
                    <a:pt x="5381" y="1185"/>
                  </a:cubicBezTo>
                  <a:cubicBezTo>
                    <a:pt x="5290" y="1185"/>
                    <a:pt x="5259" y="1216"/>
                    <a:pt x="5259" y="1307"/>
                  </a:cubicBezTo>
                  <a:cubicBezTo>
                    <a:pt x="5259" y="1793"/>
                    <a:pt x="5290" y="2310"/>
                    <a:pt x="5381" y="2827"/>
                  </a:cubicBezTo>
                  <a:lnTo>
                    <a:pt x="4317" y="3982"/>
                  </a:lnTo>
                  <a:lnTo>
                    <a:pt x="3800" y="2523"/>
                  </a:lnTo>
                  <a:cubicBezTo>
                    <a:pt x="4074" y="1976"/>
                    <a:pt x="4317" y="1459"/>
                    <a:pt x="4469" y="882"/>
                  </a:cubicBezTo>
                  <a:cubicBezTo>
                    <a:pt x="4469" y="790"/>
                    <a:pt x="4408" y="760"/>
                    <a:pt x="4378" y="730"/>
                  </a:cubicBezTo>
                  <a:cubicBezTo>
                    <a:pt x="4317" y="730"/>
                    <a:pt x="4256" y="760"/>
                    <a:pt x="4226" y="790"/>
                  </a:cubicBezTo>
                  <a:cubicBezTo>
                    <a:pt x="4104" y="1246"/>
                    <a:pt x="3922" y="1702"/>
                    <a:pt x="3740" y="2158"/>
                  </a:cubicBezTo>
                  <a:lnTo>
                    <a:pt x="3648" y="1945"/>
                  </a:lnTo>
                  <a:cubicBezTo>
                    <a:pt x="3770" y="1763"/>
                    <a:pt x="3861" y="1550"/>
                    <a:pt x="3892" y="1368"/>
                  </a:cubicBezTo>
                  <a:cubicBezTo>
                    <a:pt x="3892" y="1307"/>
                    <a:pt x="3861" y="1246"/>
                    <a:pt x="3770" y="1216"/>
                  </a:cubicBezTo>
                  <a:cubicBezTo>
                    <a:pt x="3709" y="1216"/>
                    <a:pt x="3648" y="1246"/>
                    <a:pt x="3618" y="1337"/>
                  </a:cubicBezTo>
                  <a:cubicBezTo>
                    <a:pt x="3618" y="1459"/>
                    <a:pt x="3588" y="1520"/>
                    <a:pt x="3496" y="1641"/>
                  </a:cubicBezTo>
                  <a:lnTo>
                    <a:pt x="3405" y="1307"/>
                  </a:lnTo>
                  <a:cubicBezTo>
                    <a:pt x="3588" y="912"/>
                    <a:pt x="3740" y="547"/>
                    <a:pt x="3800" y="152"/>
                  </a:cubicBezTo>
                  <a:cubicBezTo>
                    <a:pt x="3800" y="91"/>
                    <a:pt x="3770" y="30"/>
                    <a:pt x="37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2"/>
            <p:cNvSpPr/>
            <p:nvPr/>
          </p:nvSpPr>
          <p:spPr>
            <a:xfrm>
              <a:off x="4473000" y="3915250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2"/>
            <p:cNvSpPr/>
            <p:nvPr/>
          </p:nvSpPr>
          <p:spPr>
            <a:xfrm>
              <a:off x="4406125" y="41667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2"/>
            <p:cNvSpPr/>
            <p:nvPr/>
          </p:nvSpPr>
          <p:spPr>
            <a:xfrm>
              <a:off x="4653100" y="4428175"/>
              <a:ext cx="61575" cy="47125"/>
            </a:xfrm>
            <a:custGeom>
              <a:avLst/>
              <a:gdLst/>
              <a:ahLst/>
              <a:cxnLst/>
              <a:rect l="l" t="t" r="r" b="b"/>
              <a:pathLst>
                <a:path w="2463" h="1885" extrusionOk="0">
                  <a:moveTo>
                    <a:pt x="1216" y="0"/>
                  </a:moveTo>
                  <a:cubicBezTo>
                    <a:pt x="0" y="0"/>
                    <a:pt x="0" y="1885"/>
                    <a:pt x="1216" y="1885"/>
                  </a:cubicBezTo>
                  <a:cubicBezTo>
                    <a:pt x="2462" y="1885"/>
                    <a:pt x="2462" y="0"/>
                    <a:pt x="12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標題 2">
            <a:extLst>
              <a:ext uri="{FF2B5EF4-FFF2-40B4-BE49-F238E27FC236}">
                <a16:creationId xmlns:a16="http://schemas.microsoft.com/office/drawing/2014/main" id="{E47E19A8-D49A-EBBB-B179-35F2C4670F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6840" y="930964"/>
            <a:ext cx="8079711" cy="785962"/>
          </a:xfrm>
        </p:spPr>
        <p:txBody>
          <a:bodyPr/>
          <a:lstStyle/>
          <a:p>
            <a:r>
              <a:rPr lang="en-US" altLang="zh-HK" sz="3200" dirty="0">
                <a:solidFill>
                  <a:srgbClr val="7030A0"/>
                </a:solidFill>
                <a:latin typeface="Book Antiqua" panose="02040602050305030304" pitchFamily="18" charset="0"/>
              </a:rPr>
              <a:t>Read a text  very quickly to get an idea:</a:t>
            </a:r>
            <a:br>
              <a:rPr lang="en-US" altLang="zh-HK" sz="3200" dirty="0">
                <a:solidFill>
                  <a:srgbClr val="7030A0"/>
                </a:solidFill>
                <a:latin typeface="Book Antiqua" panose="02040602050305030304" pitchFamily="18" charset="0"/>
              </a:rPr>
            </a:br>
            <a:endParaRPr lang="zh-HK" altLang="en-US" sz="32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4643B7E-5580-0025-1004-E3636FE9B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860" y="1351504"/>
            <a:ext cx="1922300" cy="180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2">
            <a:extLst>
              <a:ext uri="{FF2B5EF4-FFF2-40B4-BE49-F238E27FC236}">
                <a16:creationId xmlns:a16="http://schemas.microsoft.com/office/drawing/2014/main" id="{2BED8019-187E-8DA7-1E7A-9AA7C0D08C61}"/>
              </a:ext>
            </a:extLst>
          </p:cNvPr>
          <p:cNvSpPr txBox="1">
            <a:spLocks/>
          </p:cNvSpPr>
          <p:nvPr/>
        </p:nvSpPr>
        <p:spPr>
          <a:xfrm>
            <a:off x="652940" y="3411252"/>
            <a:ext cx="8113611" cy="895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inzel"/>
              <a:buNone/>
              <a:defRPr sz="8500" b="1" i="0" u="none" strike="noStrike" cap="none">
                <a:solidFill>
                  <a:schemeClr val="dk1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n-US" altLang="zh-HK" sz="3200" dirty="0">
                <a:solidFill>
                  <a:srgbClr val="7030A0"/>
                </a:solidFill>
                <a:latin typeface="Book Antiqua" panose="02040602050305030304" pitchFamily="18" charset="0"/>
              </a:rPr>
              <a:t>Use a spider web to group/</a:t>
            </a:r>
            <a:r>
              <a:rPr lang="en-US" altLang="zh-HK" sz="3200" dirty="0" err="1">
                <a:solidFill>
                  <a:srgbClr val="7030A0"/>
                </a:solidFill>
                <a:latin typeface="Book Antiqua" panose="02040602050305030304" pitchFamily="18" charset="0"/>
              </a:rPr>
              <a:t>organise</a:t>
            </a:r>
            <a:r>
              <a:rPr lang="en-US" altLang="zh-HK" sz="3200" dirty="0">
                <a:solidFill>
                  <a:srgbClr val="7030A0"/>
                </a:solidFill>
                <a:latin typeface="Book Antiqua" panose="02040602050305030304" pitchFamily="18" charset="0"/>
              </a:rPr>
              <a:t> ideas.</a:t>
            </a:r>
            <a:endParaRPr lang="zh-HK" altLang="en-US" sz="3200" dirty="0">
              <a:solidFill>
                <a:srgbClr val="7030A0"/>
              </a:solidFill>
              <a:latin typeface="Book Antiqua" panose="02040602050305030304" pitchFamily="18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151D814-DE88-C390-BB0E-C8005B5CB19B}"/>
              </a:ext>
            </a:extLst>
          </p:cNvPr>
          <p:cNvSpPr txBox="1"/>
          <p:nvPr/>
        </p:nvSpPr>
        <p:spPr>
          <a:xfrm>
            <a:off x="736335" y="1444009"/>
            <a:ext cx="20369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title</a:t>
            </a:r>
            <a:br>
              <a:rPr lang="en-US" altLang="zh-HK" sz="28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en-US" altLang="zh-HK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sub-titles</a:t>
            </a:r>
            <a:br>
              <a:rPr lang="en-US" altLang="zh-HK" sz="28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r>
              <a:rPr lang="en-US" altLang="zh-HK" sz="2800" dirty="0">
                <a:solidFill>
                  <a:srgbClr val="002060"/>
                </a:solidFill>
                <a:latin typeface="Book Antiqua" panose="02040602050305030304" pitchFamily="18" charset="0"/>
              </a:rPr>
              <a:t>pictures</a:t>
            </a:r>
            <a:br>
              <a:rPr lang="en-US" altLang="zh-HK" sz="2800" dirty="0">
                <a:solidFill>
                  <a:srgbClr val="002060"/>
                </a:solidFill>
                <a:latin typeface="Book Antiqua" panose="02040602050305030304" pitchFamily="18" charset="0"/>
              </a:rPr>
            </a:br>
            <a:endParaRPr lang="zh-HK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3261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3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4404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1</a:t>
            </a:r>
            <a:r>
              <a:rPr lang="en" sz="2000" baseline="30000" dirty="0">
                <a:solidFill>
                  <a:srgbClr val="002060"/>
                </a:solidFill>
                <a:latin typeface="Book Antiqua" panose="02040602050305030304" pitchFamily="18" charset="0"/>
              </a:rPr>
              <a:t>st</a:t>
            </a: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 paragraph</a:t>
            </a:r>
            <a:endParaRPr sz="20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23" name="副標題 22">
            <a:extLst>
              <a:ext uri="{FF2B5EF4-FFF2-40B4-BE49-F238E27FC236}">
                <a16:creationId xmlns:a16="http://schemas.microsoft.com/office/drawing/2014/main" id="{F6D29440-D312-802B-E929-582AD88D6560}"/>
              </a:ext>
            </a:extLst>
          </p:cNvPr>
          <p:cNvSpPr>
            <a:spLocks noGrp="1"/>
          </p:cNvSpPr>
          <p:nvPr>
            <p:ph type="subTitle" idx="9"/>
          </p:nvPr>
        </p:nvSpPr>
        <p:spPr>
          <a:xfrm>
            <a:off x="-336884" y="3853488"/>
            <a:ext cx="6463364" cy="462467"/>
          </a:xfrm>
        </p:spPr>
        <p:txBody>
          <a:bodyPr/>
          <a:lstStyle/>
          <a:p>
            <a:r>
              <a:rPr lang="en-US" altLang="zh-HK" dirty="0">
                <a:solidFill>
                  <a:srgbClr val="002060"/>
                </a:solidFill>
                <a:latin typeface="Book Antiqua" panose="02040602050305030304" pitchFamily="18" charset="0"/>
              </a:rPr>
              <a:t>Q1 :When did Billy get his first Game Boy?</a:t>
            </a:r>
            <a:endParaRPr lang="zh-HK" altLang="en-US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27" name="圖片 26">
            <a:extLst>
              <a:ext uri="{FF2B5EF4-FFF2-40B4-BE49-F238E27FC236}">
                <a16:creationId xmlns:a16="http://schemas.microsoft.com/office/drawing/2014/main" id="{85AB1A11-FFFF-7BCE-B1CC-2632AADA9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98" y="1058778"/>
            <a:ext cx="6392073" cy="2466550"/>
          </a:xfrm>
          <a:prstGeom prst="rect">
            <a:avLst/>
          </a:prstGeom>
        </p:spPr>
      </p:pic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D7F4EDB0-3AE4-6D1A-1415-E853E6F3E57B}"/>
              </a:ext>
            </a:extLst>
          </p:cNvPr>
          <p:cNvCxnSpPr>
            <a:cxnSpLocks/>
          </p:cNvCxnSpPr>
          <p:nvPr/>
        </p:nvCxnSpPr>
        <p:spPr>
          <a:xfrm>
            <a:off x="938464" y="4182177"/>
            <a:ext cx="6737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語音泡泡: 橢圓形 32">
            <a:extLst>
              <a:ext uri="{FF2B5EF4-FFF2-40B4-BE49-F238E27FC236}">
                <a16:creationId xmlns:a16="http://schemas.microsoft.com/office/drawing/2014/main" id="{DAE67CDF-4A4B-1814-C846-7981D362095A}"/>
              </a:ext>
            </a:extLst>
          </p:cNvPr>
          <p:cNvSpPr/>
          <p:nvPr/>
        </p:nvSpPr>
        <p:spPr>
          <a:xfrm>
            <a:off x="1097280" y="3433886"/>
            <a:ext cx="3855463" cy="399449"/>
          </a:xfrm>
          <a:prstGeom prst="wedgeEllipseCallout">
            <a:avLst>
              <a:gd name="adj1" fmla="val -43431"/>
              <a:gd name="adj2" fmla="val 735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FF0000"/>
                </a:solidFill>
              </a:rPr>
              <a:t>time / date / year / age / number</a:t>
            </a:r>
            <a:endParaRPr lang="zh-HK" altLang="en-US" dirty="0">
              <a:solidFill>
                <a:srgbClr val="FF0000"/>
              </a:solidFill>
            </a:endParaRPr>
          </a:p>
        </p:txBody>
      </p:sp>
      <p:sp>
        <p:nvSpPr>
          <p:cNvPr id="35" name="語音泡泡: 圓角矩形 34">
            <a:extLst>
              <a:ext uri="{FF2B5EF4-FFF2-40B4-BE49-F238E27FC236}">
                <a16:creationId xmlns:a16="http://schemas.microsoft.com/office/drawing/2014/main" id="{39EADE9C-B60D-DD8C-E779-4CE5FC71487D}"/>
              </a:ext>
            </a:extLst>
          </p:cNvPr>
          <p:cNvSpPr/>
          <p:nvPr/>
        </p:nvSpPr>
        <p:spPr>
          <a:xfrm>
            <a:off x="5601905" y="885523"/>
            <a:ext cx="587140" cy="346510"/>
          </a:xfrm>
          <a:prstGeom prst="wedgeRoundRectCallout">
            <a:avLst>
              <a:gd name="adj1" fmla="val -248832"/>
              <a:gd name="adj2" fmla="val 2849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FF0000"/>
                </a:solidFill>
              </a:rPr>
              <a:t>12</a:t>
            </a:r>
            <a:endParaRPr lang="zh-HK" altLang="en-US" dirty="0">
              <a:solidFill>
                <a:srgbClr val="FF0000"/>
              </a:solidFill>
            </a:endParaRPr>
          </a:p>
        </p:txBody>
      </p:sp>
      <p:cxnSp>
        <p:nvCxnSpPr>
          <p:cNvPr id="42" name="直線接點 41">
            <a:extLst>
              <a:ext uri="{FF2B5EF4-FFF2-40B4-BE49-F238E27FC236}">
                <a16:creationId xmlns:a16="http://schemas.microsoft.com/office/drawing/2014/main" id="{762B2978-01B5-A757-48AA-64A5667EAC98}"/>
              </a:ext>
            </a:extLst>
          </p:cNvPr>
          <p:cNvCxnSpPr>
            <a:cxnSpLocks/>
          </p:cNvCxnSpPr>
          <p:nvPr/>
        </p:nvCxnSpPr>
        <p:spPr>
          <a:xfrm>
            <a:off x="4235116" y="2265145"/>
            <a:ext cx="303196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圖片 2">
            <a:extLst>
              <a:ext uri="{FF2B5EF4-FFF2-40B4-BE49-F238E27FC236}">
                <a16:creationId xmlns:a16="http://schemas.microsoft.com/office/drawing/2014/main" id="{5C59504F-C9C3-79CF-918B-B8805A4EAD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868" y="22901"/>
            <a:ext cx="2510873" cy="862622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0B173D91-A41E-20B5-51E7-BD4B12506588}"/>
              </a:ext>
            </a:extLst>
          </p:cNvPr>
          <p:cNvSpPr txBox="1"/>
          <p:nvPr/>
        </p:nvSpPr>
        <p:spPr>
          <a:xfrm>
            <a:off x="7747676" y="329567"/>
            <a:ext cx="1241659" cy="276999"/>
          </a:xfrm>
          <a:prstGeom prst="rect">
            <a:avLst/>
          </a:prstGeom>
          <a:solidFill>
            <a:srgbClr val="33CCCC"/>
          </a:solidFill>
        </p:spPr>
        <p:txBody>
          <a:bodyPr wrap="square" rtlCol="0">
            <a:spAutoFit/>
          </a:bodyPr>
          <a:lstStyle/>
          <a:p>
            <a:r>
              <a:rPr lang="en-US" altLang="zh-HK" sz="1200" dirty="0"/>
              <a:t>Key information</a:t>
            </a:r>
            <a:endParaRPr lang="zh-HK" altLang="en-US" sz="1200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E805FAE-B2FB-0489-31F8-4945ED9B2D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5515" y="606566"/>
            <a:ext cx="2417578" cy="1093273"/>
          </a:xfrm>
          <a:prstGeom prst="rect">
            <a:avLst/>
          </a:prstGeom>
        </p:spPr>
      </p:pic>
      <p:sp>
        <p:nvSpPr>
          <p:cNvPr id="2" name="橢圓 1">
            <a:extLst>
              <a:ext uri="{FF2B5EF4-FFF2-40B4-BE49-F238E27FC236}">
                <a16:creationId xmlns:a16="http://schemas.microsoft.com/office/drawing/2014/main" id="{8C05E140-C561-E1ED-1511-A2ED52F39CA9}"/>
              </a:ext>
            </a:extLst>
          </p:cNvPr>
          <p:cNvSpPr/>
          <p:nvPr/>
        </p:nvSpPr>
        <p:spPr>
          <a:xfrm>
            <a:off x="7647272" y="297273"/>
            <a:ext cx="1442469" cy="291307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橢圓 3">
            <a:extLst>
              <a:ext uri="{FF2B5EF4-FFF2-40B4-BE49-F238E27FC236}">
                <a16:creationId xmlns:a16="http://schemas.microsoft.com/office/drawing/2014/main" id="{D422332B-9FA0-BE61-E558-38E918D8DF61}"/>
              </a:ext>
            </a:extLst>
          </p:cNvPr>
          <p:cNvSpPr/>
          <p:nvPr/>
        </p:nvSpPr>
        <p:spPr>
          <a:xfrm>
            <a:off x="6521195" y="1000981"/>
            <a:ext cx="911191" cy="291307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E2210D35-1B7B-1D48-7E87-E15CD9582488}"/>
              </a:ext>
            </a:extLst>
          </p:cNvPr>
          <p:cNvCxnSpPr>
            <a:cxnSpLocks/>
          </p:cNvCxnSpPr>
          <p:nvPr/>
        </p:nvCxnSpPr>
        <p:spPr>
          <a:xfrm>
            <a:off x="5407794" y="2042160"/>
            <a:ext cx="303196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7C8BFD53-CBB2-F94F-54FC-F7FB94979028}"/>
              </a:ext>
            </a:extLst>
          </p:cNvPr>
          <p:cNvCxnSpPr>
            <a:cxnSpLocks/>
          </p:cNvCxnSpPr>
          <p:nvPr/>
        </p:nvCxnSpPr>
        <p:spPr>
          <a:xfrm>
            <a:off x="3561348" y="4182177"/>
            <a:ext cx="171810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19AEDAB5-E4B4-021F-198E-9F2DD267C1F0}"/>
              </a:ext>
            </a:extLst>
          </p:cNvPr>
          <p:cNvCxnSpPr>
            <a:cxnSpLocks/>
          </p:cNvCxnSpPr>
          <p:nvPr/>
        </p:nvCxnSpPr>
        <p:spPr>
          <a:xfrm>
            <a:off x="5637196" y="2265145"/>
            <a:ext cx="826168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想法泡泡: 雲朵 11">
            <a:extLst>
              <a:ext uri="{FF2B5EF4-FFF2-40B4-BE49-F238E27FC236}">
                <a16:creationId xmlns:a16="http://schemas.microsoft.com/office/drawing/2014/main" id="{806B3514-D7D8-24D6-863C-C8DFC066856B}"/>
              </a:ext>
            </a:extLst>
          </p:cNvPr>
          <p:cNvSpPr/>
          <p:nvPr/>
        </p:nvSpPr>
        <p:spPr>
          <a:xfrm>
            <a:off x="6289448" y="2863689"/>
            <a:ext cx="2916456" cy="1006975"/>
          </a:xfrm>
          <a:prstGeom prst="cloudCallout">
            <a:avLst>
              <a:gd name="adj1" fmla="val -51987"/>
              <a:gd name="adj2" fmla="val 685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b="1" dirty="0">
                <a:solidFill>
                  <a:srgbClr val="7030A0"/>
                </a:solidFill>
                <a:latin typeface="Book Antiqua" panose="02040602050305030304" pitchFamily="18" charset="0"/>
              </a:rPr>
              <a:t>Step 1:</a:t>
            </a:r>
          </a:p>
          <a:p>
            <a:r>
              <a:rPr lang="en-US" altLang="zh-HK" b="1" dirty="0">
                <a:solidFill>
                  <a:srgbClr val="7030A0"/>
                </a:solidFill>
                <a:latin typeface="Book Antiqua" panose="02040602050305030304" pitchFamily="18" charset="0"/>
              </a:rPr>
              <a:t>highlight key words in the questions</a:t>
            </a:r>
          </a:p>
          <a:p>
            <a:pPr algn="ctr"/>
            <a:endParaRPr lang="zh-HK" altLang="en-US" dirty="0"/>
          </a:p>
        </p:txBody>
      </p:sp>
      <p:sp>
        <p:nvSpPr>
          <p:cNvPr id="13" name="想法泡泡: 雲朵 12">
            <a:extLst>
              <a:ext uri="{FF2B5EF4-FFF2-40B4-BE49-F238E27FC236}">
                <a16:creationId xmlns:a16="http://schemas.microsoft.com/office/drawing/2014/main" id="{39BE225F-0794-A5A7-225E-750D12F2F4B2}"/>
              </a:ext>
            </a:extLst>
          </p:cNvPr>
          <p:cNvSpPr/>
          <p:nvPr/>
        </p:nvSpPr>
        <p:spPr>
          <a:xfrm>
            <a:off x="6404951" y="4123871"/>
            <a:ext cx="2685449" cy="847023"/>
          </a:xfrm>
          <a:prstGeom prst="cloudCallout">
            <a:avLst>
              <a:gd name="adj1" fmla="val -59005"/>
              <a:gd name="adj2" fmla="val -340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b="1" dirty="0">
                <a:solidFill>
                  <a:srgbClr val="7030A0"/>
                </a:solidFill>
                <a:latin typeface="Book Antiqua" panose="02040602050305030304" pitchFamily="18" charset="0"/>
              </a:rPr>
              <a:t>Step 2 :</a:t>
            </a:r>
          </a:p>
          <a:p>
            <a:r>
              <a:rPr lang="en-US" altLang="zh-HK" b="1" dirty="0">
                <a:solidFill>
                  <a:srgbClr val="7030A0"/>
                </a:solidFill>
                <a:latin typeface="Book Antiqua" panose="02040602050305030304" pitchFamily="18" charset="0"/>
              </a:rPr>
              <a:t>highlight key words in the text</a:t>
            </a:r>
            <a:endParaRPr lang="zh-HK" altLang="en-US" b="1" dirty="0">
              <a:solidFill>
                <a:srgbClr val="7030A0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33" grpId="0" animBg="1"/>
      <p:bldP spid="35" grpId="0" animBg="1"/>
      <p:bldP spid="6" grpId="0" animBg="1"/>
      <p:bldP spid="2" grpId="0" animBg="1"/>
      <p:bldP spid="4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3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4404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1</a:t>
            </a:r>
            <a:r>
              <a:rPr lang="en" sz="2000" baseline="30000" dirty="0">
                <a:solidFill>
                  <a:srgbClr val="002060"/>
                </a:solidFill>
                <a:latin typeface="Book Antiqua" panose="02040602050305030304" pitchFamily="18" charset="0"/>
              </a:rPr>
              <a:t>st</a:t>
            </a:r>
            <a:r>
              <a:rPr lang="en" sz="2000" dirty="0">
                <a:solidFill>
                  <a:srgbClr val="002060"/>
                </a:solidFill>
                <a:latin typeface="Book Antiqua" panose="02040602050305030304" pitchFamily="18" charset="0"/>
              </a:rPr>
              <a:t> paragraph</a:t>
            </a:r>
            <a:endParaRPr sz="20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27" name="圖片 26">
            <a:extLst>
              <a:ext uri="{FF2B5EF4-FFF2-40B4-BE49-F238E27FC236}">
                <a16:creationId xmlns:a16="http://schemas.microsoft.com/office/drawing/2014/main" id="{85AB1A11-FFFF-7BCE-B1CC-2632AADA9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98" y="1058778"/>
            <a:ext cx="6392073" cy="2466550"/>
          </a:xfrm>
          <a:prstGeom prst="rect">
            <a:avLst/>
          </a:prstGeom>
        </p:spPr>
      </p:pic>
      <p:sp>
        <p:nvSpPr>
          <p:cNvPr id="36" name="副標題 22">
            <a:extLst>
              <a:ext uri="{FF2B5EF4-FFF2-40B4-BE49-F238E27FC236}">
                <a16:creationId xmlns:a16="http://schemas.microsoft.com/office/drawing/2014/main" id="{3587662A-F5A9-55C1-553D-7131C030E4F9}"/>
              </a:ext>
            </a:extLst>
          </p:cNvPr>
          <p:cNvSpPr txBox="1">
            <a:spLocks/>
          </p:cNvSpPr>
          <p:nvPr/>
        </p:nvSpPr>
        <p:spPr>
          <a:xfrm>
            <a:off x="279135" y="3898765"/>
            <a:ext cx="8338686" cy="462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 b="1" i="0" u="none" strike="noStrike" cap="none">
                <a:solidFill>
                  <a:schemeClr val="dk1"/>
                </a:solidFill>
                <a:latin typeface="Cinzel"/>
                <a:ea typeface="Cinzel"/>
                <a:cs typeface="Cinzel"/>
                <a:sym typeface="Cinze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l"/>
            <a:r>
              <a:rPr lang="en-US" altLang="zh-HK" sz="1900" dirty="0">
                <a:solidFill>
                  <a:srgbClr val="002060"/>
                </a:solidFill>
                <a:latin typeface="Book Antiqua" panose="02040602050305030304" pitchFamily="18" charset="0"/>
              </a:rPr>
              <a:t>Q2 : What kind of games can video game testers play before anyone else?</a:t>
            </a:r>
            <a:endParaRPr lang="zh-HK" altLang="en-US" sz="19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38" name="直線接點 37">
            <a:extLst>
              <a:ext uri="{FF2B5EF4-FFF2-40B4-BE49-F238E27FC236}">
                <a16:creationId xmlns:a16="http://schemas.microsoft.com/office/drawing/2014/main" id="{A4961996-A97E-F587-F1C1-0FABEB8C5A3D}"/>
              </a:ext>
            </a:extLst>
          </p:cNvPr>
          <p:cNvCxnSpPr>
            <a:cxnSpLocks/>
          </p:cNvCxnSpPr>
          <p:nvPr/>
        </p:nvCxnSpPr>
        <p:spPr>
          <a:xfrm>
            <a:off x="1004235" y="4241532"/>
            <a:ext cx="22876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語音泡泡: 圓角矩形 40">
            <a:extLst>
              <a:ext uri="{FF2B5EF4-FFF2-40B4-BE49-F238E27FC236}">
                <a16:creationId xmlns:a16="http://schemas.microsoft.com/office/drawing/2014/main" id="{1E926A39-66A8-FF54-7FE0-5FFD20E759C6}"/>
              </a:ext>
            </a:extLst>
          </p:cNvPr>
          <p:cNvSpPr/>
          <p:nvPr/>
        </p:nvSpPr>
        <p:spPr>
          <a:xfrm>
            <a:off x="6833937" y="2014886"/>
            <a:ext cx="1881739" cy="346510"/>
          </a:xfrm>
          <a:prstGeom prst="wedgeRoundRectCallout">
            <a:avLst>
              <a:gd name="adj1" fmla="val -74169"/>
              <a:gd name="adj2" fmla="val 1182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rgbClr val="FF0000"/>
                </a:solidFill>
              </a:rPr>
              <a:t>The newest games</a:t>
            </a:r>
            <a:endParaRPr lang="zh-HK" altLang="en-US" dirty="0">
              <a:solidFill>
                <a:srgbClr val="FF0000"/>
              </a:solidFill>
            </a:endParaRPr>
          </a:p>
        </p:txBody>
      </p:sp>
      <p:cxnSp>
        <p:nvCxnSpPr>
          <p:cNvPr id="44" name="直線接點 43">
            <a:extLst>
              <a:ext uri="{FF2B5EF4-FFF2-40B4-BE49-F238E27FC236}">
                <a16:creationId xmlns:a16="http://schemas.microsoft.com/office/drawing/2014/main" id="{F00BB121-6997-A07C-DAFC-08231E2BE84F}"/>
              </a:ext>
            </a:extLst>
          </p:cNvPr>
          <p:cNvCxnSpPr>
            <a:cxnSpLocks/>
          </p:cNvCxnSpPr>
          <p:nvPr/>
        </p:nvCxnSpPr>
        <p:spPr>
          <a:xfrm>
            <a:off x="5773555" y="2746409"/>
            <a:ext cx="858251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接點 45">
            <a:extLst>
              <a:ext uri="{FF2B5EF4-FFF2-40B4-BE49-F238E27FC236}">
                <a16:creationId xmlns:a16="http://schemas.microsoft.com/office/drawing/2014/main" id="{01E1F902-054C-FAB1-9582-E5D87B24FED7}"/>
              </a:ext>
            </a:extLst>
          </p:cNvPr>
          <p:cNvCxnSpPr>
            <a:cxnSpLocks/>
          </p:cNvCxnSpPr>
          <p:nvPr/>
        </p:nvCxnSpPr>
        <p:spPr>
          <a:xfrm>
            <a:off x="5886139" y="4241532"/>
            <a:ext cx="253786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接點 46">
            <a:extLst>
              <a:ext uri="{FF2B5EF4-FFF2-40B4-BE49-F238E27FC236}">
                <a16:creationId xmlns:a16="http://schemas.microsoft.com/office/drawing/2014/main" id="{6AD959FB-8161-1C70-B312-D4375DD7A272}"/>
              </a:ext>
            </a:extLst>
          </p:cNvPr>
          <p:cNvCxnSpPr>
            <a:cxnSpLocks/>
          </p:cNvCxnSpPr>
          <p:nvPr/>
        </p:nvCxnSpPr>
        <p:spPr>
          <a:xfrm>
            <a:off x="3219651" y="2966185"/>
            <a:ext cx="1467852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線接點 3">
            <a:extLst>
              <a:ext uri="{FF2B5EF4-FFF2-40B4-BE49-F238E27FC236}">
                <a16:creationId xmlns:a16="http://schemas.microsoft.com/office/drawing/2014/main" id="{6BF78662-5E39-5130-8342-D59CB2D55BE0}"/>
              </a:ext>
            </a:extLst>
          </p:cNvPr>
          <p:cNvCxnSpPr>
            <a:cxnSpLocks/>
          </p:cNvCxnSpPr>
          <p:nvPr/>
        </p:nvCxnSpPr>
        <p:spPr>
          <a:xfrm>
            <a:off x="2630906" y="2970998"/>
            <a:ext cx="502117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80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 animBg="1"/>
    </p:bldLst>
  </p:timing>
</p:sld>
</file>

<file path=ppt/theme/theme1.xml><?xml version="1.0" encoding="utf-8"?>
<a:theme xmlns:a="http://schemas.openxmlformats.org/drawingml/2006/main" name="Figure Skating Fitness Center by Slidesgo">
  <a:themeElements>
    <a:clrScheme name="Simple Light">
      <a:dk1>
        <a:srgbClr val="4080CC"/>
      </a:dk1>
      <a:lt1>
        <a:srgbClr val="DCE8FA"/>
      </a:lt1>
      <a:dk2>
        <a:srgbClr val="F5F9FF"/>
      </a:dk2>
      <a:lt2>
        <a:srgbClr val="6D94CC"/>
      </a:lt2>
      <a:accent1>
        <a:srgbClr val="FFFFFF"/>
      </a:accent1>
      <a:accent2>
        <a:srgbClr val="65CFE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4080C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498</Words>
  <Application>Microsoft Office PowerPoint</Application>
  <PresentationFormat>如螢幕大小 (16:9)</PresentationFormat>
  <Paragraphs>96</Paragraphs>
  <Slides>22</Slides>
  <Notes>19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22</vt:i4>
      </vt:variant>
    </vt:vector>
  </HeadingPairs>
  <TitlesOfParts>
    <vt:vector size="31" baseType="lpstr">
      <vt:lpstr>Bookman Old Style</vt:lpstr>
      <vt:lpstr>Lato</vt:lpstr>
      <vt:lpstr>Cantarell</vt:lpstr>
      <vt:lpstr>Bebas Neue</vt:lpstr>
      <vt:lpstr>Cinzel</vt:lpstr>
      <vt:lpstr>Arial</vt:lpstr>
      <vt:lpstr>Nunito Light</vt:lpstr>
      <vt:lpstr>Book Antiqua</vt:lpstr>
      <vt:lpstr>Figure Skating Fitness Center by Slidesgo</vt:lpstr>
      <vt:lpstr>PowerPoint 簡報</vt:lpstr>
      <vt:lpstr>PowerPoint 簡報</vt:lpstr>
      <vt:lpstr>What we are doing today: a)  read a text b) learn some reading skills  </vt:lpstr>
      <vt:lpstr>PowerPoint 簡報</vt:lpstr>
      <vt:lpstr>Spider Web</vt:lpstr>
      <vt:lpstr>Spider Web</vt:lpstr>
      <vt:lpstr>Read a text  very quickly to get an idea: </vt:lpstr>
      <vt:lpstr>1st paragraph</vt:lpstr>
      <vt:lpstr>1st paragraph</vt:lpstr>
      <vt:lpstr>PowerPoint 簡報</vt:lpstr>
      <vt:lpstr>2nd paragraph</vt:lpstr>
      <vt:lpstr>2nd paragraph</vt:lpstr>
      <vt:lpstr>Spider Web</vt:lpstr>
      <vt:lpstr>PowerPoint 簡報</vt:lpstr>
      <vt:lpstr>PowerPoint 簡報</vt:lpstr>
      <vt:lpstr>3rd paragraph</vt:lpstr>
      <vt:lpstr>3rd paragraph</vt:lpstr>
      <vt:lpstr>Spider Web</vt:lpstr>
      <vt:lpstr>Look for key/specific information: highlight key words in the questions highlight key words in the text</vt:lpstr>
      <vt:lpstr>PowerPoint 簡報</vt:lpstr>
      <vt:lpstr>What have we learnt today?  a)  the fastest way to know what the text      is about ……  b) the way to find key/specific      information ……   </vt:lpstr>
      <vt:lpstr>Self assessment : worksheet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 SKATING FITNESS CENTER</dc:title>
  <dc:creator>lee veronica</dc:creator>
  <cp:lastModifiedBy>lee veronica</cp:lastModifiedBy>
  <cp:revision>3</cp:revision>
  <dcterms:modified xsi:type="dcterms:W3CDTF">2023-03-15T15:20:05Z</dcterms:modified>
</cp:coreProperties>
</file>