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4" r:id="rId1"/>
  </p:sldMasterIdLst>
  <p:notesMasterIdLst>
    <p:notesMasterId r:id="rId25"/>
  </p:notesMasterIdLst>
  <p:handoutMasterIdLst>
    <p:handoutMasterId r:id="rId26"/>
  </p:handoutMasterIdLst>
  <p:sldIdLst>
    <p:sldId id="258" r:id="rId2"/>
    <p:sldId id="310" r:id="rId3"/>
    <p:sldId id="263" r:id="rId4"/>
    <p:sldId id="265" r:id="rId5"/>
    <p:sldId id="266" r:id="rId6"/>
    <p:sldId id="291" r:id="rId7"/>
    <p:sldId id="295" r:id="rId8"/>
    <p:sldId id="296" r:id="rId9"/>
    <p:sldId id="292" r:id="rId10"/>
    <p:sldId id="285" r:id="rId11"/>
    <p:sldId id="281" r:id="rId12"/>
    <p:sldId id="311" r:id="rId13"/>
    <p:sldId id="286" r:id="rId14"/>
    <p:sldId id="290" r:id="rId15"/>
    <p:sldId id="283" r:id="rId16"/>
    <p:sldId id="287" r:id="rId17"/>
    <p:sldId id="314" r:id="rId18"/>
    <p:sldId id="288" r:id="rId19"/>
    <p:sldId id="271" r:id="rId20"/>
    <p:sldId id="293" r:id="rId21"/>
    <p:sldId id="312" r:id="rId22"/>
    <p:sldId id="317" r:id="rId23"/>
    <p:sldId id="318" r:id="rId24"/>
  </p:sldIdLst>
  <p:sldSz cx="12188825" cy="6858000"/>
  <p:notesSz cx="6797675" cy="9926638"/>
  <p:defaultTextStyle>
    <a:defPPr rtl="0">
      <a:defRPr lang="zh-TW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AAB4"/>
    <a:srgbClr val="E7F0A2"/>
    <a:srgbClr val="EEF999"/>
    <a:srgbClr val="CB95E3"/>
    <a:srgbClr val="3333FF"/>
    <a:srgbClr val="0033CC"/>
    <a:srgbClr val="CF5166"/>
    <a:srgbClr val="FF0000"/>
    <a:srgbClr val="FF66FF"/>
    <a:srgbClr val="0A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淺色樣式 2 - 輔色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269D01E-BC32-4049-B463-5C60D7B0CCD2}" styleName="佈景主題樣式 2 - 輔色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佈景主題樣式 2 - 輔色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淺色樣式 1 - 輔色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407" autoAdjust="0"/>
  </p:normalViewPr>
  <p:slideViewPr>
    <p:cSldViewPr showGuides="1">
      <p:cViewPr varScale="1">
        <p:scale>
          <a:sx n="88" d="100"/>
          <a:sy n="88" d="100"/>
        </p:scale>
        <p:origin x="72" y="225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outlineViewPr>
    <p:cViewPr>
      <p:scale>
        <a:sx n="33" d="100"/>
        <a:sy n="33" d="100"/>
      </p:scale>
      <p:origin x="0" y="-2886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8904"/>
    </p:cViewPr>
  </p:sorterViewPr>
  <p:notesViewPr>
    <p:cSldViewPr>
      <p:cViewPr varScale="1">
        <p:scale>
          <a:sx n="86" d="100"/>
          <a:sy n="86" d="100"/>
        </p:scale>
        <p:origin x="3018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MainMaster modNotesMaster modHandout">
      <pc:chgData name="Fake Test User" userId="SID-0" providerId="Test" clId="FakeClientId" dt="2018-11-28T06:47:49.298" v="30" actId="790"/>
      <pc:docMkLst>
        <pc:docMk/>
      </pc:docMkLst>
      <pc:sldChg chg="modSp modNotes">
        <pc:chgData name="Fake Test User" userId="SID-0" providerId="Test" clId="FakeClientId" dt="2018-11-28T06:42:44.081" v="21" actId="790"/>
        <pc:sldMkLst>
          <pc:docMk/>
          <pc:sldMk cId="173668550" sldId="258"/>
        </pc:sldMkLst>
        <pc:spChg chg="mod">
          <ac:chgData name="Fake Test User" userId="SID-0" providerId="Test" clId="FakeClientId" dt="2018-11-28T06:39:31.248" v="0" actId="790"/>
          <ac:spMkLst>
            <pc:docMk/>
            <pc:sldMk cId="173668550" sldId="258"/>
            <ac:spMk id="2" creationId="{00000000-0000-0000-0000-000000000000}"/>
          </ac:spMkLst>
        </pc:spChg>
        <pc:spChg chg="mod">
          <ac:chgData name="Fake Test User" userId="SID-0" providerId="Test" clId="FakeClientId" dt="2018-11-28T06:39:31.248" v="0" actId="790"/>
          <ac:spMkLst>
            <pc:docMk/>
            <pc:sldMk cId="173668550" sldId="258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8-11-28T06:42:50.346" v="22" actId="790"/>
        <pc:sldMkLst>
          <pc:docMk/>
          <pc:sldMk cId="1153074785" sldId="259"/>
        </pc:sldMkLst>
        <pc:spChg chg="mod">
          <ac:chgData name="Fake Test User" userId="SID-0" providerId="Test" clId="FakeClientId" dt="2018-11-28T06:39:45.544" v="1" actId="790"/>
          <ac:spMkLst>
            <pc:docMk/>
            <pc:sldMk cId="1153074785" sldId="259"/>
            <ac:spMk id="2" creationId="{00000000-0000-0000-0000-000000000000}"/>
          </ac:spMkLst>
        </pc:spChg>
        <pc:spChg chg="mod">
          <ac:chgData name="Fake Test User" userId="SID-0" providerId="Test" clId="FakeClientId" dt="2018-11-28T06:39:45.544" v="1" actId="790"/>
          <ac:spMkLst>
            <pc:docMk/>
            <pc:sldMk cId="1153074785" sldId="259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8-11-28T06:42:56.377" v="23" actId="790"/>
        <pc:sldMkLst>
          <pc:docMk/>
          <pc:sldMk cId="840374242" sldId="260"/>
        </pc:sldMkLst>
        <pc:spChg chg="mod">
          <ac:chgData name="Fake Test User" userId="SID-0" providerId="Test" clId="FakeClientId" dt="2018-11-28T06:39:51.356" v="2" actId="790"/>
          <ac:spMkLst>
            <pc:docMk/>
            <pc:sldMk cId="840374242" sldId="260"/>
            <ac:spMk id="2" creationId="{00000000-0000-0000-0000-000000000000}"/>
          </ac:spMkLst>
        </pc:spChg>
        <pc:spChg chg="mod">
          <ac:chgData name="Fake Test User" userId="SID-0" providerId="Test" clId="FakeClientId" dt="2018-11-28T06:39:51.356" v="2" actId="790"/>
          <ac:spMkLst>
            <pc:docMk/>
            <pc:sldMk cId="840374242" sldId="260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8-11-28T06:43:03.392" v="24" actId="790"/>
        <pc:sldMkLst>
          <pc:docMk/>
          <pc:sldMk cId="310570406" sldId="261"/>
        </pc:sldMkLst>
        <pc:spChg chg="mod">
          <ac:chgData name="Fake Test User" userId="SID-0" providerId="Test" clId="FakeClientId" dt="2018-11-28T06:39:58.043" v="3" actId="790"/>
          <ac:spMkLst>
            <pc:docMk/>
            <pc:sldMk cId="310570406" sldId="261"/>
            <ac:spMk id="2" creationId="{00000000-0000-0000-0000-000000000000}"/>
          </ac:spMkLst>
        </pc:spChg>
        <pc:spChg chg="mod">
          <ac:chgData name="Fake Test User" userId="SID-0" providerId="Test" clId="FakeClientId" dt="2018-11-28T06:39:58.043" v="3" actId="790"/>
          <ac:spMkLst>
            <pc:docMk/>
            <pc:sldMk cId="310570406" sldId="261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8-11-28T06:46:57.269" v="25" actId="790"/>
        <pc:sldMkLst>
          <pc:docMk/>
          <pc:sldMk cId="1917223987" sldId="262"/>
        </pc:sldMkLst>
        <pc:spChg chg="mod">
          <ac:chgData name="Fake Test User" userId="SID-0" providerId="Test" clId="FakeClientId" dt="2018-11-28T06:40:04.887" v="4" actId="790"/>
          <ac:spMkLst>
            <pc:docMk/>
            <pc:sldMk cId="1917223987" sldId="262"/>
            <ac:spMk id="2" creationId="{00000000-0000-0000-0000-000000000000}"/>
          </ac:spMkLst>
        </pc:spChg>
        <pc:spChg chg="mod">
          <ac:chgData name="Fake Test User" userId="SID-0" providerId="Test" clId="FakeClientId" dt="2018-11-28T06:40:04.887" v="4" actId="790"/>
          <ac:spMkLst>
            <pc:docMk/>
            <pc:sldMk cId="1917223987" sldId="262"/>
            <ac:spMk id="3" creationId="{00000000-0000-0000-0000-000000000000}"/>
          </ac:spMkLst>
        </pc:spChg>
      </pc:sldChg>
      <pc:sldChg chg="modNotes">
        <pc:chgData name="Fake Test User" userId="SID-0" providerId="Test" clId="FakeClientId" dt="2018-11-28T06:47:03.331" v="26" actId="790"/>
        <pc:sldMkLst>
          <pc:docMk/>
          <pc:sldMk cId="3714522614" sldId="263"/>
        </pc:sldMkLst>
      </pc:sldChg>
      <pc:sldChg chg="modNotes">
        <pc:chgData name="Fake Test User" userId="SID-0" providerId="Test" clId="FakeClientId" dt="2018-11-28T06:47:08.362" v="27" actId="790"/>
        <pc:sldMkLst>
          <pc:docMk/>
          <pc:sldMk cId="4003618854" sldId="264"/>
        </pc:sldMkLst>
      </pc:sldChg>
      <pc:sldChg chg="modNotes">
        <pc:chgData name="Fake Test User" userId="SID-0" providerId="Test" clId="FakeClientId" dt="2018-11-28T06:47:13.878" v="28" actId="790"/>
        <pc:sldMkLst>
          <pc:docMk/>
          <pc:sldMk cId="236976409" sldId="265"/>
        </pc:sldMkLst>
      </pc:sldChg>
      <pc:sldChg chg="modSp modNotes">
        <pc:chgData name="Fake Test User" userId="SID-0" providerId="Test" clId="FakeClientId" dt="2018-11-28T06:47:27.564" v="29" actId="790"/>
        <pc:sldMkLst>
          <pc:docMk/>
          <pc:sldMk cId="3596815891" sldId="266"/>
        </pc:sldMkLst>
        <pc:spChg chg="mod">
          <ac:chgData name="Fake Test User" userId="SID-0" providerId="Test" clId="FakeClientId" dt="2018-11-28T06:40:22.526" v="5" actId="790"/>
          <ac:spMkLst>
            <pc:docMk/>
            <pc:sldMk cId="3596815891" sldId="266"/>
            <ac:spMk id="2" creationId="{00000000-0000-0000-0000-000000000000}"/>
          </ac:spMkLst>
        </pc:spChg>
        <pc:spChg chg="mod">
          <ac:chgData name="Fake Test User" userId="SID-0" providerId="Test" clId="FakeClientId" dt="2018-11-28T06:40:22.526" v="5" actId="790"/>
          <ac:spMkLst>
            <pc:docMk/>
            <pc:sldMk cId="3596815891" sldId="266"/>
            <ac:spMk id="3" creationId="{00000000-0000-0000-0000-000000000000}"/>
          </ac:spMkLst>
        </pc:spChg>
      </pc:sldChg>
      <pc:sldChg chg="modSp modNotes">
        <pc:chgData name="Fake Test User" userId="SID-0" providerId="Test" clId="FakeClientId" dt="2018-11-28T06:47:49.298" v="30" actId="790"/>
        <pc:sldMkLst>
          <pc:docMk/>
          <pc:sldMk cId="1484067023" sldId="267"/>
        </pc:sldMkLst>
        <pc:spChg chg="mod">
          <ac:chgData name="Fake Test User" userId="SID-0" providerId="Test" clId="FakeClientId" dt="2018-11-28T06:40:31.666" v="6" actId="790"/>
          <ac:spMkLst>
            <pc:docMk/>
            <pc:sldMk cId="1484067023" sldId="267"/>
            <ac:spMk id="2" creationId="{00000000-0000-0000-0000-000000000000}"/>
          </ac:spMkLst>
        </pc:spChg>
        <pc:spChg chg="mod">
          <ac:chgData name="Fake Test User" userId="SID-0" providerId="Test" clId="FakeClientId" dt="2018-11-28T06:40:31.666" v="6" actId="790"/>
          <ac:spMkLst>
            <pc:docMk/>
            <pc:sldMk cId="1484067023" sldId="267"/>
            <ac:spMk id="3" creationId="{00000000-0000-0000-0000-000000000000}"/>
          </ac:spMkLst>
        </pc:spChg>
      </pc:sldChg>
      <pc:sldMasterChg chg="modSp modSldLayout">
        <pc:chgData name="Fake Test User" userId="SID-0" providerId="Test" clId="FakeClientId" dt="2018-11-28T06:42:10.942" v="18" actId="790"/>
        <pc:sldMasterMkLst>
          <pc:docMk/>
          <pc:sldMasterMk cId="4142785951" sldId="2147483704"/>
        </pc:sldMasterMkLst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2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3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4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5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6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8" creationId="{00000000-0000-0000-0000-000000000000}"/>
          </ac:spMkLst>
        </pc:spChg>
        <pc:spChg chg="mod">
          <ac:chgData name="Fake Test User" userId="SID-0" providerId="Test" clId="FakeClientId" dt="2018-11-28T06:40:58.696" v="7" actId="790"/>
          <ac:spMkLst>
            <pc:docMk/>
            <pc:sldMasterMk cId="4142785951" sldId="2147483704"/>
            <ac:spMk id="10" creationId="{00000000-0000-0000-0000-000000000000}"/>
          </ac:spMkLst>
        </pc:spChg>
        <pc:sldLayoutChg chg="modSp">
          <pc:chgData name="Fake Test User" userId="SID-0" providerId="Test" clId="FakeClientId" dt="2018-11-28T06:41:06.258" v="8" actId="790"/>
          <pc:sldLayoutMkLst>
            <pc:docMk/>
            <pc:sldMasterMk cId="4142785951" sldId="2147483704"/>
            <pc:sldLayoutMk cId="440517407" sldId="2147483705"/>
          </pc:sldLayoutMkLst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7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10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11" creationId="{00000000-0000-0000-0000-000000000000}"/>
            </ac:spMkLst>
          </pc:spChg>
          <pc:spChg chg="mod">
            <ac:chgData name="Fake Test User" userId="SID-0" providerId="Test" clId="FakeClientId" dt="2018-11-28T06:41:06.258" v="8" actId="790"/>
            <ac:spMkLst>
              <pc:docMk/>
              <pc:sldMasterMk cId="4142785951" sldId="2147483704"/>
              <pc:sldLayoutMk cId="440517407" sldId="2147483705"/>
              <ac:spMk id="13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13.461" v="9" actId="790"/>
          <pc:sldLayoutMkLst>
            <pc:docMk/>
            <pc:sldMasterMk cId="4142785951" sldId="2147483704"/>
            <pc:sldLayoutMk cId="2358978826" sldId="2147483706"/>
          </pc:sldLayoutMkLst>
          <pc:spChg chg="mod">
            <ac:chgData name="Fake Test User" userId="SID-0" providerId="Test" clId="FakeClientId" dt="2018-11-28T06:41:13.461" v="9" actId="790"/>
            <ac:spMkLst>
              <pc:docMk/>
              <pc:sldMasterMk cId="4142785951" sldId="2147483704"/>
              <pc:sldLayoutMk cId="2358978826" sldId="2147483706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13.461" v="9" actId="790"/>
            <ac:spMkLst>
              <pc:docMk/>
              <pc:sldMasterMk cId="4142785951" sldId="2147483704"/>
              <pc:sldLayoutMk cId="2358978826" sldId="2147483706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13.461" v="9" actId="790"/>
            <ac:spMkLst>
              <pc:docMk/>
              <pc:sldMasterMk cId="4142785951" sldId="2147483704"/>
              <pc:sldLayoutMk cId="2358978826" sldId="2147483706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13.461" v="9" actId="790"/>
            <ac:spMkLst>
              <pc:docMk/>
              <pc:sldMasterMk cId="4142785951" sldId="2147483704"/>
              <pc:sldLayoutMk cId="2358978826" sldId="2147483706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1:13.461" v="9" actId="790"/>
            <ac:spMkLst>
              <pc:docMk/>
              <pc:sldMasterMk cId="4142785951" sldId="2147483704"/>
              <pc:sldLayoutMk cId="2358978826" sldId="2147483706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21.039" v="10" actId="790"/>
          <pc:sldLayoutMkLst>
            <pc:docMk/>
            <pc:sldMasterMk cId="4142785951" sldId="2147483704"/>
            <pc:sldLayoutMk cId="727235426" sldId="2147483707"/>
          </pc:sldLayoutMkLst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7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8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9" creationId="{00000000-0000-0000-0000-000000000000}"/>
            </ac:spMkLst>
          </pc:spChg>
          <pc:spChg chg="mod">
            <ac:chgData name="Fake Test User" userId="SID-0" providerId="Test" clId="FakeClientId" dt="2018-11-28T06:41:21.039" v="10" actId="790"/>
            <ac:spMkLst>
              <pc:docMk/>
              <pc:sldMasterMk cId="4142785951" sldId="2147483704"/>
              <pc:sldLayoutMk cId="727235426" sldId="2147483707"/>
              <ac:spMk id="11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27.648" v="11" actId="790"/>
          <pc:sldLayoutMkLst>
            <pc:docMk/>
            <pc:sldMasterMk cId="4142785951" sldId="2147483704"/>
            <pc:sldLayoutMk cId="2701748575" sldId="2147483708"/>
          </pc:sldLayoutMkLst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6" creationId="{00000000-0000-0000-0000-000000000000}"/>
            </ac:spMkLst>
          </pc:spChg>
          <pc:spChg chg="mod">
            <ac:chgData name="Fake Test User" userId="SID-0" providerId="Test" clId="FakeClientId" dt="2018-11-28T06:41:27.648" v="11" actId="790"/>
            <ac:spMkLst>
              <pc:docMk/>
              <pc:sldMasterMk cId="4142785951" sldId="2147483704"/>
              <pc:sldLayoutMk cId="2701748575" sldId="2147483708"/>
              <ac:spMk id="7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33.522" v="12" actId="790"/>
          <pc:sldLayoutMkLst>
            <pc:docMk/>
            <pc:sldMasterMk cId="4142785951" sldId="2147483704"/>
            <pc:sldLayoutMk cId="147465480" sldId="2147483709"/>
          </pc:sldLayoutMkLst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6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7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8" creationId="{00000000-0000-0000-0000-000000000000}"/>
            </ac:spMkLst>
          </pc:spChg>
          <pc:spChg chg="mod">
            <ac:chgData name="Fake Test User" userId="SID-0" providerId="Test" clId="FakeClientId" dt="2018-11-28T06:41:33.522" v="12" actId="790"/>
            <ac:spMkLst>
              <pc:docMk/>
              <pc:sldMasterMk cId="4142785951" sldId="2147483704"/>
              <pc:sldLayoutMk cId="147465480" sldId="2147483709"/>
              <ac:spMk id="9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38.616" v="13" actId="790"/>
          <pc:sldLayoutMkLst>
            <pc:docMk/>
            <pc:sldMasterMk cId="4142785951" sldId="2147483704"/>
            <pc:sldLayoutMk cId="1810248701" sldId="2147483710"/>
          </pc:sldLayoutMkLst>
          <pc:spChg chg="mod">
            <ac:chgData name="Fake Test User" userId="SID-0" providerId="Test" clId="FakeClientId" dt="2018-11-28T06:41:38.616" v="13" actId="790"/>
            <ac:spMkLst>
              <pc:docMk/>
              <pc:sldMasterMk cId="4142785951" sldId="2147483704"/>
              <pc:sldLayoutMk cId="1810248701" sldId="2147483710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38.616" v="13" actId="790"/>
            <ac:spMkLst>
              <pc:docMk/>
              <pc:sldMasterMk cId="4142785951" sldId="2147483704"/>
              <pc:sldLayoutMk cId="1810248701" sldId="2147483710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38.616" v="13" actId="790"/>
            <ac:spMkLst>
              <pc:docMk/>
              <pc:sldMasterMk cId="4142785951" sldId="2147483704"/>
              <pc:sldLayoutMk cId="1810248701" sldId="2147483710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38.616" v="13" actId="790"/>
            <ac:spMkLst>
              <pc:docMk/>
              <pc:sldMasterMk cId="4142785951" sldId="2147483704"/>
              <pc:sldLayoutMk cId="1810248701" sldId="2147483710"/>
              <ac:spMk id="5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48.506" v="14" actId="790"/>
          <pc:sldLayoutMkLst>
            <pc:docMk/>
            <pc:sldMasterMk cId="4142785951" sldId="2147483704"/>
            <pc:sldLayoutMk cId="664484919" sldId="2147483711"/>
          </pc:sldLayoutMkLst>
          <pc:spChg chg="mod">
            <ac:chgData name="Fake Test User" userId="SID-0" providerId="Test" clId="FakeClientId" dt="2018-11-28T06:41:48.506" v="14" actId="790"/>
            <ac:spMkLst>
              <pc:docMk/>
              <pc:sldMasterMk cId="4142785951" sldId="2147483704"/>
              <pc:sldLayoutMk cId="664484919" sldId="2147483711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48.506" v="14" actId="790"/>
            <ac:spMkLst>
              <pc:docMk/>
              <pc:sldMasterMk cId="4142785951" sldId="2147483704"/>
              <pc:sldLayoutMk cId="664484919" sldId="2147483711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48.506" v="14" actId="790"/>
            <ac:spMkLst>
              <pc:docMk/>
              <pc:sldMasterMk cId="4142785951" sldId="2147483704"/>
              <pc:sldLayoutMk cId="664484919" sldId="2147483711"/>
              <ac:spMk id="4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1:55.162" v="15" actId="790"/>
          <pc:sldLayoutMkLst>
            <pc:docMk/>
            <pc:sldMasterMk cId="4142785951" sldId="2147483704"/>
            <pc:sldLayoutMk cId="280129363" sldId="2147483712"/>
          </pc:sldLayoutMkLst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6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7" creationId="{00000000-0000-0000-0000-000000000000}"/>
            </ac:spMkLst>
          </pc:spChg>
          <pc:spChg chg="mod">
            <ac:chgData name="Fake Test User" userId="SID-0" providerId="Test" clId="FakeClientId" dt="2018-11-28T06:41:55.162" v="15" actId="790"/>
            <ac:spMkLst>
              <pc:docMk/>
              <pc:sldMasterMk cId="4142785951" sldId="2147483704"/>
              <pc:sldLayoutMk cId="280129363" sldId="2147483712"/>
              <ac:spMk id="8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2:00.630" v="16" actId="790"/>
          <pc:sldLayoutMkLst>
            <pc:docMk/>
            <pc:sldMasterMk cId="4142785951" sldId="2147483704"/>
            <pc:sldLayoutMk cId="1478196139" sldId="2147483713"/>
          </pc:sldLayoutMkLst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6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7" creationId="{00000000-0000-0000-0000-000000000000}"/>
            </ac:spMkLst>
          </pc:spChg>
          <pc:spChg chg="mod">
            <ac:chgData name="Fake Test User" userId="SID-0" providerId="Test" clId="FakeClientId" dt="2018-11-28T06:42:00.630" v="16" actId="790"/>
            <ac:spMkLst>
              <pc:docMk/>
              <pc:sldMasterMk cId="4142785951" sldId="2147483704"/>
              <pc:sldLayoutMk cId="1478196139" sldId="2147483713"/>
              <ac:spMk id="8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2:05.599" v="17" actId="790"/>
          <pc:sldLayoutMkLst>
            <pc:docMk/>
            <pc:sldMasterMk cId="4142785951" sldId="2147483704"/>
            <pc:sldLayoutMk cId="2960223203" sldId="2147483714"/>
          </pc:sldLayoutMkLst>
          <pc:spChg chg="mod">
            <ac:chgData name="Fake Test User" userId="SID-0" providerId="Test" clId="FakeClientId" dt="2018-11-28T06:42:05.599" v="17" actId="790"/>
            <ac:spMkLst>
              <pc:docMk/>
              <pc:sldMasterMk cId="4142785951" sldId="2147483704"/>
              <pc:sldLayoutMk cId="2960223203" sldId="2147483714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2:05.599" v="17" actId="790"/>
            <ac:spMkLst>
              <pc:docMk/>
              <pc:sldMasterMk cId="4142785951" sldId="2147483704"/>
              <pc:sldLayoutMk cId="2960223203" sldId="2147483714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2:05.599" v="17" actId="790"/>
            <ac:spMkLst>
              <pc:docMk/>
              <pc:sldMasterMk cId="4142785951" sldId="2147483704"/>
              <pc:sldLayoutMk cId="2960223203" sldId="2147483714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2:05.599" v="17" actId="790"/>
            <ac:spMkLst>
              <pc:docMk/>
              <pc:sldMasterMk cId="4142785951" sldId="2147483704"/>
              <pc:sldLayoutMk cId="2960223203" sldId="2147483714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2:05.599" v="17" actId="790"/>
            <ac:spMkLst>
              <pc:docMk/>
              <pc:sldMasterMk cId="4142785951" sldId="2147483704"/>
              <pc:sldLayoutMk cId="2960223203" sldId="2147483714"/>
              <ac:spMk id="6" creationId="{00000000-0000-0000-0000-000000000000}"/>
            </ac:spMkLst>
          </pc:spChg>
        </pc:sldLayoutChg>
        <pc:sldLayoutChg chg="modSp">
          <pc:chgData name="Fake Test User" userId="SID-0" providerId="Test" clId="FakeClientId" dt="2018-11-28T06:42:10.942" v="18" actId="790"/>
          <pc:sldLayoutMkLst>
            <pc:docMk/>
            <pc:sldMasterMk cId="4142785951" sldId="2147483704"/>
            <pc:sldLayoutMk cId="239825937" sldId="2147483715"/>
          </pc:sldLayoutMkLst>
          <pc:spChg chg="mod">
            <ac:chgData name="Fake Test User" userId="SID-0" providerId="Test" clId="FakeClientId" dt="2018-11-28T06:42:10.942" v="18" actId="790"/>
            <ac:spMkLst>
              <pc:docMk/>
              <pc:sldMasterMk cId="4142785951" sldId="2147483704"/>
              <pc:sldLayoutMk cId="239825937" sldId="2147483715"/>
              <ac:spMk id="2" creationId="{00000000-0000-0000-0000-000000000000}"/>
            </ac:spMkLst>
          </pc:spChg>
          <pc:spChg chg="mod">
            <ac:chgData name="Fake Test User" userId="SID-0" providerId="Test" clId="FakeClientId" dt="2018-11-28T06:42:10.942" v="18" actId="790"/>
            <ac:spMkLst>
              <pc:docMk/>
              <pc:sldMasterMk cId="4142785951" sldId="2147483704"/>
              <pc:sldLayoutMk cId="239825937" sldId="2147483715"/>
              <ac:spMk id="3" creationId="{00000000-0000-0000-0000-000000000000}"/>
            </ac:spMkLst>
          </pc:spChg>
          <pc:spChg chg="mod">
            <ac:chgData name="Fake Test User" userId="SID-0" providerId="Test" clId="FakeClientId" dt="2018-11-28T06:42:10.942" v="18" actId="790"/>
            <ac:spMkLst>
              <pc:docMk/>
              <pc:sldMasterMk cId="4142785951" sldId="2147483704"/>
              <pc:sldLayoutMk cId="239825937" sldId="2147483715"/>
              <ac:spMk id="4" creationId="{00000000-0000-0000-0000-000000000000}"/>
            </ac:spMkLst>
          </pc:spChg>
          <pc:spChg chg="mod">
            <ac:chgData name="Fake Test User" userId="SID-0" providerId="Test" clId="FakeClientId" dt="2018-11-28T06:42:10.942" v="18" actId="790"/>
            <ac:spMkLst>
              <pc:docMk/>
              <pc:sldMasterMk cId="4142785951" sldId="2147483704"/>
              <pc:sldLayoutMk cId="239825937" sldId="2147483715"/>
              <ac:spMk id="5" creationId="{00000000-0000-0000-0000-000000000000}"/>
            </ac:spMkLst>
          </pc:spChg>
          <pc:spChg chg="mod">
            <ac:chgData name="Fake Test User" userId="SID-0" providerId="Test" clId="FakeClientId" dt="2018-11-28T06:42:10.942" v="18" actId="790"/>
            <ac:spMkLst>
              <pc:docMk/>
              <pc:sldMasterMk cId="4142785951" sldId="2147483704"/>
              <pc:sldLayoutMk cId="239825937" sldId="2147483715"/>
              <ac:spMk id="6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zh-TW" altLang="en-US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3" name="日期預留位置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FE73FC6-6631-4AA4-BCD5-770CCA8E2914}" type="datetime1">
              <a:rPr lang="en-US" altLang="zh-TW" smtClean="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5/26/2021</a:t>
            </a:fld>
            <a:endParaRPr lang="zh-TW" altLang="en-US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zh-TW" altLang="en-US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FD77566-CD65-4859-9FA1-43956DC85B8C}" type="slidenum">
              <a:rPr lang="en-US" altLang="zh-TW" smtClean="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‹#›</a:t>
            </a:fld>
            <a:endParaRPr lang="zh-TW" altLang="en-US">
              <a:solidFill>
                <a:schemeClr val="tx2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預留位置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3" name="日期預留位置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9F36F645-2791-40C2-892F-A08A352D6C27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4" name="投影片影像預留位置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3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TW" altLang="en-US" noProof="0"/>
          </a:p>
        </p:txBody>
      </p:sp>
      <p:sp>
        <p:nvSpPr>
          <p:cNvPr id="5" name="備忘稿預留位置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endParaRPr lang="zh-TW" altLang="en-US" noProof="0"/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B8796F01-7154-41E0-B48B-A6921757531A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Microsoft JhengHei UI" panose="020B0604030504040204" pitchFamily="34" charset="-120"/>
        <a:ea typeface="Microsoft JhengHei UI" panose="020B0604030504040204" pitchFamily="34" charset="-120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預留位置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預留位置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BBF81A0-ADA6-4623-BE4F-40CFB8BBCB3D}" type="slidenum">
              <a:rPr lang="en-US" altLang="zh-TW" smtClean="0"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1</a:t>
            </a:fld>
            <a:endParaRPr lang="zh-TW" altLang="en-US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590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14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09501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15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2703456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16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19884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18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005891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19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719295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55605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11953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796F01-7154-41E0-B48B-A6921757531A}" type="slidenum">
              <a:rPr lang="en-US" altLang="zh-TW" smtClean="0"/>
              <a:pPr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7326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6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23267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9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25324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10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35749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11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360610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en-US" altLang="zh-TW" noProof="0" smtClean="0"/>
              <a:pPr/>
              <a:t>13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981705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群組 13" descr="一疊書"/>
          <p:cNvGrpSpPr/>
          <p:nvPr userDrawn="1"/>
        </p:nvGrpSpPr>
        <p:grpSpPr>
          <a:xfrm>
            <a:off x="0" y="0"/>
            <a:ext cx="12190572" cy="6858000"/>
            <a:chOff x="0" y="0"/>
            <a:chExt cx="12190572" cy="6858000"/>
          </a:xfrm>
        </p:grpSpPr>
        <p:sp>
          <p:nvSpPr>
            <p:cNvPr id="13" name="矩形 12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grpSp>
          <p:nvGrpSpPr>
            <p:cNvPr id="12" name="群組 11"/>
            <p:cNvGrpSpPr/>
            <p:nvPr/>
          </p:nvGrpSpPr>
          <p:grpSpPr>
            <a:xfrm>
              <a:off x="0" y="0"/>
              <a:ext cx="4726044" cy="6858000"/>
              <a:chOff x="0" y="0"/>
              <a:chExt cx="4726044" cy="6858000"/>
            </a:xfrm>
          </p:grpSpPr>
          <p:pic>
            <p:nvPicPr>
              <p:cNvPr id="9" name="圖片 8" descr="一疊書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4591594" cy="6858000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4588884" y="0"/>
                <a:ext cx="137160" cy="6858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zh-TW" altLang="en-US" noProof="0">
                  <a:latin typeface="Microsoft JhengHei UI" panose="020B0604030504040204" pitchFamily="34" charset="-120"/>
                  <a:ea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879346" y="1498601"/>
            <a:ext cx="7008574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5400" b="0" cap="none" spc="0" baseline="0">
                <a:ln w="0"/>
                <a:solidFill>
                  <a:schemeClr val="tx2"/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4879346" y="4927600"/>
            <a:ext cx="7008574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72F4F08E-D20A-4136-A580-5268FDF0F876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7" name="頁尾預留位置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11" name="投影片編號預留位置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40517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A9A0EFA-4ED2-4E42-85B4-36AAD3B55CFB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91C5AD9-787D-40FA-8A4D-16A055B9AF81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96022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直排文字預留位置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E7FFA87-9C44-471B-8045-6E38C2C79388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91C5AD9-787D-40FA-8A4D-16A055B9AF81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3982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A4C44460-1451-4C6A-A5FC-9CB064733FE0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DA60BA0E-20D0-4E7C-B286-26C960A6788F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3589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章節標題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群組 11"/>
          <p:cNvGrpSpPr/>
          <p:nvPr/>
        </p:nvGrpSpPr>
        <p:grpSpPr>
          <a:xfrm>
            <a:off x="1620" y="0"/>
            <a:ext cx="12188952" cy="6858000"/>
            <a:chOff x="1620" y="0"/>
            <a:chExt cx="12188952" cy="6858000"/>
          </a:xfrm>
        </p:grpSpPr>
        <p:sp>
          <p:nvSpPr>
            <p:cNvPr id="4" name="矩形 3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pic>
          <p:nvPicPr>
            <p:cNvPr id="10" name="圖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8818" y="0"/>
              <a:ext cx="4591594" cy="685800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7481252" y="0"/>
              <a:ext cx="13716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zh-TW" altLang="en-US" b="0" noProof="0">
                <a:solidFill>
                  <a:schemeClr val="tx2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pic>
        <p:nvPicPr>
          <p:cNvPr id="5" name="圖片 4" descr="一疊書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8818" y="0"/>
            <a:ext cx="4591594" cy="6858000"/>
          </a:xfrm>
          <a:prstGeom prst="rect">
            <a:avLst/>
          </a:prstGeom>
        </p:spPr>
      </p:pic>
      <p:sp>
        <p:nvSpPr>
          <p:cNvPr id="7" name="標題 1"/>
          <p:cNvSpPr>
            <a:spLocks noGrp="1"/>
          </p:cNvSpPr>
          <p:nvPr>
            <p:ph type="ctrTitle"/>
          </p:nvPr>
        </p:nvSpPr>
        <p:spPr>
          <a:xfrm>
            <a:off x="237149" y="1498601"/>
            <a:ext cx="7008574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5400" b="0" cap="none" spc="0" baseline="0">
                <a:ln w="0"/>
                <a:solidFill>
                  <a:schemeClr val="tx2"/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8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237149" y="4927600"/>
            <a:ext cx="7008574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F98FF981-D1E5-4A7F-B641-0B1DA52770D2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7272354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sz="half" idx="1" hasCustomPrompt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521623A9-5A80-445B-B991-391A770E7215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70174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 hasCustomPrompt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4" name="內容預留位置 3"/>
          <p:cNvSpPr>
            <a:spLocks noGrp="1"/>
          </p:cNvSpPr>
          <p:nvPr>
            <p:ph sz="half" idx="2" hasCustomPrompt="1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5" name="文字預留位置 4"/>
          <p:cNvSpPr>
            <a:spLocks noGrp="1"/>
          </p:cNvSpPr>
          <p:nvPr>
            <p:ph type="body" sz="quarter" idx="3" hasCustomPrompt="1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6" name="內容預留位置 5"/>
          <p:cNvSpPr>
            <a:spLocks noGrp="1"/>
          </p:cNvSpPr>
          <p:nvPr>
            <p:ph sz="quarter" idx="4" hasCustomPrompt="1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 marL="2011328"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7" name="日期預留位置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3FDC7AD-C86B-405C-ACEC-06AD2EBEB62E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8" name="頁尾預留位置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9" name="投影片編號預留位置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47465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日期預留位置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1997A5CB-58FB-4618-B9B1-65B93A8FCE43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4" name="頁尾預留位置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5" name="投影片編號預留位置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81024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預留位置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F7E5824-72CE-4019-907B-F91C3A0324DE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3" name="頁尾預留位置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4" name="投影片編號預留位置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6644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5612" y="1701800"/>
            <a:ext cx="3351927" cy="2844800"/>
          </a:xfrm>
        </p:spPr>
        <p:txBody>
          <a:bodyPr rtlCol="0" anchor="b">
            <a:normAutofit/>
          </a:bodyPr>
          <a:lstStyle>
            <a:lvl1pPr algn="l">
              <a:defRPr sz="2000" b="1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內容預留位置 2"/>
          <p:cNvSpPr>
            <a:spLocks noGrp="1"/>
          </p:cNvSpPr>
          <p:nvPr>
            <p:ph idx="1" hasCustomPrompt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>
              <a:defRPr sz="24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>
              <a:defRPr sz="20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2pPr>
            <a:lvl3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3pPr>
            <a:lvl4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4pPr>
            <a:lvl5pPr>
              <a:defRPr sz="1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>
          <a:xfrm>
            <a:off x="455612" y="4648200"/>
            <a:ext cx="3351927" cy="17272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C7B9191D-7E85-430A-9D82-5703846DB74B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28012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zh-TW" altLang="en-US" noProof="0"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>
              <a:defRPr sz="2000" b="1">
                <a:effectLst/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圖片預留位置 2" descr="要新增影像的空白預留位置。按一下預留位置，然後選取您要新增的影像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pPr rt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預留位置 3"/>
          <p:cNvSpPr>
            <a:spLocks noGrp="1"/>
          </p:cNvSpPr>
          <p:nvPr>
            <p:ph type="body" sz="half" idx="2" hasCustomPrompt="1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 rtl="0"/>
            <a:r>
              <a:rPr lang="zh-TW" altLang="en-US" noProof="0"/>
              <a:t>按一下以編輯母片文字樣式</a:t>
            </a:r>
          </a:p>
        </p:txBody>
      </p:sp>
      <p:sp>
        <p:nvSpPr>
          <p:cNvPr id="5" name="日期預留位置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680C0A29-CAE8-40E3-87D7-E0B82412118D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6" name="頁尾預留位置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7" name="投影片編號預留位置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2DFBB78A-01B4-41F2-96B0-677A4A282832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1478196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/>
        </p:nvGrpSpPr>
        <p:grpSpPr>
          <a:xfrm>
            <a:off x="1620" y="0"/>
            <a:ext cx="12188952" cy="6858000"/>
            <a:chOff x="1620" y="0"/>
            <a:chExt cx="12188952" cy="6858000"/>
          </a:xfrm>
        </p:grpSpPr>
        <p:sp>
          <p:nvSpPr>
            <p:cNvPr id="10" name="矩形 9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04721" y="0"/>
              <a:ext cx="11579384" cy="685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zh-TW" altLang="en-US" noProof="0">
                <a:latin typeface="Microsoft JhengHei UI" panose="020B0604030504040204" pitchFamily="34" charset="-120"/>
                <a:ea typeface="Microsoft JhengHei UI" panose="020B0604030504040204" pitchFamily="34" charset="-120"/>
              </a:endParaRPr>
            </a:p>
          </p:txBody>
        </p:sp>
      </p:grpSp>
      <p:sp>
        <p:nvSpPr>
          <p:cNvPr id="2" name="標題預留位置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zh-TW" altLang="en-US" noProof="0"/>
              <a:t>按一下以編輯母片標題樣式</a:t>
            </a:r>
          </a:p>
        </p:txBody>
      </p:sp>
      <p:sp>
        <p:nvSpPr>
          <p:cNvPr id="3" name="文字預留位置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zh-TW" altLang="en-US" noProof="0"/>
              <a:t>按一下以編輯母片文字樣式</a:t>
            </a:r>
          </a:p>
          <a:p>
            <a:pPr lvl="1" rtl="0"/>
            <a:r>
              <a:rPr lang="zh-TW" altLang="en-US" noProof="0"/>
              <a:t>第二層</a:t>
            </a:r>
          </a:p>
          <a:p>
            <a:pPr lvl="2" rtl="0"/>
            <a:r>
              <a:rPr lang="zh-TW" altLang="en-US" noProof="0"/>
              <a:t>第三層</a:t>
            </a:r>
          </a:p>
          <a:p>
            <a:pPr lvl="3" rtl="0"/>
            <a:r>
              <a:rPr lang="zh-TW" altLang="en-US" noProof="0"/>
              <a:t>第四層</a:t>
            </a:r>
          </a:p>
          <a:p>
            <a:pPr lvl="4" rtl="0"/>
            <a:r>
              <a:rPr lang="zh-TW" altLang="en-US" noProof="0"/>
              <a:t>第五層</a:t>
            </a:r>
          </a:p>
        </p:txBody>
      </p:sp>
      <p:sp>
        <p:nvSpPr>
          <p:cNvPr id="4" name="日期預留位置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6FD67D88-8A6E-4AD3-A03B-1E751EB602D6}" type="datetime1">
              <a:rPr lang="en-US" altLang="zh-TW" noProof="0" smtClean="0"/>
              <a:t>5/26/2021</a:t>
            </a:fld>
            <a:endParaRPr lang="zh-TW" altLang="en-US" noProof="0"/>
          </a:p>
        </p:txBody>
      </p:sp>
      <p:sp>
        <p:nvSpPr>
          <p:cNvPr id="5" name="頁尾預留位置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r>
              <a:rPr lang="zh-TW" altLang="en-US" noProof="0"/>
              <a:t>新增頁尾</a:t>
            </a:r>
          </a:p>
        </p:txBody>
      </p:sp>
      <p:sp>
        <p:nvSpPr>
          <p:cNvPr id="6" name="投影片編號預留位置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defRPr>
            </a:lvl1pPr>
          </a:lstStyle>
          <a:p>
            <a:fld id="{EB37DED6-D4C7-42EE-AB49-D2E39E64FDE4}" type="slidenum">
              <a:rPr lang="en-US" altLang="zh-TW" noProof="0" smtClean="0"/>
              <a:pPr/>
              <a:t>‹#›</a:t>
            </a:fld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4142785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b="0" kern="1200" cap="none" baseline="0">
          <a:solidFill>
            <a:schemeClr val="accent2">
              <a:lumMod val="50000"/>
            </a:schemeClr>
          </a:solidFill>
          <a:effectLst/>
          <a:latin typeface="Microsoft JhengHei UI" panose="020B0604030504040204" pitchFamily="34" charset="-120"/>
          <a:ea typeface="Microsoft JhengHei UI" panose="020B0604030504040204" pitchFamily="34" charset="-120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Clr>
          <a:schemeClr val="accent6">
            <a:lumMod val="50000"/>
          </a:schemeClr>
        </a:buClr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icrosoft JhengHei UI" panose="020B0604030504040204" pitchFamily="34" charset="-120"/>
          <a:ea typeface="Microsoft JhengHei UI" panose="020B0604030504040204" pitchFamily="34" charset="-120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8pPr>
      <a:lvl9pPr marL="3474112" indent="0" algn="l" defTabSz="1218987" rtl="0" eaLnBrk="1" latinLnBrk="0" hangingPunct="1">
        <a:lnSpc>
          <a:spcPct val="95000"/>
        </a:lnSpc>
        <a:spcBef>
          <a:spcPts val="1066"/>
        </a:spcBef>
        <a:buClr>
          <a:schemeClr val="accent6">
            <a:lumMod val="50000"/>
          </a:schemeClr>
        </a:buClr>
        <a:buSzPct val="90000"/>
        <a:buFont typeface="Century Gothic" pitchFamily="34" charset="0"/>
        <a:buNone/>
        <a:defRPr sz="180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4942284" y="1628800"/>
            <a:ext cx="6552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One-sided </a:t>
            </a:r>
          </a:p>
          <a:p>
            <a:pPr algn="ctr"/>
            <a:r>
              <a:rPr lang="en-US" altLang="zh-HK" sz="48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argumentative essay</a:t>
            </a:r>
            <a:endParaRPr lang="zh-HK" altLang="en-US" sz="4800" dirty="0">
              <a:latin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668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457170" y="94038"/>
            <a:ext cx="6840760" cy="6186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/>
              <a:t>Identifying</a:t>
            </a:r>
            <a:r>
              <a:rPr lang="en-US" altLang="zh-HK" dirty="0" smtClean="0"/>
              <a:t> </a:t>
            </a:r>
            <a:r>
              <a:rPr lang="en-US" altLang="zh-HK" sz="3600" b="1" dirty="0" smtClean="0"/>
              <a:t>relevant</a:t>
            </a:r>
            <a:r>
              <a:rPr lang="en-US" altLang="zh-HK" dirty="0" smtClean="0"/>
              <a:t> </a:t>
            </a:r>
            <a:r>
              <a:rPr lang="en-US" altLang="zh-HK" b="1" dirty="0" smtClean="0"/>
              <a:t>supporting details</a:t>
            </a:r>
            <a:endParaRPr lang="zh-HK" altLang="en-US" b="1" dirty="0"/>
          </a:p>
        </p:txBody>
      </p:sp>
      <p:sp>
        <p:nvSpPr>
          <p:cNvPr id="3" name="文字方塊 2"/>
          <p:cNvSpPr txBox="1"/>
          <p:nvPr/>
        </p:nvSpPr>
        <p:spPr>
          <a:xfrm>
            <a:off x="457170" y="811758"/>
            <a:ext cx="11233248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HK" dirty="0"/>
              <a:t>Two students are </a:t>
            </a:r>
            <a:r>
              <a:rPr lang="en-US" altLang="zh-HK" dirty="0" smtClean="0"/>
              <a:t>sharing their opinions on </a:t>
            </a:r>
            <a:r>
              <a:rPr lang="en-US" altLang="zh-HK" b="1" dirty="0">
                <a:solidFill>
                  <a:srgbClr val="FF0000"/>
                </a:solidFill>
              </a:rPr>
              <a:t>whether students should be allowed to use mobile phones in class</a:t>
            </a:r>
            <a:r>
              <a:rPr lang="en-US" altLang="zh-HK" dirty="0"/>
              <a:t>. </a:t>
            </a:r>
            <a:r>
              <a:rPr lang="en-US" altLang="zh-HK" dirty="0" smtClean="0"/>
              <a:t>Read what they say. </a:t>
            </a:r>
            <a:r>
              <a:rPr lang="en-US" altLang="zh-HK" dirty="0"/>
              <a:t>Tick (</a:t>
            </a:r>
            <a:r>
              <a:rPr lang="en-US" altLang="zh-HK" dirty="0">
                <a:sym typeface="Wingdings" panose="05000000000000000000" pitchFamily="2" charset="2"/>
              </a:rPr>
              <a:t></a:t>
            </a:r>
            <a:r>
              <a:rPr lang="en-US" altLang="zh-HK" dirty="0"/>
              <a:t>) </a:t>
            </a:r>
            <a:r>
              <a:rPr lang="en-US" altLang="zh-HK" dirty="0" smtClean="0"/>
              <a:t>the information which supports their </a:t>
            </a:r>
            <a:r>
              <a:rPr lang="en-US" altLang="zh-HK" dirty="0"/>
              <a:t>opinions. </a:t>
            </a:r>
            <a:r>
              <a:rPr lang="en-US" altLang="zh-HK" dirty="0" smtClean="0"/>
              <a:t> </a:t>
            </a:r>
            <a:endParaRPr lang="zh-TW" altLang="zh-HK" dirty="0"/>
          </a:p>
        </p:txBody>
      </p:sp>
      <p:sp>
        <p:nvSpPr>
          <p:cNvPr id="9" name="圓角矩形 8"/>
          <p:cNvSpPr/>
          <p:nvPr/>
        </p:nvSpPr>
        <p:spPr>
          <a:xfrm>
            <a:off x="5281706" y="2541030"/>
            <a:ext cx="6408712" cy="1368152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dirty="0" smtClean="0"/>
              <a:t>A. mobile phones are one of the  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 great </a:t>
            </a:r>
            <a:r>
              <a:rPr lang="en-US" altLang="zh-HK" dirty="0"/>
              <a:t>inventions and high </a:t>
            </a:r>
            <a:r>
              <a:rPr lang="en-US" altLang="zh-HK" dirty="0" smtClean="0"/>
              <a:t>    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 technology </a:t>
            </a:r>
            <a:r>
              <a:rPr lang="en-US" altLang="zh-HK" dirty="0"/>
              <a:t>items in this modern era.</a:t>
            </a:r>
            <a:endParaRPr lang="zh-HK" altLang="en-US" dirty="0"/>
          </a:p>
        </p:txBody>
      </p:sp>
      <p:sp>
        <p:nvSpPr>
          <p:cNvPr id="10" name="圓角矩形 9"/>
          <p:cNvSpPr/>
          <p:nvPr/>
        </p:nvSpPr>
        <p:spPr>
          <a:xfrm>
            <a:off x="5323708" y="4210104"/>
            <a:ext cx="6480720" cy="1262202"/>
          </a:xfrm>
          <a:prstGeom prst="round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dirty="0"/>
              <a:t>B</a:t>
            </a:r>
            <a:r>
              <a:rPr lang="en-US" altLang="zh-HK" dirty="0" smtClean="0"/>
              <a:t>. mobile </a:t>
            </a:r>
            <a:r>
              <a:rPr lang="en-US" altLang="zh-HK" dirty="0"/>
              <a:t>phones give students access to tools and apps that can help them complete their class work.</a:t>
            </a:r>
            <a:endParaRPr lang="zh-HK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5086300" y="4095234"/>
            <a:ext cx="648072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zh-HK" altLang="en-US" sz="48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zh-HK" altLang="en-US" sz="4800" b="1" dirty="0">
              <a:solidFill>
                <a:srgbClr val="FF0000"/>
              </a:solidFill>
            </a:endParaRPr>
          </a:p>
        </p:txBody>
      </p:sp>
      <p:cxnSp>
        <p:nvCxnSpPr>
          <p:cNvPr id="19" name="直線接點 18"/>
          <p:cNvCxnSpPr/>
          <p:nvPr/>
        </p:nvCxnSpPr>
        <p:spPr>
          <a:xfrm>
            <a:off x="8038628" y="4653136"/>
            <a:ext cx="3559413" cy="1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>
          <a:xfrm>
            <a:off x="5518348" y="5013176"/>
            <a:ext cx="2268252" cy="0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接點 23"/>
          <p:cNvCxnSpPr/>
          <p:nvPr/>
        </p:nvCxnSpPr>
        <p:spPr>
          <a:xfrm>
            <a:off x="5518348" y="5373216"/>
            <a:ext cx="3852428" cy="0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圖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40" y="4797151"/>
            <a:ext cx="1980848" cy="1928841"/>
          </a:xfrm>
          <a:prstGeom prst="rect">
            <a:avLst/>
          </a:prstGeom>
        </p:spPr>
      </p:pic>
      <p:sp>
        <p:nvSpPr>
          <p:cNvPr id="30" name="橢圓形圖說文字 29"/>
          <p:cNvSpPr/>
          <p:nvPr/>
        </p:nvSpPr>
        <p:spPr>
          <a:xfrm>
            <a:off x="45740" y="2192107"/>
            <a:ext cx="4793285" cy="2101203"/>
          </a:xfrm>
          <a:prstGeom prst="wedgeEllipseCallout">
            <a:avLst>
              <a:gd name="adj1" fmla="val -14022"/>
              <a:gd name="adj2" fmla="val 8858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 smtClean="0">
                <a:solidFill>
                  <a:schemeClr val="tx1"/>
                </a:solidFill>
              </a:rPr>
              <a:t>I </a:t>
            </a:r>
            <a:r>
              <a:rPr lang="zh-TW" altLang="zh-HK" dirty="0">
                <a:solidFill>
                  <a:schemeClr val="tx1"/>
                </a:solidFill>
              </a:rPr>
              <a:t> </a:t>
            </a:r>
            <a:r>
              <a:rPr lang="en-US" altLang="zh-TW" dirty="0" smtClean="0">
                <a:solidFill>
                  <a:schemeClr val="tx1"/>
                </a:solidFill>
              </a:rPr>
              <a:t>agree </a:t>
            </a:r>
            <a:r>
              <a:rPr lang="en-US" altLang="zh-HK" dirty="0" smtClean="0">
                <a:solidFill>
                  <a:schemeClr val="tx1"/>
                </a:solidFill>
              </a:rPr>
              <a:t>that </a:t>
            </a:r>
            <a:r>
              <a:rPr lang="en-US" altLang="zh-HK" dirty="0">
                <a:solidFill>
                  <a:schemeClr val="tx1"/>
                </a:solidFill>
              </a:rPr>
              <a:t>students should be allowed to use mobile phones in class because ……</a:t>
            </a:r>
            <a:endParaRPr lang="zh-HK" altLang="en-US" dirty="0">
              <a:solidFill>
                <a:schemeClr val="tx1"/>
              </a:solidFill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3241514" y="4906656"/>
            <a:ext cx="1984874" cy="1715117"/>
          </a:xfrm>
          <a:prstGeom prst="roundRect">
            <a:avLst/>
          </a:prstGeom>
          <a:solidFill>
            <a:srgbClr val="FF000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 smtClean="0"/>
              <a:t>Giving </a:t>
            </a:r>
            <a:r>
              <a:rPr lang="en-US" altLang="zh-HK" sz="2800" b="1" u="sng" dirty="0" smtClean="0"/>
              <a:t>relevant </a:t>
            </a:r>
            <a:r>
              <a:rPr lang="en-US" altLang="zh-HK" dirty="0" smtClean="0"/>
              <a:t>supporting details</a:t>
            </a:r>
            <a:endParaRPr lang="zh-HK" altLang="en-US" dirty="0"/>
          </a:p>
        </p:txBody>
      </p:sp>
      <p:sp>
        <p:nvSpPr>
          <p:cNvPr id="5" name="橢圓 4"/>
          <p:cNvSpPr/>
          <p:nvPr/>
        </p:nvSpPr>
        <p:spPr>
          <a:xfrm>
            <a:off x="981844" y="2433088"/>
            <a:ext cx="1080120" cy="56386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1773932" y="3598854"/>
            <a:ext cx="1584176" cy="443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FF0000"/>
                </a:solidFill>
              </a:rPr>
              <a:t>because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2" grpId="0"/>
      <p:bldP spid="30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94" y="4437112"/>
            <a:ext cx="1924214" cy="2016224"/>
          </a:xfrm>
          <a:prstGeom prst="rect">
            <a:avLst/>
          </a:prstGeom>
        </p:spPr>
      </p:pic>
      <p:sp>
        <p:nvSpPr>
          <p:cNvPr id="4" name="橢圓形圖說文字 3"/>
          <p:cNvSpPr/>
          <p:nvPr/>
        </p:nvSpPr>
        <p:spPr>
          <a:xfrm>
            <a:off x="116318" y="1134557"/>
            <a:ext cx="4419220" cy="2592288"/>
          </a:xfrm>
          <a:prstGeom prst="wedgeEllipseCallout">
            <a:avLst>
              <a:gd name="adj1" fmla="val -20049"/>
              <a:gd name="adj2" fmla="val 8271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dirty="0">
                <a:solidFill>
                  <a:schemeClr val="tx1"/>
                </a:solidFill>
              </a:rPr>
              <a:t>In my opinion, students should not be allowed to use mobile phones in class as …</a:t>
            </a:r>
            <a:endParaRPr lang="zh-HK" altLang="en-US" dirty="0">
              <a:solidFill>
                <a:schemeClr val="tx1"/>
              </a:solidFill>
            </a:endParaRPr>
          </a:p>
        </p:txBody>
      </p:sp>
      <p:sp>
        <p:nvSpPr>
          <p:cNvPr id="6" name="圓角矩形圖說文字 5"/>
          <p:cNvSpPr/>
          <p:nvPr/>
        </p:nvSpPr>
        <p:spPr>
          <a:xfrm>
            <a:off x="4859189" y="4232283"/>
            <a:ext cx="6736704" cy="1643674"/>
          </a:xfrm>
          <a:prstGeom prst="wedgeRoundRectCallout">
            <a:avLst>
              <a:gd name="adj1" fmla="val 32574"/>
              <a:gd name="adj2" fmla="val 48219"/>
              <a:gd name="adj3" fmla="val 16667"/>
            </a:avLst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HK" dirty="0"/>
              <a:t>B.</a:t>
            </a:r>
            <a:r>
              <a:rPr lang="en-US" altLang="zh-HK" b="1" dirty="0"/>
              <a:t> </a:t>
            </a:r>
            <a:r>
              <a:rPr lang="en-US" altLang="zh-HK" dirty="0"/>
              <a:t>nowadays, most people </a:t>
            </a:r>
            <a:r>
              <a:rPr lang="en-US" altLang="zh-HK" dirty="0" smtClean="0"/>
              <a:t>from teenagers   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to </a:t>
            </a:r>
            <a:r>
              <a:rPr lang="en-US" altLang="zh-HK" dirty="0"/>
              <a:t>the elderly have </a:t>
            </a:r>
            <a:r>
              <a:rPr lang="en-US" altLang="zh-HK" dirty="0" smtClean="0"/>
              <a:t>their own mobile   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phones.</a:t>
            </a:r>
            <a:endParaRPr lang="zh-HK" altLang="en-US" dirty="0"/>
          </a:p>
        </p:txBody>
      </p:sp>
      <p:sp>
        <p:nvSpPr>
          <p:cNvPr id="8" name="圓角矩形 7"/>
          <p:cNvSpPr/>
          <p:nvPr/>
        </p:nvSpPr>
        <p:spPr>
          <a:xfrm>
            <a:off x="4798268" y="1981404"/>
            <a:ext cx="7056784" cy="1879644"/>
          </a:xfrm>
          <a:prstGeom prst="roundRect">
            <a:avLst/>
          </a:prstGeom>
          <a:solidFill>
            <a:srgbClr val="00B05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lphaUcPeriod"/>
            </a:pPr>
            <a:r>
              <a:rPr lang="en-US" altLang="zh-HK" dirty="0" smtClean="0"/>
              <a:t>they cannot </a:t>
            </a:r>
            <a:r>
              <a:rPr lang="en-US" altLang="zh-HK" dirty="0"/>
              <a:t>pay attention in class. </a:t>
            </a:r>
            <a:r>
              <a:rPr lang="en-US" altLang="zh-HK" dirty="0" smtClean="0"/>
              <a:t>   </a:t>
            </a:r>
          </a:p>
          <a:p>
            <a:r>
              <a:rPr lang="en-US" altLang="zh-HK" dirty="0" smtClean="0"/>
              <a:t>      For </a:t>
            </a:r>
            <a:r>
              <a:rPr lang="en-US" altLang="zh-HK" dirty="0"/>
              <a:t>instance, </a:t>
            </a:r>
            <a:r>
              <a:rPr lang="en-US" altLang="zh-HK" dirty="0" smtClean="0"/>
              <a:t>their friends may send them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  text messages and they </a:t>
            </a:r>
            <a:r>
              <a:rPr lang="en-US" altLang="zh-HK" dirty="0"/>
              <a:t>a</a:t>
            </a:r>
            <a:r>
              <a:rPr lang="en-US" altLang="zh-HK" dirty="0" smtClean="0"/>
              <a:t>ttempt </a:t>
            </a:r>
            <a:r>
              <a:rPr lang="en-US" altLang="zh-HK" dirty="0"/>
              <a:t>to </a:t>
            </a:r>
            <a:r>
              <a:rPr lang="en-US" altLang="zh-HK" dirty="0" smtClean="0"/>
              <a:t>reply    </a:t>
            </a:r>
          </a:p>
          <a:p>
            <a:r>
              <a:rPr lang="en-US" altLang="zh-HK" dirty="0"/>
              <a:t> </a:t>
            </a:r>
            <a:r>
              <a:rPr lang="en-US" altLang="zh-HK" dirty="0" smtClean="0"/>
              <a:t>     under their desks</a:t>
            </a:r>
            <a:r>
              <a:rPr lang="en-US" altLang="zh-HK" dirty="0"/>
              <a:t>.</a:t>
            </a:r>
            <a:endParaRPr lang="zh-HK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629128" y="1937608"/>
            <a:ext cx="648072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zh-HK" altLang="en-US" sz="4800" b="1" dirty="0">
                <a:solidFill>
                  <a:srgbClr val="FF0000"/>
                </a:solidFill>
                <a:sym typeface="Wingdings" panose="05000000000000000000" pitchFamily="2" charset="2"/>
              </a:rPr>
              <a:t></a:t>
            </a:r>
            <a:endParaRPr lang="zh-HK" altLang="en-US" sz="4800" b="1" dirty="0">
              <a:solidFill>
                <a:srgbClr val="FF0000"/>
              </a:solidFill>
            </a:endParaRPr>
          </a:p>
        </p:txBody>
      </p:sp>
      <p:cxnSp>
        <p:nvCxnSpPr>
          <p:cNvPr id="10" name="直線接點 9"/>
          <p:cNvCxnSpPr/>
          <p:nvPr/>
        </p:nvCxnSpPr>
        <p:spPr>
          <a:xfrm flipV="1">
            <a:off x="6238379" y="2579052"/>
            <a:ext cx="4464496" cy="26682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5458547" y="3284984"/>
            <a:ext cx="2148033" cy="0"/>
          </a:xfrm>
          <a:prstGeom prst="line">
            <a:avLst/>
          </a:prstGeom>
          <a:ln w="38100">
            <a:solidFill>
              <a:srgbClr val="FFFF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圓角矩形 10"/>
          <p:cNvSpPr/>
          <p:nvPr/>
        </p:nvSpPr>
        <p:spPr>
          <a:xfrm>
            <a:off x="2710036" y="4725144"/>
            <a:ext cx="1938638" cy="1643271"/>
          </a:xfrm>
          <a:prstGeom prst="roundRect">
            <a:avLst/>
          </a:prstGeom>
          <a:solidFill>
            <a:srgbClr val="FF000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dirty="0"/>
              <a:t>Giving </a:t>
            </a:r>
            <a:r>
              <a:rPr lang="en-US" altLang="zh-HK" sz="2800" b="1" u="sng" dirty="0"/>
              <a:t>relevant </a:t>
            </a:r>
            <a:r>
              <a:rPr lang="en-US" altLang="zh-HK" dirty="0"/>
              <a:t>supporting ideas</a:t>
            </a:r>
            <a:endParaRPr lang="zh-HK" altLang="en-US" dirty="0"/>
          </a:p>
        </p:txBody>
      </p:sp>
      <p:sp>
        <p:nvSpPr>
          <p:cNvPr id="2" name="橢圓 1"/>
          <p:cNvSpPr/>
          <p:nvPr/>
        </p:nvSpPr>
        <p:spPr>
          <a:xfrm>
            <a:off x="5240476" y="2568403"/>
            <a:ext cx="2124236" cy="405814"/>
          </a:xfrm>
          <a:prstGeom prst="ellipse">
            <a:avLst/>
          </a:pr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550378" y="2489542"/>
            <a:ext cx="720080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</a:rPr>
              <a:t>e.g.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13" name="橢圓 12"/>
          <p:cNvSpPr/>
          <p:nvPr/>
        </p:nvSpPr>
        <p:spPr>
          <a:xfrm>
            <a:off x="579565" y="1789462"/>
            <a:ext cx="3544687" cy="9091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16" name="直線接點 15"/>
          <p:cNvCxnSpPr/>
          <p:nvPr/>
        </p:nvCxnSpPr>
        <p:spPr>
          <a:xfrm>
            <a:off x="9154753" y="3295719"/>
            <a:ext cx="2412268" cy="0"/>
          </a:xfrm>
          <a:prstGeom prst="line">
            <a:avLst/>
          </a:prstGeom>
          <a:ln w="38100">
            <a:solidFill>
              <a:srgbClr val="FFFF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5458547" y="3645024"/>
            <a:ext cx="2580081" cy="0"/>
          </a:xfrm>
          <a:prstGeom prst="line">
            <a:avLst/>
          </a:prstGeom>
          <a:ln w="38100">
            <a:solidFill>
              <a:srgbClr val="FFFF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1557908" y="2950111"/>
            <a:ext cx="548209" cy="443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FF0000"/>
                </a:solidFill>
              </a:rPr>
              <a:t>as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5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/>
      <p:bldP spid="11" grpId="0" animBg="1"/>
      <p:bldP spid="2" grpId="0" animBg="1"/>
      <p:bldP spid="7" grpId="0"/>
      <p:bldP spid="13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32852" y="20171"/>
            <a:ext cx="9577064" cy="738664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HK" sz="2800" b="1" dirty="0" smtClean="0">
                <a:solidFill>
                  <a:srgbClr val="002060"/>
                </a:solidFill>
              </a:rPr>
              <a:t>How to construct a well-elaborated body paragraph</a:t>
            </a:r>
            <a:endParaRPr lang="zh-HK" altLang="en-US" sz="2800" b="1" dirty="0">
              <a:solidFill>
                <a:srgbClr val="002060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905" y="2060848"/>
            <a:ext cx="5256584" cy="4419792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917948" y="5840535"/>
            <a:ext cx="2368918" cy="56015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7030A0"/>
                </a:solidFill>
              </a:rPr>
              <a:t>Cheating </a:t>
            </a:r>
            <a:endParaRPr lang="zh-HK" altLang="en-US" sz="3200" b="1" dirty="0">
              <a:solidFill>
                <a:srgbClr val="7030A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3511721" y="1998086"/>
            <a:ext cx="2527357" cy="184665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7030A0"/>
                </a:solidFill>
              </a:rPr>
              <a:t>save/search the information on the mobile phone and check them.</a:t>
            </a:r>
            <a:endParaRPr lang="zh-HK" altLang="en-US" b="1" dirty="0">
              <a:solidFill>
                <a:srgbClr val="7030A0"/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6049788" y="1955177"/>
            <a:ext cx="5344381" cy="444551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endParaRPr lang="zh-HK" altLang="en-US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6333599" y="4723710"/>
            <a:ext cx="5092213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HK" b="1" dirty="0" smtClean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</a:t>
            </a:r>
            <a:endParaRPr lang="zh-TW" altLang="zh-HK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6307684" y="3195354"/>
            <a:ext cx="5122300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endParaRPr lang="zh-HK" altLang="en-US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6333599" y="2327120"/>
            <a:ext cx="5209079" cy="794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/>
              <a:t>First, students </a:t>
            </a:r>
            <a:r>
              <a:rPr lang="en-US" altLang="zh-HK" b="1" u="sng" dirty="0"/>
              <a:t>are able to </a:t>
            </a:r>
            <a:r>
              <a:rPr lang="en-US" altLang="zh-HK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cheat </a:t>
            </a:r>
            <a:r>
              <a:rPr lang="en-US" altLang="zh-HK" b="1" dirty="0"/>
              <a:t>during tests using mobile </a:t>
            </a:r>
            <a:r>
              <a:rPr lang="en-US" altLang="zh-HK" b="1" dirty="0" smtClean="0"/>
              <a:t>phones.</a:t>
            </a:r>
          </a:p>
        </p:txBody>
      </p:sp>
      <p:sp>
        <p:nvSpPr>
          <p:cNvPr id="22" name="文字方塊 21"/>
          <p:cNvSpPr txBox="1"/>
          <p:nvPr/>
        </p:nvSpPr>
        <p:spPr>
          <a:xfrm>
            <a:off x="10216349" y="2116553"/>
            <a:ext cx="1792444" cy="32624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Topic sentence</a:t>
            </a:r>
            <a:endParaRPr lang="zh-HK" altLang="en-US" sz="1600" b="1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10104459" y="3652340"/>
            <a:ext cx="201622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>
                <a:solidFill>
                  <a:srgbClr val="FF0000"/>
                </a:solidFill>
              </a:rPr>
              <a:t>(</a:t>
            </a:r>
            <a:r>
              <a:rPr lang="en-US" altLang="zh-HK" sz="1600" b="1" dirty="0" smtClean="0">
                <a:solidFill>
                  <a:srgbClr val="FF0000"/>
                </a:solidFill>
              </a:rPr>
              <a:t>giving reason)</a:t>
            </a:r>
            <a:endParaRPr lang="zh-HK" altLang="en-US" sz="1600" b="1" dirty="0">
              <a:solidFill>
                <a:srgbClr val="FF0000"/>
              </a:solidFill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10570634" y="5532805"/>
            <a:ext cx="141527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Concluding sentence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6886500" y="3218259"/>
            <a:ext cx="1360396" cy="36004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385544" y="2564904"/>
            <a:ext cx="2088232" cy="18466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7030A0"/>
                </a:solidFill>
              </a:rPr>
              <a:t>Take a picture of the answers and send it to others. </a:t>
            </a:r>
            <a:endParaRPr lang="zh-HK" altLang="en-US" b="1" dirty="0">
              <a:solidFill>
                <a:srgbClr val="7030A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89756" y="1068860"/>
            <a:ext cx="10274363" cy="5016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/>
              <a:t>Should students be allowed to use mobile phones in class?</a:t>
            </a:r>
            <a:endParaRPr lang="zh-HK" altLang="en-US" sz="2800" b="1" dirty="0"/>
          </a:p>
        </p:txBody>
      </p:sp>
      <p:pic>
        <p:nvPicPr>
          <p:cNvPr id="26" name="圖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8908" y="6986"/>
            <a:ext cx="1449885" cy="205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3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05744" y="482060"/>
            <a:ext cx="4524572" cy="45243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b="1" dirty="0"/>
              <a:t>First, students are able to cheat during tests using mobile phones. </a:t>
            </a:r>
            <a:r>
              <a:rPr lang="en-US" altLang="zh-HK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r>
              <a:rPr lang="en-US" altLang="zh-HK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</a:t>
            </a:r>
            <a:endParaRPr lang="zh-TW" altLang="zh-HK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5654114" y="509195"/>
            <a:ext cx="4554294" cy="637097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b="1" dirty="0"/>
              <a:t>First, students are able to cheat during tests using mobile phones. </a:t>
            </a:r>
            <a:r>
              <a:rPr lang="en-US" altLang="zh-HK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</a:t>
            </a:r>
            <a:r>
              <a:rPr lang="en-US" altLang="zh-HK" dirty="0"/>
              <a:t> </a:t>
            </a:r>
            <a:r>
              <a:rPr lang="en-US" altLang="zh-HK" b="1" dirty="0"/>
              <a:t>They </a:t>
            </a:r>
            <a:r>
              <a:rPr lang="en-US" altLang="zh-HK" b="1" dirty="0" smtClean="0"/>
              <a:t>can also </a:t>
            </a:r>
            <a:r>
              <a:rPr lang="en-US" altLang="zh-HK" b="1" dirty="0"/>
              <a:t>cheat by using search engines such as Google, Yahoo, Bing and Baidu to search for the information they want during tests. </a:t>
            </a:r>
            <a:r>
              <a:rPr lang="en-US" altLang="zh-HK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</a:t>
            </a:r>
            <a:r>
              <a:rPr lang="en-US" altLang="zh-HK" b="1" dirty="0"/>
              <a:t>. </a:t>
            </a:r>
            <a:endParaRPr lang="zh-TW" altLang="zh-HK" b="1" dirty="0"/>
          </a:p>
        </p:txBody>
      </p:sp>
      <p:sp>
        <p:nvSpPr>
          <p:cNvPr id="8" name="文字方塊 7"/>
          <p:cNvSpPr txBox="1"/>
          <p:nvPr/>
        </p:nvSpPr>
        <p:spPr>
          <a:xfrm>
            <a:off x="9438936" y="482060"/>
            <a:ext cx="1792444" cy="32624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Topic sentence</a:t>
            </a:r>
            <a:endParaRPr lang="zh-HK" altLang="en-US" sz="1600" b="1" dirty="0"/>
          </a:p>
        </p:txBody>
      </p:sp>
      <p:sp>
        <p:nvSpPr>
          <p:cNvPr id="9" name="文字方塊 8"/>
          <p:cNvSpPr txBox="1"/>
          <p:nvPr/>
        </p:nvSpPr>
        <p:spPr>
          <a:xfrm>
            <a:off x="10026517" y="1246812"/>
            <a:ext cx="201622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>
                <a:solidFill>
                  <a:srgbClr val="FF0000"/>
                </a:solidFill>
              </a:rPr>
              <a:t>(</a:t>
            </a:r>
            <a:r>
              <a:rPr lang="en-US" altLang="zh-HK" sz="1600" b="1" dirty="0" smtClean="0">
                <a:solidFill>
                  <a:srgbClr val="FF0000"/>
                </a:solidFill>
              </a:rPr>
              <a:t>giving reason)</a:t>
            </a:r>
            <a:endParaRPr lang="zh-HK" altLang="en-US" sz="1600" b="1" dirty="0">
              <a:solidFill>
                <a:srgbClr val="FF0000"/>
              </a:solidFill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8600418" y="1246812"/>
            <a:ext cx="1390848" cy="36004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10054308" y="5645648"/>
            <a:ext cx="141527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Concluding sentence</a:t>
            </a:r>
          </a:p>
        </p:txBody>
      </p:sp>
      <p:sp>
        <p:nvSpPr>
          <p:cNvPr id="14" name="文字方塊 13"/>
          <p:cNvSpPr txBox="1"/>
          <p:nvPr/>
        </p:nvSpPr>
        <p:spPr>
          <a:xfrm>
            <a:off x="5654114" y="3113119"/>
            <a:ext cx="4554296" cy="21975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0070C0"/>
                </a:solidFill>
              </a:rPr>
              <a:t>They can also </a:t>
            </a:r>
            <a:r>
              <a:rPr lang="en-US" altLang="zh-HK" b="1" dirty="0">
                <a:solidFill>
                  <a:srgbClr val="0070C0"/>
                </a:solidFill>
              </a:rPr>
              <a:t>cheat by using search engines such as Google, Yahoo, Bing and Baidu to search for the information they want during tests</a:t>
            </a:r>
            <a:r>
              <a:rPr lang="en-US" altLang="zh-HK" b="1" dirty="0" smtClean="0">
                <a:solidFill>
                  <a:srgbClr val="0070C0"/>
                </a:solidFill>
              </a:rPr>
              <a:t>. </a:t>
            </a:r>
            <a:r>
              <a:rPr lang="en-US" altLang="zh-HK" b="1" dirty="0" smtClean="0">
                <a:solidFill>
                  <a:schemeClr val="accent3">
                    <a:lumMod val="75000"/>
                  </a:schemeClr>
                </a:solidFill>
              </a:rPr>
              <a:t>Students always find</a:t>
            </a:r>
            <a:endParaRPr lang="zh-HK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文字方塊 14"/>
          <p:cNvSpPr txBox="1"/>
          <p:nvPr/>
        </p:nvSpPr>
        <p:spPr>
          <a:xfrm>
            <a:off x="10006481" y="3651729"/>
            <a:ext cx="1965123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>
                <a:solidFill>
                  <a:srgbClr val="0070C0"/>
                </a:solidFill>
              </a:rPr>
              <a:t>(</a:t>
            </a:r>
            <a:r>
              <a:rPr lang="en-US" altLang="zh-HK" sz="1600" b="1" dirty="0" smtClean="0">
                <a:solidFill>
                  <a:srgbClr val="0070C0"/>
                </a:solidFill>
              </a:rPr>
              <a:t>giving examples)</a:t>
            </a:r>
            <a:endParaRPr lang="zh-HK" altLang="en-US" sz="1600" b="1" dirty="0">
              <a:solidFill>
                <a:srgbClr val="0070C0"/>
              </a:solidFill>
            </a:endParaRPr>
          </a:p>
        </p:txBody>
      </p:sp>
      <p:sp>
        <p:nvSpPr>
          <p:cNvPr id="16" name="圓角矩形 15"/>
          <p:cNvSpPr/>
          <p:nvPr/>
        </p:nvSpPr>
        <p:spPr>
          <a:xfrm>
            <a:off x="8050655" y="3591676"/>
            <a:ext cx="1428133" cy="351621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2322971" y="124474"/>
            <a:ext cx="1472838" cy="38472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000" b="1" dirty="0" smtClean="0"/>
              <a:t>Version 1</a:t>
            </a:r>
            <a:endParaRPr lang="zh-HK" altLang="en-US" sz="2000" b="1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6886500" y="97339"/>
            <a:ext cx="1472838" cy="38472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000" b="1" dirty="0" smtClean="0"/>
              <a:t>Version 2</a:t>
            </a:r>
            <a:endParaRPr lang="zh-HK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1000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1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341619" y="641800"/>
            <a:ext cx="5343603" cy="44935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2200" b="1" dirty="0"/>
              <a:t>First, students are able to cheat during tests using mobile phones. </a:t>
            </a:r>
            <a:r>
              <a:rPr lang="en-US" altLang="zh-HK" sz="2200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</a:t>
            </a:r>
            <a:r>
              <a:rPr lang="en-US" altLang="zh-HK" sz="2200" dirty="0"/>
              <a:t> </a:t>
            </a:r>
            <a:r>
              <a:rPr lang="en-US" altLang="zh-HK" sz="2200" b="1" dirty="0">
                <a:solidFill>
                  <a:srgbClr val="0070C0"/>
                </a:solidFill>
              </a:rPr>
              <a:t>They </a:t>
            </a:r>
            <a:r>
              <a:rPr lang="en-US" altLang="zh-HK" sz="2200" b="1" dirty="0" smtClean="0">
                <a:solidFill>
                  <a:srgbClr val="0070C0"/>
                </a:solidFill>
              </a:rPr>
              <a:t>can also </a:t>
            </a:r>
            <a:r>
              <a:rPr lang="en-US" altLang="zh-HK" sz="2200" b="1" dirty="0">
                <a:solidFill>
                  <a:srgbClr val="0070C0"/>
                </a:solidFill>
              </a:rPr>
              <a:t>cheat by using search engines such as Google, Yahoo, Bing and Baidu to search for the information they want during tests. </a:t>
            </a:r>
            <a:r>
              <a:rPr lang="en-US" altLang="zh-HK" sz="2200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</a:t>
            </a:r>
            <a:r>
              <a:rPr lang="en-US" altLang="zh-HK" sz="2200" b="1" dirty="0"/>
              <a:t> </a:t>
            </a:r>
            <a:endParaRPr lang="zh-TW" altLang="zh-HK" sz="2200" b="1" dirty="0"/>
          </a:p>
        </p:txBody>
      </p:sp>
      <p:sp>
        <p:nvSpPr>
          <p:cNvPr id="3" name="矩形 2"/>
          <p:cNvSpPr/>
          <p:nvPr/>
        </p:nvSpPr>
        <p:spPr>
          <a:xfrm>
            <a:off x="5878388" y="659088"/>
            <a:ext cx="5400600" cy="588161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200" b="1" dirty="0"/>
              <a:t>First, students are able to cheat during tests using mobile phones. </a:t>
            </a:r>
            <a:r>
              <a:rPr lang="en-US" altLang="zh-HK" sz="2200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r>
              <a:rPr lang="en-US" altLang="zh-HK" sz="2200" b="1" dirty="0">
                <a:solidFill>
                  <a:srgbClr val="0070C0"/>
                </a:solidFill>
              </a:rPr>
              <a:t>They can also cheat by using search engines such as Google, Yahoo, Bing and Baidu to search for the information that they want during tests</a:t>
            </a:r>
            <a:r>
              <a:rPr lang="en-US" altLang="zh-HK" sz="2200" b="1" dirty="0"/>
              <a:t>. Based on the survey done by Student Union (SU) of our school, 35% of our students admitted that they attempted cheating by sending to each other text messages with answers to the questions.</a:t>
            </a:r>
            <a:r>
              <a:rPr lang="en-US" altLang="zh-HK" sz="2200" dirty="0"/>
              <a:t> </a:t>
            </a:r>
            <a:r>
              <a:rPr lang="en-US" altLang="zh-HK" sz="2200" b="1" dirty="0">
                <a:solidFill>
                  <a:schemeClr val="accent3">
                    <a:lumMod val="75000"/>
                  </a:schemeClr>
                </a:solidFill>
              </a:rPr>
              <a:t>Students</a:t>
            </a:r>
            <a:r>
              <a:rPr lang="en-US" altLang="zh-HK" sz="2200" b="1" dirty="0"/>
              <a:t> </a:t>
            </a:r>
            <a:r>
              <a:rPr lang="en-US" altLang="zh-HK" sz="2200" b="1" dirty="0">
                <a:solidFill>
                  <a:schemeClr val="accent3">
                    <a:lumMod val="75000"/>
                  </a:schemeClr>
                </a:solidFill>
              </a:rPr>
              <a:t>always find ways to cheat during tests as the tools they have are getting more and more powerful today.</a:t>
            </a:r>
            <a:endParaRPr lang="zh-HK" altLang="en-US" sz="2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5878388" y="3497505"/>
            <a:ext cx="5328592" cy="20220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200" b="1" dirty="0" smtClean="0">
                <a:solidFill>
                  <a:srgbClr val="0070C0"/>
                </a:solidFill>
              </a:rPr>
              <a:t>tests</a:t>
            </a:r>
            <a:r>
              <a:rPr lang="en-US" altLang="zh-HK" sz="2200" b="1" dirty="0">
                <a:solidFill>
                  <a:srgbClr val="0070C0"/>
                </a:solidFill>
              </a:rPr>
              <a:t>. </a:t>
            </a:r>
            <a:r>
              <a:rPr lang="en-US" altLang="zh-HK" sz="2200" b="1" dirty="0">
                <a:solidFill>
                  <a:srgbClr val="7030A0"/>
                </a:solidFill>
              </a:rPr>
              <a:t>Based on the survey done by Student Union (SU) of our school, 35% of our students admitted that they attempted cheating by sending to each other text messages with answers to the </a:t>
            </a:r>
            <a:r>
              <a:rPr lang="en-US" altLang="zh-HK" sz="2200" b="1" dirty="0" smtClean="0">
                <a:solidFill>
                  <a:srgbClr val="7030A0"/>
                </a:solidFill>
              </a:rPr>
              <a:t>questions.</a:t>
            </a:r>
            <a:r>
              <a:rPr lang="en-US" altLang="zh-HK" sz="2200" b="1" dirty="0"/>
              <a:t> </a:t>
            </a:r>
            <a:r>
              <a:rPr lang="en-US" altLang="zh-TW" sz="2200" b="1" dirty="0" smtClean="0">
                <a:solidFill>
                  <a:schemeClr val="accent3">
                    <a:lumMod val="75000"/>
                  </a:schemeClr>
                </a:solidFill>
              </a:rPr>
              <a:t>Students</a:t>
            </a:r>
            <a:endParaRPr lang="zh-HK" altLang="en-US" sz="2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5946014" y="337611"/>
            <a:ext cx="1792444" cy="32624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Topic sentence</a:t>
            </a:r>
            <a:endParaRPr lang="zh-HK" altLang="en-US" sz="1600" b="1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10206714" y="963197"/>
            <a:ext cx="201622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>
                <a:solidFill>
                  <a:srgbClr val="FF0000"/>
                </a:solidFill>
              </a:rPr>
              <a:t>(</a:t>
            </a:r>
            <a:r>
              <a:rPr lang="en-US" altLang="zh-HK" sz="1600" b="1" dirty="0" smtClean="0">
                <a:solidFill>
                  <a:srgbClr val="FF0000"/>
                </a:solidFill>
              </a:rPr>
              <a:t>giving reason)</a:t>
            </a:r>
            <a:endParaRPr lang="zh-HK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5878388" y="1343330"/>
            <a:ext cx="1360396" cy="360040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10296426" y="2166229"/>
            <a:ext cx="1965123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>
                <a:solidFill>
                  <a:srgbClr val="0070C0"/>
                </a:solidFill>
              </a:rPr>
              <a:t>(</a:t>
            </a:r>
            <a:r>
              <a:rPr lang="en-US" altLang="zh-HK" sz="1600" b="1" dirty="0" smtClean="0">
                <a:solidFill>
                  <a:srgbClr val="0070C0"/>
                </a:solidFill>
              </a:rPr>
              <a:t>giving examples)</a:t>
            </a:r>
            <a:endParaRPr lang="zh-HK" altLang="en-US" sz="1600" b="1" dirty="0">
              <a:solidFill>
                <a:srgbClr val="0070C0"/>
              </a:solidFill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8807344" y="2630502"/>
            <a:ext cx="1223465" cy="351621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文字方塊 17"/>
          <p:cNvSpPr txBox="1"/>
          <p:nvPr/>
        </p:nvSpPr>
        <p:spPr>
          <a:xfrm>
            <a:off x="10643372" y="5839827"/>
            <a:ext cx="1415274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 smtClean="0"/>
              <a:t>Concluding sentence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10164787" y="4228475"/>
            <a:ext cx="1978297" cy="560153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1600" b="1" dirty="0"/>
              <a:t>Supporting </a:t>
            </a:r>
            <a:r>
              <a:rPr lang="en-US" altLang="zh-TW" sz="1600" b="1" dirty="0" smtClean="0"/>
              <a:t>details </a:t>
            </a:r>
          </a:p>
          <a:p>
            <a:pPr>
              <a:lnSpc>
                <a:spcPct val="95000"/>
              </a:lnSpc>
            </a:pPr>
            <a:r>
              <a:rPr lang="en-US" altLang="zh-HK" sz="1600" b="1" dirty="0" smtClean="0">
                <a:solidFill>
                  <a:srgbClr val="7030A0"/>
                </a:solidFill>
              </a:rPr>
              <a:t>(</a:t>
            </a:r>
            <a:r>
              <a:rPr lang="en-US" altLang="zh-HK" sz="1600" b="1" dirty="0">
                <a:solidFill>
                  <a:srgbClr val="7030A0"/>
                </a:solidFill>
              </a:rPr>
              <a:t>giving data)</a:t>
            </a:r>
            <a:endParaRPr lang="zh-HK" altLang="en-US" sz="1600" b="1" dirty="0">
              <a:solidFill>
                <a:srgbClr val="7030A0"/>
              </a:solidFill>
            </a:endParaRPr>
          </a:p>
        </p:txBody>
      </p:sp>
      <p:sp>
        <p:nvSpPr>
          <p:cNvPr id="20" name="圓角矩形 19"/>
          <p:cNvSpPr/>
          <p:nvPr/>
        </p:nvSpPr>
        <p:spPr>
          <a:xfrm>
            <a:off x="10431465" y="3845757"/>
            <a:ext cx="680667" cy="358984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6670476" y="3612942"/>
            <a:ext cx="2844510" cy="329255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圓角矩形 22"/>
          <p:cNvSpPr/>
          <p:nvPr/>
        </p:nvSpPr>
        <p:spPr>
          <a:xfrm>
            <a:off x="5950983" y="4211634"/>
            <a:ext cx="3896742" cy="366052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169" y="5229200"/>
            <a:ext cx="1783636" cy="1559773"/>
          </a:xfrm>
          <a:prstGeom prst="rect">
            <a:avLst/>
          </a:prstGeom>
        </p:spPr>
      </p:pic>
      <p:sp>
        <p:nvSpPr>
          <p:cNvPr id="22" name="文字方塊 21"/>
          <p:cNvSpPr txBox="1"/>
          <p:nvPr/>
        </p:nvSpPr>
        <p:spPr>
          <a:xfrm>
            <a:off x="8094088" y="257079"/>
            <a:ext cx="1472838" cy="38472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000" b="1" dirty="0" smtClean="0"/>
              <a:t>Version 3</a:t>
            </a:r>
            <a:endParaRPr lang="zh-HK" altLang="en-US" sz="2000" b="1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1917948" y="289426"/>
            <a:ext cx="1472838" cy="38472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000" b="1" dirty="0" smtClean="0"/>
              <a:t>Version 2</a:t>
            </a:r>
            <a:endParaRPr lang="zh-HK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59178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369407" y="339597"/>
            <a:ext cx="6145509" cy="60570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/>
              <a:t>First, students are able to cheat during tests using mobile phones. </a:t>
            </a:r>
            <a:r>
              <a:rPr lang="en-US" altLang="zh-HK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r>
              <a:rPr lang="en-US" altLang="zh-HK" b="1" dirty="0" smtClean="0">
                <a:solidFill>
                  <a:srgbClr val="0070C0"/>
                </a:solidFill>
              </a:rPr>
              <a:t>They can also </a:t>
            </a:r>
            <a:r>
              <a:rPr lang="en-US" altLang="zh-HK" b="1" dirty="0">
                <a:solidFill>
                  <a:srgbClr val="0070C0"/>
                </a:solidFill>
              </a:rPr>
              <a:t>cheat by using search engines such as Google, Yahoo, Bing and Baidu to search for the information that they want during tests. </a:t>
            </a:r>
            <a:r>
              <a:rPr lang="en-US" altLang="zh-HK" b="1" dirty="0">
                <a:solidFill>
                  <a:srgbClr val="7030A0"/>
                </a:solidFill>
              </a:rPr>
              <a:t>Based on the survey done by Student Union (SU) of our school, 35% of our students admitted that they attempted cheating by sending to each other text messages with answers to the questions.</a:t>
            </a:r>
            <a:r>
              <a:rPr lang="en-US" altLang="zh-HK" dirty="0"/>
              <a:t> </a:t>
            </a:r>
            <a:r>
              <a:rPr lang="en-US" altLang="zh-HK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</a:t>
            </a:r>
            <a:endParaRPr lang="zh-HK" altLang="en-US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7798005" y="185452"/>
            <a:ext cx="1793747" cy="78859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b="1" dirty="0"/>
              <a:t>Topic sentence</a:t>
            </a:r>
            <a:endParaRPr lang="zh-HK" altLang="en-US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7778670" y="1030744"/>
            <a:ext cx="1810480" cy="149579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b="1" dirty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</a:rPr>
              <a:t>(giving reason)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7823800" y="2620959"/>
            <a:ext cx="1793747" cy="149579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b="1" dirty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0070C0"/>
                </a:solidFill>
              </a:rPr>
              <a:t>(giving examples)</a:t>
            </a:r>
            <a:endParaRPr lang="zh-HK" altLang="en-US" b="1" dirty="0">
              <a:solidFill>
                <a:srgbClr val="0070C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7823800" y="4198093"/>
            <a:ext cx="1793747" cy="149579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b="1" dirty="0"/>
              <a:t>Supporting details</a:t>
            </a:r>
          </a:p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7030A0"/>
                </a:solidFill>
              </a:rPr>
              <a:t>(giving data)</a:t>
            </a:r>
            <a:endParaRPr lang="zh-HK" altLang="en-US" b="1" dirty="0">
              <a:solidFill>
                <a:srgbClr val="7030A0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798005" y="5763662"/>
            <a:ext cx="1944216" cy="79406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b="1" dirty="0"/>
              <a:t>Concluding sentence</a:t>
            </a:r>
          </a:p>
        </p:txBody>
      </p:sp>
      <p:sp>
        <p:nvSpPr>
          <p:cNvPr id="10" name="圓角矩形 9"/>
          <p:cNvSpPr/>
          <p:nvPr/>
        </p:nvSpPr>
        <p:spPr>
          <a:xfrm>
            <a:off x="5891200" y="692696"/>
            <a:ext cx="1442373" cy="360040"/>
          </a:xfrm>
          <a:prstGeom prst="round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圓角矩形 14"/>
          <p:cNvSpPr/>
          <p:nvPr/>
        </p:nvSpPr>
        <p:spPr>
          <a:xfrm>
            <a:off x="2621874" y="2526538"/>
            <a:ext cx="1296144" cy="353608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圓角矩形 15"/>
          <p:cNvSpPr/>
          <p:nvPr/>
        </p:nvSpPr>
        <p:spPr>
          <a:xfrm>
            <a:off x="1413893" y="3502821"/>
            <a:ext cx="1856054" cy="348417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圓角矩形 16"/>
          <p:cNvSpPr/>
          <p:nvPr/>
        </p:nvSpPr>
        <p:spPr>
          <a:xfrm>
            <a:off x="3142084" y="3881742"/>
            <a:ext cx="2880320" cy="348417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圓角矩形 17"/>
          <p:cNvSpPr/>
          <p:nvPr/>
        </p:nvSpPr>
        <p:spPr>
          <a:xfrm>
            <a:off x="5374332" y="3115774"/>
            <a:ext cx="2033457" cy="424994"/>
          </a:xfrm>
          <a:prstGeom prst="round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右大括弧 10"/>
          <p:cNvSpPr/>
          <p:nvPr/>
        </p:nvSpPr>
        <p:spPr>
          <a:xfrm>
            <a:off x="9675270" y="1778640"/>
            <a:ext cx="275245" cy="3594575"/>
          </a:xfrm>
          <a:prstGeom prst="rightBrace">
            <a:avLst>
              <a:gd name="adj1" fmla="val 0"/>
              <a:gd name="adj2" fmla="val 5268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>
              <a:ln w="28575">
                <a:solidFill>
                  <a:schemeClr val="tx1"/>
                </a:solidFill>
              </a:ln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0008238" y="3039307"/>
            <a:ext cx="2075561" cy="794064"/>
          </a:xfrm>
          <a:prstGeom prst="rect">
            <a:avLst/>
          </a:prstGeom>
          <a:solidFill>
            <a:srgbClr val="E8AAB4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i="1" dirty="0" smtClean="0">
                <a:solidFill>
                  <a:schemeClr val="bg2">
                    <a:lumMod val="10000"/>
                  </a:schemeClr>
                </a:solidFill>
              </a:rPr>
              <a:t>Inter-changeable</a:t>
            </a:r>
            <a:endParaRPr lang="zh-HK" altLang="en-US" b="1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34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970484" y="-82929"/>
            <a:ext cx="7920880" cy="443198"/>
          </a:xfrm>
          <a:prstGeom prst="rect">
            <a:avLst/>
          </a:prstGeom>
          <a:solidFill>
            <a:srgbClr val="E8AAB4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/>
              <a:t>Summary of a well-elaborated body paragraph</a:t>
            </a:r>
            <a:endParaRPr lang="zh-HK" altLang="en-US" b="1" dirty="0"/>
          </a:p>
        </p:txBody>
      </p:sp>
      <p:sp>
        <p:nvSpPr>
          <p:cNvPr id="3" name="文字方塊 2"/>
          <p:cNvSpPr txBox="1"/>
          <p:nvPr/>
        </p:nvSpPr>
        <p:spPr>
          <a:xfrm>
            <a:off x="549796" y="377613"/>
            <a:ext cx="3456384" cy="32316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1800" b="1" dirty="0"/>
              <a:t>First, students are able to cheat during tests using mobile phones. </a:t>
            </a:r>
            <a:r>
              <a:rPr lang="en-US" altLang="zh-HK" sz="1800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r>
              <a:rPr lang="en-US" altLang="zh-HK" sz="1800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</a:t>
            </a:r>
            <a:r>
              <a:rPr lang="en-US" altLang="zh-HK" b="1" dirty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zh-TW" altLang="zh-HK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258208" y="382808"/>
            <a:ext cx="3456384" cy="480131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HK" sz="1800" b="1" dirty="0"/>
              <a:t>First, students are able to cheat during tests using mobile phones. </a:t>
            </a:r>
            <a:r>
              <a:rPr lang="en-US" altLang="zh-HK" sz="1800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</a:t>
            </a:r>
            <a:r>
              <a:rPr lang="en-US" altLang="zh-HK" sz="1800" dirty="0"/>
              <a:t> </a:t>
            </a:r>
            <a:r>
              <a:rPr lang="en-US" altLang="zh-HK" sz="1800" b="1" dirty="0">
                <a:solidFill>
                  <a:srgbClr val="0070C0"/>
                </a:solidFill>
              </a:rPr>
              <a:t>They also cheat by using search engines such as Google, Yahoo, Bing and Baidu to search for the information they want during tests. </a:t>
            </a:r>
            <a:r>
              <a:rPr lang="en-US" altLang="zh-HK" sz="1800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 </a:t>
            </a:r>
            <a:endParaRPr lang="zh-TW" altLang="zh-HK" sz="1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8004248" y="354954"/>
            <a:ext cx="3456384" cy="64079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1800" b="1" dirty="0"/>
              <a:t>First, students are able to cheat during tests using mobile phones. </a:t>
            </a:r>
            <a:r>
              <a:rPr lang="en-US" altLang="zh-HK" sz="1800" b="1" dirty="0">
                <a:solidFill>
                  <a:srgbClr val="FF0000"/>
                </a:solidFill>
              </a:rPr>
              <a:t>It is because students can store their notes and relevant information on their phones and look at them secretly during tests. </a:t>
            </a:r>
            <a:r>
              <a:rPr lang="en-US" altLang="zh-HK" sz="1800" b="1" dirty="0">
                <a:solidFill>
                  <a:srgbClr val="0070C0"/>
                </a:solidFill>
              </a:rPr>
              <a:t>They also cheat by using search engines such as Google, Yahoo, Bing and Baidu to search for the information that they want during tests. </a:t>
            </a:r>
            <a:r>
              <a:rPr lang="en-US" altLang="zh-HK" sz="1800" b="1" dirty="0">
                <a:solidFill>
                  <a:srgbClr val="7030A0"/>
                </a:solidFill>
              </a:rPr>
              <a:t>Based on the survey done by </a:t>
            </a:r>
            <a:r>
              <a:rPr lang="en-US" altLang="zh-HK" sz="1800" b="1" dirty="0" smtClean="0">
                <a:solidFill>
                  <a:srgbClr val="7030A0"/>
                </a:solidFill>
              </a:rPr>
              <a:t>Student </a:t>
            </a:r>
            <a:r>
              <a:rPr lang="en-US" altLang="zh-HK" sz="1800" b="1" dirty="0">
                <a:solidFill>
                  <a:srgbClr val="7030A0"/>
                </a:solidFill>
              </a:rPr>
              <a:t>Union (SU</a:t>
            </a:r>
            <a:r>
              <a:rPr lang="en-US" altLang="zh-HK" sz="1800" b="1" dirty="0" smtClean="0">
                <a:solidFill>
                  <a:srgbClr val="7030A0"/>
                </a:solidFill>
              </a:rPr>
              <a:t>) of our school, </a:t>
            </a:r>
            <a:r>
              <a:rPr lang="en-US" altLang="zh-HK" sz="1800" b="1" dirty="0">
                <a:solidFill>
                  <a:srgbClr val="7030A0"/>
                </a:solidFill>
              </a:rPr>
              <a:t>35% of our students admitted that they attempted cheating by sending to each other text </a:t>
            </a:r>
            <a:r>
              <a:rPr lang="en-US" altLang="zh-HK" sz="1800" b="1" dirty="0" smtClean="0">
                <a:solidFill>
                  <a:srgbClr val="7030A0"/>
                </a:solidFill>
              </a:rPr>
              <a:t>messages </a:t>
            </a:r>
            <a:r>
              <a:rPr lang="en-US" altLang="zh-HK" sz="1800" b="1" dirty="0">
                <a:solidFill>
                  <a:srgbClr val="7030A0"/>
                </a:solidFill>
              </a:rPr>
              <a:t>with answers to the questions.</a:t>
            </a:r>
            <a:r>
              <a:rPr lang="en-US" altLang="zh-HK" sz="1800" dirty="0"/>
              <a:t> </a:t>
            </a:r>
            <a:r>
              <a:rPr lang="en-US" altLang="zh-HK" sz="1800" b="1" dirty="0">
                <a:solidFill>
                  <a:schemeClr val="accent3">
                    <a:lumMod val="75000"/>
                  </a:schemeClr>
                </a:solidFill>
              </a:rPr>
              <a:t>Students always find ways to cheat during tests as the tools they have are getting more and more powerful today.</a:t>
            </a:r>
            <a:endParaRPr lang="zh-HK" altLang="en-US" sz="1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635107" y="3712903"/>
            <a:ext cx="2448272" cy="1495794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 sentence + </a:t>
            </a:r>
            <a:r>
              <a:rPr lang="en-US" altLang="zh-HK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reason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concluding sentence</a:t>
            </a:r>
            <a:endParaRPr lang="zh-HK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137647" y="5085184"/>
            <a:ext cx="2736304" cy="184665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 sentence + </a:t>
            </a:r>
            <a:r>
              <a:rPr lang="en-US" altLang="zh-HK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reason 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</a:t>
            </a:r>
            <a:r>
              <a:rPr lang="en-US" altLang="zh-HK" b="1" dirty="0" smtClean="0">
                <a:solidFill>
                  <a:srgbClr val="14BE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concluding sentence</a:t>
            </a:r>
            <a:endParaRPr lang="zh-HK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9891364" y="4309610"/>
            <a:ext cx="2304256" cy="254839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Topic sentence + </a:t>
            </a:r>
            <a:r>
              <a:rPr lang="en-US" altLang="zh-HK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reason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altLang="zh-HK" b="1" dirty="0" smtClean="0">
                <a:solidFill>
                  <a:srgbClr val="14BEE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</a:t>
            </a:r>
            <a:r>
              <a:rPr lang="en-US" altLang="zh-H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  <a:r>
              <a:rPr lang="en-US" altLang="zh-HK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+ concluding sentence</a:t>
            </a:r>
            <a:endParaRPr lang="zh-HK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弧形箭號 (上彎) 8"/>
          <p:cNvSpPr/>
          <p:nvPr/>
        </p:nvSpPr>
        <p:spPr>
          <a:xfrm rot="1488498">
            <a:off x="3063705" y="3826436"/>
            <a:ext cx="1164108" cy="713026"/>
          </a:xfrm>
          <a:prstGeom prst="curvedUpArrow">
            <a:avLst/>
          </a:prstGeom>
          <a:solidFill>
            <a:srgbClr val="E8AAB4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弧形箭號 (上彎) 9"/>
          <p:cNvSpPr/>
          <p:nvPr/>
        </p:nvSpPr>
        <p:spPr>
          <a:xfrm rot="814006">
            <a:off x="6907588" y="5302123"/>
            <a:ext cx="1141693" cy="658907"/>
          </a:xfrm>
          <a:prstGeom prst="curvedUpArrow">
            <a:avLst/>
          </a:prstGeom>
          <a:solidFill>
            <a:srgbClr val="E8AAB4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23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56" y="44624"/>
            <a:ext cx="11665296" cy="6741368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 flipH="1">
            <a:off x="1629916" y="980728"/>
            <a:ext cx="7056784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3200" b="1" dirty="0" smtClean="0">
                <a:solidFill>
                  <a:srgbClr val="FFC000"/>
                </a:solidFill>
              </a:rPr>
              <a:t>Group</a:t>
            </a:r>
            <a:r>
              <a:rPr lang="en-US" altLang="zh-HK" sz="3200" b="1" dirty="0" smtClean="0">
                <a:solidFill>
                  <a:srgbClr val="FFC000"/>
                </a:solidFill>
              </a:rPr>
              <a:t> work – Jumble sentences</a:t>
            </a:r>
            <a:endParaRPr lang="zh-HK" altLang="en-US" sz="3200" b="1" dirty="0">
              <a:solidFill>
                <a:srgbClr val="FFC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269876" y="1571029"/>
            <a:ext cx="8784976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Topic: I agree that students can wear PE uniforms   </a:t>
            </a:r>
          </a:p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</a:t>
            </a:r>
            <a:r>
              <a:rPr lang="en-US" altLang="zh-HK" sz="3200" b="1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         on regular school days.</a:t>
            </a:r>
          </a:p>
          <a:p>
            <a:pPr marL="457200" indent="-457200">
              <a:lnSpc>
                <a:spcPct val="95000"/>
              </a:lnSpc>
              <a:buFont typeface="Wingdings 2" panose="05020102010507070707" pitchFamily="18" charset="2"/>
              <a:buChar char="j"/>
            </a:pPr>
            <a:endParaRPr lang="zh-HK" altLang="en-US" sz="3200" b="1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413892" y="2759119"/>
            <a:ext cx="5097293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zh-HK" altLang="en-US" sz="3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</a:t>
            </a:r>
            <a:r>
              <a:rPr lang="zh-HK" altLang="en-US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</a:t>
            </a:r>
            <a:r>
              <a:rPr lang="en-US" altLang="zh-HK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THREE students in a group</a:t>
            </a:r>
            <a:endParaRPr lang="zh-HK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1362507" y="3311674"/>
            <a:ext cx="8735276" cy="10279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lnSpc>
                <a:spcPct val="95000"/>
              </a:lnSpc>
              <a:buFont typeface="Wingdings 2" panose="05020102010507070707" pitchFamily="18" charset="2"/>
              <a:buChar char="k"/>
            </a:pPr>
            <a:r>
              <a:rPr lang="en-US" altLang="zh-HK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Form a body paragraph with the sentences and </a:t>
            </a:r>
          </a:p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</a:t>
            </a:r>
            <a:r>
              <a:rPr lang="en-US" altLang="zh-HK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   expressions provided to you</a:t>
            </a:r>
            <a:endParaRPr lang="zh-HK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377729" y="4312020"/>
            <a:ext cx="8843447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</a:t>
            </a:r>
            <a:r>
              <a:rPr lang="en-US" altLang="zh-HK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Stick them onto the A3 paper with the Blue-tack</a:t>
            </a:r>
            <a:endParaRPr lang="zh-HK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845940" y="4872478"/>
            <a:ext cx="388420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 </a:t>
            </a:r>
            <a:r>
              <a:rPr lang="en-US" altLang="zh-HK" sz="32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Time limit: 5 minutes</a:t>
            </a:r>
            <a:endParaRPr lang="zh-HK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1377729" y="4872173"/>
            <a:ext cx="550151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</a:t>
            </a:r>
            <a:endParaRPr lang="zh-HK" alt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80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7788" y="404664"/>
            <a:ext cx="111612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zh-TW" altLang="zh-HK" b="1" kern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HK" sz="3200" b="1" kern="100" dirty="0" smtClean="0">
                <a:solidFill>
                  <a:srgbClr val="3333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 agree that students can wear </a:t>
            </a:r>
            <a:r>
              <a:rPr lang="en-US" altLang="zh-HK" sz="3200" b="1" kern="100" dirty="0">
                <a:solidFill>
                  <a:srgbClr val="3333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 uniform on regular school </a:t>
            </a:r>
            <a:r>
              <a:rPr lang="en-US" altLang="zh-HK" sz="3200" b="1" kern="100" dirty="0" smtClean="0">
                <a:solidFill>
                  <a:srgbClr val="3333FF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days.</a:t>
            </a:r>
            <a:endParaRPr lang="en-US" altLang="zh-HK" sz="3200" b="1" kern="100" dirty="0">
              <a:solidFill>
                <a:srgbClr val="3333FF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HK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zh-TW" altLang="zh-HK" sz="2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HK" sz="2800" b="1" u="sng" kern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First of all, </a:t>
            </a:r>
            <a:r>
              <a:rPr lang="en-US" altLang="zh-HK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wearing PE uniform to school on regular school days is very convenient for students, especially </a:t>
            </a:r>
            <a:r>
              <a:rPr lang="en-US" altLang="zh-HK" sz="2800" b="1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for boys</a:t>
            </a:r>
            <a:r>
              <a:rPr lang="en-US" altLang="zh-HK" sz="2800" b="1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altLang="zh-HK" sz="28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HK" sz="2800" b="1" u="sng" kern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It is because </a:t>
            </a:r>
            <a:r>
              <a:rPr lang="en-US" altLang="zh-HK" sz="28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most of the boys like playing ball games </a:t>
            </a:r>
            <a:r>
              <a:rPr lang="en-US" altLang="zh-HK" sz="2800" b="1" kern="1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after school</a:t>
            </a:r>
            <a:r>
              <a:rPr lang="en-US" altLang="zh-HK" sz="28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 It can save lots of </a:t>
            </a:r>
            <a:r>
              <a:rPr lang="en-US" altLang="zh-HK" sz="2800" b="1" kern="1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time </a:t>
            </a:r>
            <a:r>
              <a:rPr lang="en-US" altLang="zh-HK" sz="2800" b="1" kern="1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altLang="zh-HK" sz="2800" b="1" kern="100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change PE uniform. </a:t>
            </a:r>
            <a:r>
              <a:rPr lang="en-US" altLang="zh-HK" sz="2800" b="1" u="sng" kern="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Based on the survey findings </a:t>
            </a:r>
            <a:r>
              <a:rPr lang="en-US" altLang="zh-HK" sz="2800" b="1" kern="100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on school uniform, </a:t>
            </a:r>
            <a:r>
              <a:rPr lang="en-US" altLang="zh-HK" sz="2800" b="1" u="sng" kern="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90% of </a:t>
            </a:r>
            <a:r>
              <a:rPr lang="en-US" altLang="zh-HK" sz="2800" b="1" kern="100" dirty="0" smtClean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our students </a:t>
            </a:r>
            <a:r>
              <a:rPr lang="en-US" altLang="zh-HK" sz="2800" b="1" kern="100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prefer wearing PE uniform to school as it is more </a:t>
            </a:r>
            <a:r>
              <a:rPr lang="en-US" altLang="zh-HK" sz="2800" b="1" kern="100" dirty="0" smtClean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convenient and comfortable</a:t>
            </a:r>
            <a:r>
              <a:rPr lang="en-US" altLang="zh-HK" sz="2800" b="1" kern="100" dirty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altLang="zh-HK" sz="2800" b="1" u="sng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Let’s take </a:t>
            </a:r>
            <a:r>
              <a:rPr lang="en-US" altLang="zh-HK" sz="2800" b="1" kern="100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altLang="zh-HK" sz="2800" b="1" kern="1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USA </a:t>
            </a:r>
            <a:r>
              <a:rPr lang="en-US" altLang="zh-HK" sz="2800" b="1" u="sng" kern="1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as an example</a:t>
            </a:r>
            <a:r>
              <a:rPr lang="en-US" altLang="zh-HK" sz="2800" b="1" kern="100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most schools in the </a:t>
            </a:r>
            <a:r>
              <a:rPr lang="en-US" altLang="zh-HK" sz="2800" b="1" kern="1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USA </a:t>
            </a:r>
            <a:r>
              <a:rPr lang="en-US" altLang="zh-HK" sz="2800" b="1" kern="100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permit students to wear </a:t>
            </a:r>
            <a:r>
              <a:rPr lang="en-US" altLang="zh-HK" sz="2800" b="1" kern="1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sports clothes </a:t>
            </a:r>
            <a:r>
              <a:rPr lang="en-US" altLang="zh-HK" sz="2800" b="1" kern="100" dirty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and shoes to schools </a:t>
            </a:r>
            <a:r>
              <a:rPr lang="en-US" altLang="zh-HK" sz="2800" b="1" kern="1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every day.</a:t>
            </a:r>
            <a:r>
              <a:rPr lang="en-US" altLang="zh-HK" sz="2800" kern="1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HK" sz="2800" b="1" u="sng" kern="10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Therefore,</a:t>
            </a:r>
            <a:r>
              <a:rPr lang="en-US" altLang="zh-HK" sz="2800" b="1" kern="1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HK" sz="2800" b="1" kern="100" dirty="0" smtClean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students </a:t>
            </a:r>
            <a:r>
              <a:rPr lang="en-US" altLang="zh-HK" sz="2800" b="1" kern="100" dirty="0">
                <a:solidFill>
                  <a:schemeClr val="accent3">
                    <a:lumMod val="7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will be more lively and energetic when wearing PE uniform and they will feel more comfortable in their learning environment. </a:t>
            </a:r>
            <a:endParaRPr lang="zh-TW" altLang="zh-HK" sz="2800" b="1" kern="1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HK" sz="28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zh-TW" altLang="zh-HK" sz="28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2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字方塊 7"/>
          <p:cNvSpPr txBox="1"/>
          <p:nvPr/>
        </p:nvSpPr>
        <p:spPr>
          <a:xfrm>
            <a:off x="405780" y="615464"/>
            <a:ext cx="3537326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Social purpose</a:t>
            </a:r>
            <a:endParaRPr lang="zh-HK" alt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765820" y="1229280"/>
            <a:ext cx="9145016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tell readers what you think (your </a:t>
            </a:r>
            <a:r>
              <a:rPr lang="en-US" altLang="zh-HK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opinion</a:t>
            </a: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about an issue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405780" y="2613966"/>
            <a:ext cx="9361040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Structure of a one-sided argumentative essay</a:t>
            </a:r>
            <a:endParaRPr lang="zh-HK" altLang="en-US" sz="3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1396470" y="3411294"/>
            <a:ext cx="3473806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Opening paragraph 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1341884" y="4440903"/>
            <a:ext cx="2845088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Body paragraph</a:t>
            </a:r>
            <a:r>
              <a:rPr lang="en-US" altLang="zh-HK" sz="2800" b="1" u="sng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HK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zh-HK" altLang="en-US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341884" y="5617371"/>
            <a:ext cx="3371011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Closing paragraph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向下箭號 14"/>
          <p:cNvSpPr/>
          <p:nvPr/>
        </p:nvSpPr>
        <p:spPr>
          <a:xfrm>
            <a:off x="2516088" y="4008855"/>
            <a:ext cx="432048" cy="432048"/>
          </a:xfrm>
          <a:prstGeom prst="down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向下箭號 17"/>
          <p:cNvSpPr/>
          <p:nvPr/>
        </p:nvSpPr>
        <p:spPr>
          <a:xfrm>
            <a:off x="2516088" y="5110802"/>
            <a:ext cx="432048" cy="432048"/>
          </a:xfrm>
          <a:prstGeom prst="down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765820" y="1901922"/>
            <a:ext cx="7272808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 to </a:t>
            </a:r>
            <a:r>
              <a:rPr lang="en-US" altLang="zh-HK" sz="2800" b="1" dirty="0" smtClean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persuade</a:t>
            </a: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readers to agree with you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6860" y="0"/>
            <a:ext cx="2014906" cy="1972424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3943106" y="4454223"/>
            <a:ext cx="3816424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(1 main idea in 1 paragraph)</a:t>
            </a:r>
            <a:endParaRPr lang="zh-HK" altLang="en-US" i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36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14" grpId="0"/>
      <p:bldP spid="15" grpId="0" animBg="1"/>
      <p:bldP spid="18" grpId="0" animBg="1"/>
      <p:bldP spid="2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65390" y="2016719"/>
            <a:ext cx="2798535" cy="2828534"/>
          </a:xfrm>
          <a:prstGeom prst="rect">
            <a:avLst/>
          </a:prstGeom>
        </p:spPr>
      </p:pic>
      <p:pic>
        <p:nvPicPr>
          <p:cNvPr id="3" name="圖片 2"/>
          <p:cNvPicPr/>
          <p:nvPr/>
        </p:nvPicPr>
        <p:blipFill>
          <a:blip r:embed="rId3"/>
          <a:stretch>
            <a:fillRect/>
          </a:stretch>
        </p:blipFill>
        <p:spPr>
          <a:xfrm>
            <a:off x="3686657" y="1340768"/>
            <a:ext cx="4866613" cy="4699788"/>
          </a:xfrm>
          <a:prstGeom prst="rect">
            <a:avLst/>
          </a:prstGeom>
        </p:spPr>
      </p:pic>
      <p:pic>
        <p:nvPicPr>
          <p:cNvPr id="4" name="圖片 3"/>
          <p:cNvPicPr/>
          <p:nvPr/>
        </p:nvPicPr>
        <p:blipFill>
          <a:blip r:embed="rId4"/>
          <a:stretch>
            <a:fillRect/>
          </a:stretch>
        </p:blipFill>
        <p:spPr>
          <a:xfrm>
            <a:off x="9290031" y="1932721"/>
            <a:ext cx="2535215" cy="2520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7828" y="4605597"/>
            <a:ext cx="1368913" cy="58477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Argue</a:t>
            </a:r>
            <a:endParaRPr lang="zh-HK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97730" y="271885"/>
            <a:ext cx="2960378" cy="6186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TW" sz="3600" b="1" dirty="0" smtClean="0"/>
              <a:t>Vocabulary</a:t>
            </a:r>
            <a:endParaRPr lang="zh-HK" altLang="en-US" sz="3600" b="1" dirty="0"/>
          </a:p>
        </p:txBody>
      </p:sp>
      <p:sp>
        <p:nvSpPr>
          <p:cNvPr id="12" name="向右箭號 11"/>
          <p:cNvSpPr/>
          <p:nvPr/>
        </p:nvSpPr>
        <p:spPr>
          <a:xfrm>
            <a:off x="3077982" y="3009516"/>
            <a:ext cx="588818" cy="50405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向右箭號 12"/>
          <p:cNvSpPr/>
          <p:nvPr/>
        </p:nvSpPr>
        <p:spPr>
          <a:xfrm>
            <a:off x="8645333" y="2940833"/>
            <a:ext cx="655007" cy="504056"/>
          </a:xfrm>
          <a:prstGeom prst="rightArrow">
            <a:avLst/>
          </a:prstGeom>
          <a:solidFill>
            <a:schemeClr val="accent3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cxnSp>
        <p:nvCxnSpPr>
          <p:cNvPr id="16" name="直線接點 15"/>
          <p:cNvCxnSpPr/>
          <p:nvPr/>
        </p:nvCxnSpPr>
        <p:spPr>
          <a:xfrm flipV="1">
            <a:off x="5158308" y="2780928"/>
            <a:ext cx="3394962" cy="13170"/>
          </a:xfrm>
          <a:prstGeom prst="line">
            <a:avLst/>
          </a:prstGeom>
          <a:ln w="381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圓角矩形 17"/>
          <p:cNvSpPr/>
          <p:nvPr/>
        </p:nvSpPr>
        <p:spPr>
          <a:xfrm>
            <a:off x="5374332" y="2826171"/>
            <a:ext cx="1301125" cy="366690"/>
          </a:xfrm>
          <a:prstGeom prst="roundRect">
            <a:avLst/>
          </a:prstGeom>
          <a:solidFill>
            <a:srgbClr val="E8AAB4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圓角矩形 18"/>
          <p:cNvSpPr/>
          <p:nvPr/>
        </p:nvSpPr>
        <p:spPr>
          <a:xfrm>
            <a:off x="7030516" y="2826171"/>
            <a:ext cx="1342492" cy="366690"/>
          </a:xfrm>
          <a:prstGeom prst="roundRect">
            <a:avLst/>
          </a:prstGeom>
          <a:solidFill>
            <a:srgbClr val="E8AAB4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圓角矩形 20"/>
          <p:cNvSpPr/>
          <p:nvPr/>
        </p:nvSpPr>
        <p:spPr>
          <a:xfrm>
            <a:off x="3706940" y="1628882"/>
            <a:ext cx="3539599" cy="815356"/>
          </a:xfrm>
          <a:prstGeom prst="roundRect">
            <a:avLst/>
          </a:prstGeom>
          <a:noFill/>
          <a:ln w="762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9020473" y="4383588"/>
            <a:ext cx="3168352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en-US" altLang="zh-HK" b="1" dirty="0" smtClean="0">
                <a:solidFill>
                  <a:schemeClr val="bg1"/>
                </a:solidFill>
              </a:rPr>
              <a:t>Reach a consensus</a:t>
            </a:r>
            <a:endParaRPr lang="zh-HK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8" grpId="0" animBg="1"/>
      <p:bldP spid="19" grpId="0" animBg="1"/>
      <p:bldP spid="21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333772" y="169799"/>
            <a:ext cx="7344816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altLang="zh-HK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Three main elements in a body paragraph</a:t>
            </a:r>
            <a:endParaRPr lang="zh-HK" alt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477788" y="665471"/>
            <a:ext cx="2382792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Topic sentence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向右箭號 6"/>
          <p:cNvSpPr/>
          <p:nvPr/>
        </p:nvSpPr>
        <p:spPr>
          <a:xfrm>
            <a:off x="7993471" y="755488"/>
            <a:ext cx="792088" cy="360040"/>
          </a:xfrm>
          <a:prstGeom prst="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3701405" y="631463"/>
            <a:ext cx="4320480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Relevant supporting details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向右箭號 8"/>
          <p:cNvSpPr/>
          <p:nvPr/>
        </p:nvSpPr>
        <p:spPr>
          <a:xfrm>
            <a:off x="2871426" y="741319"/>
            <a:ext cx="792088" cy="360040"/>
          </a:xfrm>
          <a:prstGeom prst="rightArrow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8752180" y="684164"/>
            <a:ext cx="3564396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Concluding sentence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359770" y="5337858"/>
            <a:ext cx="10522928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lang="en-US" altLang="zh-HK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zh-TW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Useful expressions to write a concluding sentence</a:t>
            </a:r>
            <a:endParaRPr lang="zh-HK" alt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386161"/>
              </p:ext>
            </p:extLst>
          </p:nvPr>
        </p:nvGraphicFramePr>
        <p:xfrm>
          <a:off x="463387" y="2122023"/>
          <a:ext cx="11089232" cy="287918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024336">
                  <a:extLst>
                    <a:ext uri="{9D8B030D-6E8A-4147-A177-3AD203B41FA5}">
                      <a16:colId xmlns:a16="http://schemas.microsoft.com/office/drawing/2014/main" val="2414729266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46858137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3384625791"/>
                    </a:ext>
                  </a:extLst>
                </a:gridCol>
                <a:gridCol w="1680925">
                  <a:extLst>
                    <a:ext uri="{9D8B030D-6E8A-4147-A177-3AD203B41FA5}">
                      <a16:colId xmlns:a16="http://schemas.microsoft.com/office/drawing/2014/main" val="3387448407"/>
                    </a:ext>
                  </a:extLst>
                </a:gridCol>
                <a:gridCol w="2351523">
                  <a:extLst>
                    <a:ext uri="{9D8B030D-6E8A-4147-A177-3AD203B41FA5}">
                      <a16:colId xmlns:a16="http://schemas.microsoft.com/office/drawing/2014/main" val="2750383722"/>
                    </a:ext>
                  </a:extLst>
                </a:gridCol>
              </a:tblGrid>
              <a:tr h="899233">
                <a:tc>
                  <a:txBody>
                    <a:bodyPr/>
                    <a:lstStyle/>
                    <a:p>
                      <a:r>
                        <a:rPr lang="en-US" altLang="zh-HK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Ways to</a:t>
                      </a:r>
                      <a:r>
                        <a:rPr lang="en-US" altLang="zh-HK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give relevant </a:t>
                      </a:r>
                    </a:p>
                    <a:p>
                      <a:r>
                        <a:rPr lang="en-US" altLang="zh-HK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supporting details</a:t>
                      </a:r>
                      <a:endParaRPr lang="zh-HK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HK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Useful Expressions</a:t>
                      </a:r>
                      <a:endParaRPr lang="zh-HK" altLang="en-US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HK" altLang="en-US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HK" altLang="en-US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014369"/>
                  </a:ext>
                </a:extLst>
              </a:tr>
              <a:tr h="672513"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705217"/>
                  </a:ext>
                </a:extLst>
              </a:tr>
              <a:tr h="708136"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871532"/>
                  </a:ext>
                </a:extLst>
              </a:tr>
              <a:tr h="599306"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b="1" dirty="0">
                        <a:solidFill>
                          <a:srgbClr val="FF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HK" altLang="en-US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762698"/>
                  </a:ext>
                </a:extLst>
              </a:tr>
            </a:tbl>
          </a:graphicData>
        </a:graphic>
      </p:graphicFrame>
      <p:sp>
        <p:nvSpPr>
          <p:cNvPr id="13" name="文字方塊 12"/>
          <p:cNvSpPr txBox="1"/>
          <p:nvPr/>
        </p:nvSpPr>
        <p:spPr>
          <a:xfrm>
            <a:off x="334246" y="1469511"/>
            <a:ext cx="7776390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US" altLang="zh-TW" sz="28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Three ways to give relevant supporting details</a:t>
            </a:r>
            <a:endParaRPr lang="zh-HK" altLang="en-US" sz="28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628219" y="5964791"/>
            <a:ext cx="1737848" cy="501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Therefore,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4300" y="3166864"/>
            <a:ext cx="2265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Giving </a:t>
            </a:r>
            <a:r>
              <a:rPr lang="en-US" altLang="zh-HK" b="1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examples</a:t>
            </a:r>
            <a:endParaRPr lang="zh-HK" altLang="en-US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6416" y="3877249"/>
            <a:ext cx="2047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Giving reasons</a:t>
            </a:r>
            <a:endParaRPr lang="zh-HK" altLang="en-US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6416" y="4513932"/>
            <a:ext cx="16278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Giving data</a:t>
            </a:r>
            <a:endParaRPr lang="zh-HK" altLang="en-US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01580" y="3087738"/>
            <a:ext cx="2420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instance,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28615" y="3105309"/>
            <a:ext cx="16017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such as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317803" y="2872294"/>
            <a:ext cx="242572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Take … as an example,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01580" y="3824502"/>
            <a:ext cx="24347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because … 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85150" y="3779365"/>
            <a:ext cx="1178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 as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30336" y="3776536"/>
            <a:ext cx="161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 since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43479" y="3105309"/>
            <a:ext cx="10420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like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63514" y="4386508"/>
            <a:ext cx="18838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 on …</a:t>
            </a:r>
            <a:endParaRPr lang="zh-HK" altLang="en-US" sz="2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343697" y="5956478"/>
            <a:ext cx="1662483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</a:t>
            </a:r>
            <a:r>
              <a:rPr lang="en-US" altLang="zh-HK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HK" sz="2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up,</a:t>
            </a:r>
            <a:endParaRPr lang="zh-HK" altLang="en-US" sz="28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4006180" y="5965840"/>
            <a:ext cx="2540938" cy="501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conclusion,</a:t>
            </a:r>
            <a:endParaRPr lang="zh-HK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9688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/>
      <p:bldP spid="9" grpId="0" animBg="1"/>
      <p:bldP spid="10" grpId="0"/>
      <p:bldP spid="11" grpId="0"/>
      <p:bldP spid="13" grpId="0"/>
      <p:bldP spid="14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8" y="-27384"/>
            <a:ext cx="8947390" cy="6791098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396" y="1144596"/>
            <a:ext cx="2846007" cy="2748440"/>
          </a:xfrm>
          <a:prstGeom prst="rect">
            <a:avLst/>
          </a:prstGeom>
        </p:spPr>
      </p:pic>
      <p:sp>
        <p:nvSpPr>
          <p:cNvPr id="6" name="矩形 4"/>
          <p:cNvSpPr/>
          <p:nvPr/>
        </p:nvSpPr>
        <p:spPr>
          <a:xfrm>
            <a:off x="5590356" y="367672"/>
            <a:ext cx="3672408" cy="794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en-US" altLang="zh-HK" sz="4800" b="1" dirty="0">
                <a:solidFill>
                  <a:srgbClr val="0033CC"/>
                </a:solidFill>
                <a:latin typeface="Arial Black" panose="020B0A04020102020204" pitchFamily="34" charset="0"/>
              </a:rPr>
              <a:t>Post-test</a:t>
            </a:r>
            <a:endParaRPr lang="zh-HK" altLang="en-US" sz="4800" b="1" dirty="0">
              <a:solidFill>
                <a:srgbClr val="0033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22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551240" y="369428"/>
            <a:ext cx="8451869" cy="50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799" b="1" dirty="0">
                <a:solidFill>
                  <a:srgbClr val="0033CC"/>
                </a:solidFill>
              </a:rPr>
              <a:t>Post-lesson Evaluation of 4B </a:t>
            </a:r>
            <a:r>
              <a:rPr lang="en-US" altLang="zh-HK" sz="2799" dirty="0">
                <a:solidFill>
                  <a:srgbClr val="0033CC"/>
                </a:solidFill>
              </a:rPr>
              <a:t>(the less able class) </a:t>
            </a:r>
            <a:endParaRPr lang="zh-HK" altLang="en-US" sz="2799" dirty="0">
              <a:solidFill>
                <a:srgbClr val="0033CC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53652" y="3238082"/>
            <a:ext cx="11394074" cy="1144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797" indent="-342797">
              <a:lnSpc>
                <a:spcPct val="95000"/>
              </a:lnSpc>
              <a:buFontTx/>
              <a:buChar char="-"/>
            </a:pPr>
            <a:r>
              <a:rPr lang="en-US" altLang="zh-HK" sz="2399" dirty="0"/>
              <a:t>Students have a </a:t>
            </a:r>
            <a:r>
              <a:rPr lang="en-US" altLang="zh-HK" sz="2399" b="1" dirty="0"/>
              <a:t>much clearer concept about the key elements of a body paragraph</a:t>
            </a:r>
            <a:r>
              <a:rPr lang="en-US" altLang="zh-HK" sz="2399" dirty="0"/>
              <a:t>, i.e. topic sentence + relevant supporting details + concluding sentence. </a:t>
            </a:r>
            <a:endParaRPr lang="zh-HK" altLang="en-US" sz="2399" dirty="0"/>
          </a:p>
        </p:txBody>
      </p:sp>
      <p:sp>
        <p:nvSpPr>
          <p:cNvPr id="9" name="文字方塊 8"/>
          <p:cNvSpPr txBox="1"/>
          <p:nvPr/>
        </p:nvSpPr>
        <p:spPr>
          <a:xfrm>
            <a:off x="189756" y="4581128"/>
            <a:ext cx="11394074" cy="79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797" indent="-342797">
              <a:lnSpc>
                <a:spcPct val="95000"/>
              </a:lnSpc>
              <a:buFontTx/>
              <a:buChar char="-"/>
            </a:pPr>
            <a:r>
              <a:rPr lang="en-US" altLang="zh-HK" sz="2399" dirty="0"/>
              <a:t>Students have learned </a:t>
            </a:r>
            <a:r>
              <a:rPr lang="en-US" altLang="zh-HK" sz="2399" b="1" dirty="0"/>
              <a:t>three ways of providing relevant supporting details</a:t>
            </a:r>
            <a:r>
              <a:rPr lang="en-US" altLang="zh-HK" sz="2399" dirty="0"/>
              <a:t>, </a:t>
            </a:r>
            <a:br>
              <a:rPr lang="en-US" altLang="zh-HK" sz="2399" dirty="0"/>
            </a:br>
            <a:r>
              <a:rPr lang="en-US" altLang="zh-HK" sz="2399" dirty="0"/>
              <a:t>i.e. giving reasons, examples and data.</a:t>
            </a:r>
            <a:endParaRPr lang="zh-HK" altLang="en-US" sz="2399" dirty="0"/>
          </a:p>
        </p:txBody>
      </p:sp>
      <p:sp>
        <p:nvSpPr>
          <p:cNvPr id="10" name="文字方塊 9"/>
          <p:cNvSpPr txBox="1"/>
          <p:nvPr/>
        </p:nvSpPr>
        <p:spPr>
          <a:xfrm>
            <a:off x="335272" y="934505"/>
            <a:ext cx="11312454" cy="79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797" indent="-342797">
              <a:lnSpc>
                <a:spcPct val="95000"/>
              </a:lnSpc>
              <a:buFontTx/>
              <a:buChar char="-"/>
            </a:pPr>
            <a:r>
              <a:rPr lang="en-US" altLang="zh-HK" sz="2399" dirty="0"/>
              <a:t>Students have a </a:t>
            </a:r>
            <a:r>
              <a:rPr lang="en-US" altLang="zh-HK" sz="2399" b="1" dirty="0"/>
              <a:t>much clearer concept about what a one-sided argumentative essay is</a:t>
            </a:r>
            <a:r>
              <a:rPr lang="en-US" altLang="zh-HK" sz="2399" dirty="0"/>
              <a:t>, </a:t>
            </a:r>
            <a:r>
              <a:rPr lang="en-US" altLang="zh-HK" sz="2399" dirty="0" smtClean="0"/>
              <a:t>i.e</a:t>
            </a:r>
            <a:r>
              <a:rPr lang="en-US" altLang="zh-HK" sz="2399" dirty="0"/>
              <a:t>. </a:t>
            </a:r>
            <a:r>
              <a:rPr lang="en-US" altLang="zh-HK" sz="2399" dirty="0"/>
              <a:t>to express our views and convince others. </a:t>
            </a:r>
            <a:endParaRPr lang="zh-HK" altLang="en-US" sz="2399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253118" y="1895037"/>
            <a:ext cx="11374302" cy="1144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797" indent="-342797">
              <a:lnSpc>
                <a:spcPct val="95000"/>
              </a:lnSpc>
              <a:buFontTx/>
              <a:buChar char="-"/>
            </a:pPr>
            <a:r>
              <a:rPr lang="en-US" altLang="zh-HK" sz="2399" dirty="0"/>
              <a:t>Most students have a better understanding of </a:t>
            </a:r>
            <a:r>
              <a:rPr lang="en-US" altLang="zh-HK" sz="2399" b="1" dirty="0"/>
              <a:t>the structure of an argumentative essay</a:t>
            </a:r>
            <a:r>
              <a:rPr lang="en-US" altLang="zh-HK" sz="2399" dirty="0"/>
              <a:t>, i.e. opening paragraph, body paragraphs, and closing paragraph.</a:t>
            </a:r>
            <a:endParaRPr lang="zh-HK" altLang="en-US" sz="2399" dirty="0"/>
          </a:p>
        </p:txBody>
      </p:sp>
      <p:sp>
        <p:nvSpPr>
          <p:cNvPr id="7" name="文字方塊 6"/>
          <p:cNvSpPr txBox="1"/>
          <p:nvPr/>
        </p:nvSpPr>
        <p:spPr>
          <a:xfrm>
            <a:off x="189756" y="5517232"/>
            <a:ext cx="11123999" cy="1494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797" indent="-342797">
              <a:lnSpc>
                <a:spcPct val="95000"/>
              </a:lnSpc>
              <a:buFontTx/>
              <a:buChar char="-"/>
            </a:pPr>
            <a:r>
              <a:rPr lang="en-US" altLang="zh-HK" sz="2399" dirty="0"/>
              <a:t>Students </a:t>
            </a:r>
            <a:r>
              <a:rPr lang="en-US" altLang="zh-HK" sz="2399" b="1" dirty="0">
                <a:solidFill>
                  <a:srgbClr val="FF0000"/>
                </a:solidFill>
              </a:rPr>
              <a:t>need help in the input of content</a:t>
            </a:r>
            <a:r>
              <a:rPr lang="en-US" altLang="zh-HK" sz="2399" b="1" dirty="0"/>
              <a:t> </a:t>
            </a:r>
            <a:r>
              <a:rPr lang="en-US" altLang="zh-HK" sz="2399" dirty="0"/>
              <a:t>even though they have already learned how to elaborate their arguments by providing supporting details.</a:t>
            </a:r>
          </a:p>
          <a:p>
            <a:pPr>
              <a:lnSpc>
                <a:spcPct val="95000"/>
              </a:lnSpc>
            </a:pPr>
            <a:r>
              <a:rPr lang="en-US" altLang="zh-HK" sz="2399" dirty="0"/>
              <a:t>    </a:t>
            </a:r>
            <a:endParaRPr lang="zh-HK" altLang="en-US" sz="2399" dirty="0"/>
          </a:p>
        </p:txBody>
      </p:sp>
    </p:spTree>
    <p:extLst>
      <p:ext uri="{BB962C8B-B14F-4D97-AF65-F5344CB8AC3E}">
        <p14:creationId xmlns:p14="http://schemas.microsoft.com/office/powerpoint/2010/main" val="73336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678489" y="288838"/>
            <a:ext cx="10582419" cy="50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799" b="1" dirty="0">
                <a:solidFill>
                  <a:srgbClr val="0033CC"/>
                </a:solidFill>
              </a:rPr>
              <a:t>Suggestions for further improvement on the lesson design</a:t>
            </a:r>
            <a:endParaRPr lang="zh-HK" altLang="en-US" sz="2799" b="1" dirty="0">
              <a:solidFill>
                <a:srgbClr val="0033CC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246046" y="2151179"/>
            <a:ext cx="11446290" cy="1494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063" indent="-457063">
              <a:lnSpc>
                <a:spcPct val="95000"/>
              </a:lnSpc>
              <a:buAutoNum type="arabicPeriod" startAt="2"/>
            </a:pPr>
            <a:r>
              <a:rPr lang="en-US" altLang="zh-HK" sz="2399" dirty="0"/>
              <a:t>Since the topic for argument is well-chosen and related to students’ daily life, </a:t>
            </a:r>
            <a:r>
              <a:rPr lang="en-US" altLang="zh-HK" sz="2399" dirty="0" smtClean="0"/>
              <a:t>a </a:t>
            </a:r>
            <a:r>
              <a:rPr lang="en-US" altLang="zh-HK" sz="2399" b="1" dirty="0"/>
              <a:t>2-minute free flow discussion time </a:t>
            </a:r>
            <a:r>
              <a:rPr lang="en-US" altLang="zh-HK" sz="2399" dirty="0"/>
              <a:t>could have been provided to elicit ideas from students and that might enhance their engagement in the ‘jumble sentences’ activity. </a:t>
            </a:r>
            <a:endParaRPr lang="zh-HK" altLang="en-US" sz="2399" dirty="0"/>
          </a:p>
        </p:txBody>
      </p:sp>
      <p:sp>
        <p:nvSpPr>
          <p:cNvPr id="6" name="文字方塊 5"/>
          <p:cNvSpPr txBox="1"/>
          <p:nvPr/>
        </p:nvSpPr>
        <p:spPr>
          <a:xfrm>
            <a:off x="309763" y="876109"/>
            <a:ext cx="11275078" cy="1144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063" indent="-457063">
              <a:lnSpc>
                <a:spcPct val="95000"/>
              </a:lnSpc>
              <a:buAutoNum type="arabicPeriod"/>
            </a:pPr>
            <a:r>
              <a:rPr lang="en-US" altLang="zh-HK" sz="2399" b="1" dirty="0"/>
              <a:t>The layout of the worksheet </a:t>
            </a:r>
            <a:r>
              <a:rPr lang="en-US" altLang="zh-HK" sz="2399" dirty="0"/>
              <a:t>for </a:t>
            </a:r>
            <a:r>
              <a:rPr lang="en-US" altLang="zh-TW" sz="2399" dirty="0"/>
              <a:t>Part C (the three main elements in a body paragraph) should be the </a:t>
            </a:r>
            <a:r>
              <a:rPr lang="en-US" altLang="zh-TW" sz="2399" b="1" dirty="0"/>
              <a:t>same as that on the PowerPoint slide </a:t>
            </a:r>
            <a:r>
              <a:rPr lang="en-US" altLang="zh-HK" sz="2399" dirty="0"/>
              <a:t>so that it would be easier for the less able students to follow.</a:t>
            </a:r>
            <a:endParaRPr lang="zh-HK" altLang="en-US" sz="2399" dirty="0"/>
          </a:p>
        </p:txBody>
      </p:sp>
      <p:sp>
        <p:nvSpPr>
          <p:cNvPr id="4" name="文字方塊 3"/>
          <p:cNvSpPr txBox="1"/>
          <p:nvPr/>
        </p:nvSpPr>
        <p:spPr>
          <a:xfrm>
            <a:off x="309763" y="3776510"/>
            <a:ext cx="11502580" cy="1495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5000"/>
              </a:lnSpc>
              <a:buAutoNum type="arabicPeriod" startAt="3"/>
            </a:pPr>
            <a:r>
              <a:rPr lang="en-US" altLang="zh-HK" sz="2399" b="1" dirty="0" smtClean="0"/>
              <a:t>For </a:t>
            </a:r>
            <a:r>
              <a:rPr lang="en-US" altLang="zh-HK" sz="2399" b="1" dirty="0"/>
              <a:t>catering learner diversity </a:t>
            </a:r>
            <a:r>
              <a:rPr lang="en-US" altLang="zh-HK" sz="2399" dirty="0"/>
              <a:t>of the less able </a:t>
            </a:r>
            <a:r>
              <a:rPr lang="en-US" altLang="zh-HK" sz="2399" dirty="0" smtClean="0"/>
              <a:t>class</a:t>
            </a:r>
            <a:endParaRPr lang="en-US" altLang="zh-HK" sz="2399" dirty="0"/>
          </a:p>
          <a:p>
            <a:pPr>
              <a:lnSpc>
                <a:spcPct val="95000"/>
              </a:lnSpc>
            </a:pPr>
            <a:r>
              <a:rPr lang="en-US" altLang="zh-HK" sz="2399" dirty="0"/>
              <a:t> </a:t>
            </a:r>
            <a:r>
              <a:rPr lang="en-US" altLang="zh-HK" sz="2399" dirty="0" smtClean="0"/>
              <a:t>     - </a:t>
            </a:r>
            <a:r>
              <a:rPr lang="en-US" altLang="zh-HK" sz="2399" b="1" dirty="0"/>
              <a:t>Challenging task </a:t>
            </a:r>
            <a:r>
              <a:rPr lang="en-US" altLang="zh-HK" sz="2399" dirty="0"/>
              <a:t>should have been given to the </a:t>
            </a:r>
            <a:r>
              <a:rPr lang="en-US" altLang="zh-HK" sz="2399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brighter students </a:t>
            </a:r>
            <a:r>
              <a:rPr lang="en-US" altLang="zh-HK" sz="2399" dirty="0"/>
              <a:t>so as </a:t>
            </a:r>
            <a:r>
              <a:rPr lang="en-US" altLang="zh-HK" sz="2399" dirty="0" smtClean="0"/>
              <a:t>        </a:t>
            </a:r>
          </a:p>
          <a:p>
            <a:pPr>
              <a:lnSpc>
                <a:spcPct val="95000"/>
              </a:lnSpc>
            </a:pPr>
            <a:r>
              <a:rPr lang="en-US" altLang="zh-HK" sz="2399" dirty="0"/>
              <a:t> </a:t>
            </a:r>
            <a:r>
              <a:rPr lang="en-US" altLang="zh-HK" sz="2399" dirty="0" smtClean="0"/>
              <a:t>     to </a:t>
            </a:r>
            <a:r>
              <a:rPr lang="en-US" altLang="zh-HK" sz="2399" dirty="0"/>
              <a:t>stretch their </a:t>
            </a:r>
            <a:r>
              <a:rPr lang="en-US" altLang="zh-HK" sz="2399" dirty="0" smtClean="0"/>
              <a:t>potential</a:t>
            </a:r>
            <a:r>
              <a:rPr lang="en-US" altLang="zh-HK" sz="2399" dirty="0"/>
              <a:t>, e.g. such as providing distractor(s) in the activity </a:t>
            </a:r>
            <a:endParaRPr lang="en-US" altLang="zh-HK" sz="2399" dirty="0" smtClean="0"/>
          </a:p>
          <a:p>
            <a:pPr>
              <a:lnSpc>
                <a:spcPct val="95000"/>
              </a:lnSpc>
            </a:pPr>
            <a:r>
              <a:rPr lang="en-US" altLang="zh-HK" sz="2399" dirty="0"/>
              <a:t> </a:t>
            </a:r>
            <a:r>
              <a:rPr lang="en-US" altLang="zh-HK" sz="2399" dirty="0" smtClean="0"/>
              <a:t>     or </a:t>
            </a:r>
            <a:r>
              <a:rPr lang="en-US" altLang="zh-HK" sz="2399" dirty="0"/>
              <a:t>giving them a more </a:t>
            </a:r>
            <a:r>
              <a:rPr lang="en-US" altLang="zh-HK" sz="2399" dirty="0" smtClean="0"/>
              <a:t>demanding </a:t>
            </a:r>
            <a:r>
              <a:rPr lang="en-US" altLang="zh-HK" sz="2399" dirty="0"/>
              <a:t>version to complete.  </a:t>
            </a:r>
            <a:endParaRPr lang="zh-HK" altLang="en-US" sz="2399" dirty="0"/>
          </a:p>
        </p:txBody>
      </p:sp>
      <p:sp>
        <p:nvSpPr>
          <p:cNvPr id="5" name="文字方塊 4"/>
          <p:cNvSpPr txBox="1"/>
          <p:nvPr/>
        </p:nvSpPr>
        <p:spPr>
          <a:xfrm>
            <a:off x="309763" y="5373216"/>
            <a:ext cx="11446289" cy="793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399" dirty="0"/>
              <a:t>     - A </a:t>
            </a:r>
            <a:r>
              <a:rPr lang="en-US" altLang="zh-HK" sz="2399" b="1" dirty="0"/>
              <a:t>‘help kit’</a:t>
            </a:r>
            <a:r>
              <a:rPr lang="en-US" altLang="zh-HK" sz="2399" dirty="0"/>
              <a:t> or </a:t>
            </a:r>
            <a:r>
              <a:rPr lang="en-US" altLang="zh-HK" sz="2399" b="1" dirty="0"/>
              <a:t>language support tips </a:t>
            </a:r>
            <a:r>
              <a:rPr lang="en-US" altLang="zh-HK" sz="2399" dirty="0"/>
              <a:t>could have been provided to cater </a:t>
            </a:r>
            <a:endParaRPr lang="en-US" altLang="zh-HK" sz="2399" dirty="0" smtClean="0"/>
          </a:p>
          <a:p>
            <a:pPr>
              <a:lnSpc>
                <a:spcPct val="95000"/>
              </a:lnSpc>
            </a:pPr>
            <a:r>
              <a:rPr lang="en-US" altLang="zh-HK" sz="2399" dirty="0"/>
              <a:t> </a:t>
            </a:r>
            <a:r>
              <a:rPr lang="en-US" altLang="zh-HK" sz="2399" dirty="0" smtClean="0"/>
              <a:t>    for </a:t>
            </a:r>
            <a:r>
              <a:rPr lang="en-US" altLang="zh-HK" sz="2399" dirty="0"/>
              <a:t>the needs </a:t>
            </a:r>
            <a:r>
              <a:rPr lang="en-US" altLang="zh-HK" sz="2399" dirty="0" smtClean="0"/>
              <a:t>of </a:t>
            </a:r>
            <a:r>
              <a:rPr lang="en-US" altLang="zh-HK" sz="2399" dirty="0"/>
              <a:t>the </a:t>
            </a:r>
            <a:r>
              <a:rPr lang="en-US" altLang="zh-HK" sz="2399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weaker students</a:t>
            </a:r>
            <a:r>
              <a:rPr lang="en-US" altLang="zh-HK" sz="2399" dirty="0"/>
              <a:t>. </a:t>
            </a:r>
            <a:endParaRPr lang="zh-HK" altLang="en-US" sz="2399" dirty="0"/>
          </a:p>
        </p:txBody>
      </p:sp>
    </p:spTree>
    <p:extLst>
      <p:ext uri="{BB962C8B-B14F-4D97-AF65-F5344CB8AC3E}">
        <p14:creationId xmlns:p14="http://schemas.microsoft.com/office/powerpoint/2010/main" val="378681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430994" y="2118021"/>
            <a:ext cx="11492100" cy="1077218"/>
          </a:xfrm>
          <a:prstGeom prst="rect">
            <a:avLst/>
          </a:prstGeom>
          <a:solidFill>
            <a:srgbClr val="E8AAB4"/>
          </a:solidFill>
        </p:spPr>
        <p:txBody>
          <a:bodyPr wrap="square" rtlCol="0">
            <a:spAutoFit/>
          </a:bodyPr>
          <a:lstStyle/>
          <a:p>
            <a:r>
              <a:rPr lang="en-US" altLang="zh-HK" sz="3200" b="1" dirty="0"/>
              <a:t>A </a:t>
            </a:r>
            <a:r>
              <a:rPr lang="en-US" altLang="zh-HK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one-sided argumentative essay </a:t>
            </a:r>
            <a:r>
              <a:rPr lang="en-US" altLang="zh-HK" sz="3200" b="1" dirty="0"/>
              <a:t>is a piece of writing</a:t>
            </a:r>
          </a:p>
          <a:p>
            <a:r>
              <a:rPr lang="en-US" altLang="zh-HK" sz="3200" b="1" dirty="0"/>
              <a:t>through which </a:t>
            </a:r>
            <a:r>
              <a:rPr lang="en-US" altLang="zh-HK" sz="3200" b="1" dirty="0">
                <a:solidFill>
                  <a:schemeClr val="accent2">
                    <a:lumMod val="50000"/>
                  </a:schemeClr>
                </a:solidFill>
              </a:rPr>
              <a:t>a writer wants to </a:t>
            </a:r>
            <a:r>
              <a:rPr lang="en-US" altLang="zh-HK" sz="3200" b="1" dirty="0"/>
              <a:t>…</a:t>
            </a:r>
            <a:endParaRPr lang="zh-HK" altLang="en-US" sz="3200" b="1" dirty="0"/>
          </a:p>
        </p:txBody>
      </p:sp>
      <p:sp>
        <p:nvSpPr>
          <p:cNvPr id="7" name="文字方塊 6"/>
          <p:cNvSpPr txBox="1"/>
          <p:nvPr/>
        </p:nvSpPr>
        <p:spPr>
          <a:xfrm>
            <a:off x="632691" y="3337340"/>
            <a:ext cx="1096646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en-US" altLang="zh-HK" sz="3200" b="1" dirty="0" smtClean="0">
                <a:solidFill>
                  <a:schemeClr val="accent4">
                    <a:lumMod val="50000"/>
                  </a:schemeClr>
                </a:solidFill>
              </a:rPr>
              <a:t>tell </a:t>
            </a:r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readers what he/she thinks (his/her </a:t>
            </a:r>
            <a:r>
              <a:rPr lang="en-US" altLang="zh-HK" sz="3200" b="1" dirty="0" smtClean="0">
                <a:solidFill>
                  <a:schemeClr val="accent4">
                    <a:lumMod val="50000"/>
                  </a:schemeClr>
                </a:solidFill>
              </a:rPr>
              <a:t>___________) </a:t>
            </a:r>
          </a:p>
          <a:p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altLang="zh-HK" sz="3200" b="1" dirty="0" smtClean="0">
                <a:solidFill>
                  <a:schemeClr val="accent4">
                    <a:lumMod val="50000"/>
                  </a:schemeClr>
                </a:solidFill>
              </a:rPr>
              <a:t>   about an </a:t>
            </a:r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issue</a:t>
            </a:r>
            <a:endParaRPr lang="en-US" altLang="zh-HK" sz="32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632691" y="4395918"/>
            <a:ext cx="10873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-  try to make readers </a:t>
            </a:r>
            <a:r>
              <a:rPr lang="en-US" altLang="zh-HK" sz="3200" b="1" dirty="0" smtClean="0">
                <a:solidFill>
                  <a:schemeClr val="accent4">
                    <a:lumMod val="50000"/>
                  </a:schemeClr>
                </a:solidFill>
              </a:rPr>
              <a:t>__________ </a:t>
            </a:r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with him or her</a:t>
            </a:r>
            <a:endParaRPr lang="zh-HK" alt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88568" y="5042051"/>
            <a:ext cx="11809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b="1" dirty="0">
                <a:solidFill>
                  <a:srgbClr val="00B0F0"/>
                </a:solidFill>
              </a:rPr>
              <a:t>    </a:t>
            </a:r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(= try to </a:t>
            </a:r>
            <a:r>
              <a:rPr lang="en-US" altLang="zh-HK" sz="3200" b="1" dirty="0" smtClean="0">
                <a:solidFill>
                  <a:schemeClr val="accent4">
                    <a:lumMod val="50000"/>
                  </a:schemeClr>
                </a:solidFill>
              </a:rPr>
              <a:t>_______________ </a:t>
            </a:r>
            <a:r>
              <a:rPr lang="en-US" altLang="zh-HK" sz="3200" b="1" dirty="0">
                <a:solidFill>
                  <a:schemeClr val="accent4">
                    <a:lumMod val="50000"/>
                  </a:schemeClr>
                </a:solidFill>
              </a:rPr>
              <a:t>readers to agree with him or her)</a:t>
            </a:r>
            <a:endParaRPr lang="zh-HK" altLang="en-US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772" y="93695"/>
            <a:ext cx="3240360" cy="2034850"/>
          </a:xfrm>
          <a:prstGeom prst="rect">
            <a:avLst/>
          </a:prstGeom>
        </p:spPr>
      </p:pic>
      <p:pic>
        <p:nvPicPr>
          <p:cNvPr id="8" name="圖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10080066" y="136866"/>
            <a:ext cx="1843028" cy="1763323"/>
          </a:xfrm>
          <a:prstGeom prst="rect">
            <a:avLst/>
          </a:prstGeom>
        </p:spPr>
      </p:pic>
      <p:sp>
        <p:nvSpPr>
          <p:cNvPr id="2" name="文字方塊 1"/>
          <p:cNvSpPr txBox="1"/>
          <p:nvPr/>
        </p:nvSpPr>
        <p:spPr>
          <a:xfrm>
            <a:off x="153752" y="218775"/>
            <a:ext cx="648072" cy="67710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000" b="1" dirty="0" smtClean="0"/>
              <a:t>A</a:t>
            </a:r>
            <a:r>
              <a:rPr lang="en-US" altLang="zh-HK" dirty="0" smtClean="0"/>
              <a:t>. </a:t>
            </a:r>
            <a:endParaRPr lang="zh-HK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5439231" y="4369028"/>
            <a:ext cx="1591285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FF0000"/>
                </a:solidFill>
              </a:rPr>
              <a:t>agree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9046740" y="3298052"/>
            <a:ext cx="1800200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FF0000"/>
                </a:solidFill>
              </a:rPr>
              <a:t>opinion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文字方塊 10"/>
          <p:cNvSpPr txBox="1"/>
          <p:nvPr/>
        </p:nvSpPr>
        <p:spPr>
          <a:xfrm>
            <a:off x="2638028" y="5007583"/>
            <a:ext cx="2323982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>
                <a:solidFill>
                  <a:srgbClr val="FF0000"/>
                </a:solidFill>
              </a:rPr>
              <a:t>persuade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601119" y="5935161"/>
            <a:ext cx="9073008" cy="5016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2800" b="1" dirty="0"/>
              <a:t>argue </a:t>
            </a:r>
            <a:r>
              <a:rPr lang="en-US" altLang="zh-HK" sz="2800" b="1" dirty="0" smtClean="0"/>
              <a:t>     agree     disagree     opinion     persuade</a:t>
            </a:r>
            <a:endParaRPr lang="zh-HK" altLang="en-US" sz="2800" b="1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4444" y="0"/>
            <a:ext cx="1463179" cy="2101842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2201" y="9493"/>
            <a:ext cx="1449885" cy="2092349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5878388" y="917342"/>
            <a:ext cx="754241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600" b="1" dirty="0">
                <a:latin typeface="Calibri" panose="020F0502020204030204" pitchFamily="34" charset="0"/>
                <a:cs typeface="Calibri" panose="020F0502020204030204" pitchFamily="34" charset="0"/>
              </a:rPr>
              <a:t>OR</a:t>
            </a:r>
            <a:endParaRPr lang="zh-HK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52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9" grpId="0"/>
      <p:bldP spid="10" grpId="0"/>
      <p:bldP spid="12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字方塊 5"/>
          <p:cNvSpPr txBox="1"/>
          <p:nvPr/>
        </p:nvSpPr>
        <p:spPr>
          <a:xfrm>
            <a:off x="388234" y="134307"/>
            <a:ext cx="10242681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HK" sz="3200" b="1" dirty="0" smtClean="0"/>
              <a:t>B. STRUCTURE </a:t>
            </a:r>
            <a:r>
              <a:rPr lang="en-US" altLang="zh-HK" sz="3200" b="1" dirty="0"/>
              <a:t>of a one-sided argumentative essay</a:t>
            </a:r>
            <a:endParaRPr lang="zh-HK" altLang="en-US" sz="3200" b="1" dirty="0"/>
          </a:p>
        </p:txBody>
      </p:sp>
      <p:sp>
        <p:nvSpPr>
          <p:cNvPr id="2" name="文字方塊 1"/>
          <p:cNvSpPr txBox="1"/>
          <p:nvPr/>
        </p:nvSpPr>
        <p:spPr>
          <a:xfrm>
            <a:off x="254151" y="1075932"/>
            <a:ext cx="3168352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3333FF"/>
                </a:solidFill>
              </a:rPr>
              <a:t>Opening paragraph </a:t>
            </a:r>
            <a:endParaRPr lang="zh-HK" altLang="en-US" b="1" dirty="0">
              <a:solidFill>
                <a:srgbClr val="3333FF"/>
              </a:solidFill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388235" y="3150358"/>
            <a:ext cx="3168352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3333FF"/>
                </a:solidFill>
              </a:rPr>
              <a:t>Body paragraphs </a:t>
            </a:r>
            <a:endParaRPr lang="zh-HK" altLang="en-US" b="1" dirty="0">
              <a:solidFill>
                <a:srgbClr val="3333FF"/>
              </a:solidFill>
            </a:endParaRPr>
          </a:p>
        </p:txBody>
      </p:sp>
      <p:sp>
        <p:nvSpPr>
          <p:cNvPr id="19" name="文字方塊 18"/>
          <p:cNvSpPr txBox="1"/>
          <p:nvPr/>
        </p:nvSpPr>
        <p:spPr>
          <a:xfrm>
            <a:off x="219760" y="6115564"/>
            <a:ext cx="3168352" cy="44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3333FF"/>
                </a:solidFill>
              </a:rPr>
              <a:t>Closing paragraph </a:t>
            </a:r>
            <a:endParaRPr lang="zh-HK" altLang="en-US" b="1" dirty="0">
              <a:solidFill>
                <a:srgbClr val="3333FF"/>
              </a:solidFill>
            </a:endParaRPr>
          </a:p>
        </p:txBody>
      </p:sp>
      <p:sp>
        <p:nvSpPr>
          <p:cNvPr id="21" name="左大括弧 20"/>
          <p:cNvSpPr/>
          <p:nvPr/>
        </p:nvSpPr>
        <p:spPr>
          <a:xfrm>
            <a:off x="3065538" y="2469152"/>
            <a:ext cx="503805" cy="3140157"/>
          </a:xfrm>
          <a:prstGeom prst="leftBrace">
            <a:avLst>
              <a:gd name="adj1" fmla="val 8333"/>
              <a:gd name="adj2" fmla="val 53463"/>
            </a:avLst>
          </a:prstGeom>
          <a:ln w="28575">
            <a:solidFill>
              <a:srgbClr val="7030A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左大括弧 21"/>
          <p:cNvSpPr/>
          <p:nvPr/>
        </p:nvSpPr>
        <p:spPr>
          <a:xfrm>
            <a:off x="3292073" y="6115564"/>
            <a:ext cx="212092" cy="587576"/>
          </a:xfrm>
          <a:prstGeom prst="leftBrace">
            <a:avLst/>
          </a:prstGeom>
          <a:ln w="28575">
            <a:solidFill>
              <a:srgbClr val="7030A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" name="左大括弧 3"/>
          <p:cNvSpPr/>
          <p:nvPr/>
        </p:nvSpPr>
        <p:spPr>
          <a:xfrm>
            <a:off x="3265667" y="1150089"/>
            <a:ext cx="313672" cy="664797"/>
          </a:xfrm>
          <a:prstGeom prst="leftBrace">
            <a:avLst/>
          </a:prstGeom>
          <a:ln w="28575">
            <a:solidFill>
              <a:srgbClr val="7030A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橢圓 4"/>
          <p:cNvSpPr/>
          <p:nvPr/>
        </p:nvSpPr>
        <p:spPr>
          <a:xfrm>
            <a:off x="2828475" y="3150358"/>
            <a:ext cx="288032" cy="40942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-131592" y="3446085"/>
            <a:ext cx="3939837" cy="1086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44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</a:t>
            </a:r>
            <a:r>
              <a:rPr lang="en-US" altLang="zh-HK" b="1" dirty="0" smtClean="0">
                <a:solidFill>
                  <a:srgbClr val="FF0000"/>
                </a:solidFill>
              </a:rPr>
              <a:t>one supporting point   </a:t>
            </a:r>
          </a:p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</a:rPr>
              <a:t> </a:t>
            </a:r>
            <a:r>
              <a:rPr lang="en-US" altLang="zh-HK" b="1" dirty="0" smtClean="0">
                <a:solidFill>
                  <a:srgbClr val="FF0000"/>
                </a:solidFill>
              </a:rPr>
              <a:t>     </a:t>
            </a:r>
            <a:r>
              <a:rPr lang="en-US" altLang="zh-HK" dirty="0" smtClean="0">
                <a:solidFill>
                  <a:srgbClr val="FF0000"/>
                </a:solidFill>
              </a:rPr>
              <a:t>in </a:t>
            </a:r>
            <a:r>
              <a:rPr lang="en-US" altLang="zh-HK" b="1" dirty="0" smtClean="0">
                <a:solidFill>
                  <a:srgbClr val="FF0000"/>
                </a:solidFill>
              </a:rPr>
              <a:t>one paragraph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  <p:pic>
        <p:nvPicPr>
          <p:cNvPr id="32" name="圖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308" y="719082"/>
            <a:ext cx="8453927" cy="6080290"/>
          </a:xfrm>
          <a:prstGeom prst="rect">
            <a:avLst/>
          </a:prstGeom>
        </p:spPr>
      </p:pic>
      <p:sp>
        <p:nvSpPr>
          <p:cNvPr id="33" name="圓角矩形 32"/>
          <p:cNvSpPr/>
          <p:nvPr/>
        </p:nvSpPr>
        <p:spPr>
          <a:xfrm>
            <a:off x="5446340" y="2444662"/>
            <a:ext cx="4680520" cy="293146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圓角矩形 33"/>
          <p:cNvSpPr/>
          <p:nvPr/>
        </p:nvSpPr>
        <p:spPr>
          <a:xfrm>
            <a:off x="4073039" y="1741298"/>
            <a:ext cx="3245510" cy="347320"/>
          </a:xfrm>
          <a:prstGeom prst="round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文字方塊 34"/>
          <p:cNvSpPr txBox="1"/>
          <p:nvPr/>
        </p:nvSpPr>
        <p:spPr>
          <a:xfrm>
            <a:off x="6146229" y="2145048"/>
            <a:ext cx="1048492" cy="355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1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 1</a:t>
            </a:r>
            <a:endParaRPr lang="zh-HK" altLang="en-US" sz="1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3788946" y="2383605"/>
            <a:ext cx="865305" cy="39456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2" name="圓角矩形 41"/>
          <p:cNvSpPr/>
          <p:nvPr/>
        </p:nvSpPr>
        <p:spPr>
          <a:xfrm>
            <a:off x="3841561" y="4581128"/>
            <a:ext cx="739477" cy="3600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3" name="圓角矩形 42"/>
          <p:cNvSpPr/>
          <p:nvPr/>
        </p:nvSpPr>
        <p:spPr>
          <a:xfrm>
            <a:off x="7699824" y="1741298"/>
            <a:ext cx="2696259" cy="347320"/>
          </a:xfrm>
          <a:prstGeom prst="roundRect">
            <a:avLst/>
          </a:prstGeom>
          <a:solidFill>
            <a:srgbClr val="CB95E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4" name="圓角矩形 43"/>
          <p:cNvSpPr/>
          <p:nvPr/>
        </p:nvSpPr>
        <p:spPr>
          <a:xfrm>
            <a:off x="5690287" y="4632703"/>
            <a:ext cx="2597667" cy="290891"/>
          </a:xfrm>
          <a:prstGeom prst="roundRect">
            <a:avLst/>
          </a:prstGeom>
          <a:solidFill>
            <a:srgbClr val="CB95E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文字方塊 47"/>
          <p:cNvSpPr txBox="1"/>
          <p:nvPr/>
        </p:nvSpPr>
        <p:spPr>
          <a:xfrm>
            <a:off x="6532720" y="4364048"/>
            <a:ext cx="1048492" cy="3554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18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Reason 2</a:t>
            </a:r>
            <a:endParaRPr lang="zh-HK" altLang="en-US" sz="18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3" name="圖片 22"/>
          <p:cNvPicPr/>
          <p:nvPr/>
        </p:nvPicPr>
        <p:blipFill>
          <a:blip r:embed="rId4"/>
          <a:stretch>
            <a:fillRect/>
          </a:stretch>
        </p:blipFill>
        <p:spPr>
          <a:xfrm>
            <a:off x="9118748" y="115058"/>
            <a:ext cx="2929447" cy="865670"/>
          </a:xfrm>
          <a:prstGeom prst="rect">
            <a:avLst/>
          </a:prstGeom>
        </p:spPr>
      </p:pic>
      <p:cxnSp>
        <p:nvCxnSpPr>
          <p:cNvPr id="9" name="直線單箭頭接點 8"/>
          <p:cNvCxnSpPr/>
          <p:nvPr/>
        </p:nvCxnSpPr>
        <p:spPr>
          <a:xfrm>
            <a:off x="5947672" y="2088618"/>
            <a:ext cx="198557" cy="380534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單箭頭接點 23"/>
          <p:cNvCxnSpPr/>
          <p:nvPr/>
        </p:nvCxnSpPr>
        <p:spPr>
          <a:xfrm flipH="1">
            <a:off x="7758584" y="2064127"/>
            <a:ext cx="989613" cy="2509948"/>
          </a:xfrm>
          <a:prstGeom prst="straightConnector1">
            <a:avLst/>
          </a:prstGeom>
          <a:ln w="38100">
            <a:solidFill>
              <a:srgbClr val="FF0000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7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 animBg="1"/>
      <p:bldP spid="22" grpId="0" animBg="1"/>
      <p:bldP spid="4" grpId="0" animBg="1"/>
      <p:bldP spid="5" grpId="0" animBg="1"/>
      <p:bldP spid="7" grpId="0"/>
      <p:bldP spid="33" grpId="0" animBg="1"/>
      <p:bldP spid="34" grpId="0" animBg="1"/>
      <p:bldP spid="35" grpId="0"/>
      <p:bldP spid="41" grpId="0" animBg="1"/>
      <p:bldP spid="42" grpId="0" animBg="1"/>
      <p:bldP spid="43" grpId="0" animBg="1"/>
      <p:bldP spid="44" grpId="0" animBg="1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772" y="1938912"/>
            <a:ext cx="1655901" cy="1398537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405780" y="170038"/>
            <a:ext cx="8928992" cy="5601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 smtClean="0"/>
              <a:t>C. 3 </a:t>
            </a:r>
            <a:r>
              <a:rPr lang="en-US" altLang="zh-HK" sz="3200" b="1" dirty="0"/>
              <a:t>main elements in a body paragraph</a:t>
            </a:r>
            <a:endParaRPr lang="zh-HK" altLang="en-US" sz="3200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909836" y="913555"/>
            <a:ext cx="4603510" cy="56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3333FF"/>
                </a:solidFill>
              </a:rPr>
              <a:t>1. Topic sentence (TS)</a:t>
            </a:r>
            <a:endParaRPr lang="zh-HK" altLang="en-US" sz="3200" b="1" dirty="0">
              <a:solidFill>
                <a:srgbClr val="3333FF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2277988" y="3057373"/>
            <a:ext cx="836704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3333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(TS)</a:t>
            </a:r>
            <a:endParaRPr lang="zh-HK" altLang="en-US" sz="3200" b="1" dirty="0">
              <a:solidFill>
                <a:srgbClr val="3333F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48" y="3626431"/>
            <a:ext cx="11733471" cy="2713706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989673" y="2416581"/>
            <a:ext cx="4464496" cy="443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 smtClean="0"/>
              <a:t>Look at body paragraph 1</a:t>
            </a:r>
            <a:endParaRPr lang="zh-HK" altLang="en-US" b="1" dirty="0"/>
          </a:p>
        </p:txBody>
      </p:sp>
      <p:sp>
        <p:nvSpPr>
          <p:cNvPr id="11" name="圓角矩形 10"/>
          <p:cNvSpPr/>
          <p:nvPr/>
        </p:nvSpPr>
        <p:spPr>
          <a:xfrm>
            <a:off x="1413892" y="3626431"/>
            <a:ext cx="7848872" cy="560983"/>
          </a:xfrm>
          <a:prstGeom prst="roundRect">
            <a:avLst/>
          </a:prstGeom>
          <a:solidFill>
            <a:srgbClr val="3333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5968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7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981844" y="458875"/>
            <a:ext cx="517160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/>
              <a:t>2. </a:t>
            </a:r>
            <a:r>
              <a:rPr lang="en-US" altLang="zh-HK" sz="3200" b="1" dirty="0"/>
              <a:t>RELEVANT</a:t>
            </a:r>
            <a:r>
              <a:rPr lang="en-US" altLang="zh-HK" b="1" dirty="0"/>
              <a:t> supporting details</a:t>
            </a:r>
            <a:endParaRPr lang="zh-HK" altLang="en-US" b="1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1011932" y="1069888"/>
            <a:ext cx="311976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HK" sz="3200" b="1" dirty="0" smtClean="0">
                <a:solidFill>
                  <a:schemeClr val="accent6">
                    <a:lumMod val="75000"/>
                  </a:schemeClr>
                </a:solidFill>
              </a:rPr>
              <a:t>a.</a:t>
            </a:r>
            <a:r>
              <a:rPr lang="en-US" altLang="zh-TW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</a:rPr>
              <a:t>reasons</a:t>
            </a:r>
            <a:r>
              <a:rPr lang="en-US" altLang="zh-TW" sz="3200" b="1" dirty="0">
                <a:solidFill>
                  <a:schemeClr val="accent6">
                    <a:lumMod val="75000"/>
                  </a:schemeClr>
                </a:solidFill>
              </a:rPr>
              <a:t> (R)</a:t>
            </a:r>
            <a:endParaRPr lang="zh-HK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38" y="2348880"/>
            <a:ext cx="11906829" cy="3260268"/>
          </a:xfrm>
          <a:prstGeom prst="rect">
            <a:avLst/>
          </a:prstGeom>
        </p:spPr>
      </p:pic>
      <p:sp>
        <p:nvSpPr>
          <p:cNvPr id="9" name="橢圓 8"/>
          <p:cNvSpPr/>
          <p:nvPr/>
        </p:nvSpPr>
        <p:spPr>
          <a:xfrm>
            <a:off x="9406780" y="2780928"/>
            <a:ext cx="1580327" cy="542384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圓角矩形 9"/>
          <p:cNvSpPr/>
          <p:nvPr/>
        </p:nvSpPr>
        <p:spPr>
          <a:xfrm>
            <a:off x="333772" y="3439692"/>
            <a:ext cx="10081120" cy="394423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192600" y="3028286"/>
            <a:ext cx="67197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(R)</a:t>
            </a:r>
            <a:endParaRPr lang="zh-HK" altLang="en-US" sz="3200" b="1" dirty="0">
              <a:solidFill>
                <a:schemeClr val="accent6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26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 animBg="1"/>
      <p:bldP spid="10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981844" y="170296"/>
            <a:ext cx="517160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/>
              <a:t>2. </a:t>
            </a:r>
            <a:r>
              <a:rPr lang="en-US" altLang="zh-HK" sz="3200" b="1" dirty="0"/>
              <a:t>RELEVANT</a:t>
            </a:r>
            <a:r>
              <a:rPr lang="en-US" altLang="zh-HK" b="1" dirty="0"/>
              <a:t> supporting details</a:t>
            </a:r>
            <a:endParaRPr lang="zh-HK" altLang="en-US" b="1" dirty="0"/>
          </a:p>
        </p:txBody>
      </p:sp>
      <p:sp>
        <p:nvSpPr>
          <p:cNvPr id="4" name="文字方塊 3"/>
          <p:cNvSpPr txBox="1"/>
          <p:nvPr/>
        </p:nvSpPr>
        <p:spPr>
          <a:xfrm>
            <a:off x="987659" y="1338104"/>
            <a:ext cx="4185761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7030A0"/>
                </a:solidFill>
              </a:rPr>
              <a:t>   </a:t>
            </a:r>
            <a:r>
              <a:rPr lang="en-US" altLang="zh-HK" sz="3200" b="1" dirty="0" smtClean="0">
                <a:solidFill>
                  <a:srgbClr val="FF0000"/>
                </a:solidFill>
              </a:rPr>
              <a:t>b. </a:t>
            </a:r>
            <a:r>
              <a:rPr lang="en-US" altLang="zh-HK" sz="3200" b="1" dirty="0">
                <a:solidFill>
                  <a:srgbClr val="FF0000"/>
                </a:solidFill>
              </a:rPr>
              <a:t>examples (e.g.)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1125860" y="736104"/>
            <a:ext cx="311976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HK" sz="3200" b="1" dirty="0" smtClean="0">
                <a:solidFill>
                  <a:schemeClr val="accent6">
                    <a:lumMod val="75000"/>
                  </a:schemeClr>
                </a:solidFill>
              </a:rPr>
              <a:t>a. reasons</a:t>
            </a:r>
            <a:r>
              <a:rPr lang="en-US" altLang="zh-TW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TW" sz="3200" b="1" dirty="0">
                <a:solidFill>
                  <a:schemeClr val="accent6">
                    <a:lumMod val="75000"/>
                  </a:schemeClr>
                </a:solidFill>
              </a:rPr>
              <a:t>(R)</a:t>
            </a:r>
            <a:endParaRPr lang="zh-HK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0" y="2505912"/>
            <a:ext cx="11953328" cy="3204042"/>
          </a:xfrm>
          <a:prstGeom prst="rect">
            <a:avLst/>
          </a:prstGeom>
        </p:spPr>
      </p:pic>
      <p:sp>
        <p:nvSpPr>
          <p:cNvPr id="15" name="圓角矩形 14"/>
          <p:cNvSpPr/>
          <p:nvPr/>
        </p:nvSpPr>
        <p:spPr>
          <a:xfrm>
            <a:off x="1859062" y="4107932"/>
            <a:ext cx="850974" cy="401187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圓角矩形 15"/>
          <p:cNvSpPr/>
          <p:nvPr/>
        </p:nvSpPr>
        <p:spPr>
          <a:xfrm>
            <a:off x="2782044" y="4121453"/>
            <a:ext cx="936104" cy="387665"/>
          </a:xfrm>
          <a:prstGeom prst="round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橢圓 16"/>
          <p:cNvSpPr/>
          <p:nvPr/>
        </p:nvSpPr>
        <p:spPr>
          <a:xfrm>
            <a:off x="10342884" y="3501008"/>
            <a:ext cx="1584176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矩形 17"/>
          <p:cNvSpPr/>
          <p:nvPr/>
        </p:nvSpPr>
        <p:spPr>
          <a:xfrm>
            <a:off x="960175" y="3855473"/>
            <a:ext cx="992579" cy="443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FF0000"/>
                </a:solidFill>
              </a:rPr>
              <a:t>(e.g.)</a:t>
            </a:r>
            <a:endParaRPr lang="zh-HK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56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6" grpId="0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981844" y="170296"/>
            <a:ext cx="517160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/>
              <a:t>2. </a:t>
            </a:r>
            <a:r>
              <a:rPr lang="en-US" altLang="zh-HK" sz="3200" b="1" dirty="0"/>
              <a:t>RELEVANT</a:t>
            </a:r>
            <a:r>
              <a:rPr lang="en-US" altLang="zh-HK" b="1" dirty="0"/>
              <a:t> supporting details</a:t>
            </a:r>
            <a:endParaRPr lang="zh-HK" altLang="en-US" b="1" dirty="0"/>
          </a:p>
        </p:txBody>
      </p:sp>
      <p:sp>
        <p:nvSpPr>
          <p:cNvPr id="3" name="文字方塊 2"/>
          <p:cNvSpPr txBox="1"/>
          <p:nvPr/>
        </p:nvSpPr>
        <p:spPr>
          <a:xfrm>
            <a:off x="1248207" y="1278972"/>
            <a:ext cx="4099199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7030A0"/>
                </a:solidFill>
              </a:rPr>
              <a:t>   </a:t>
            </a:r>
            <a:r>
              <a:rPr lang="en-US" altLang="zh-HK" sz="3200" b="1" dirty="0" smtClean="0">
                <a:solidFill>
                  <a:srgbClr val="FF0000"/>
                </a:solidFill>
              </a:rPr>
              <a:t>b. </a:t>
            </a:r>
            <a:r>
              <a:rPr lang="en-US" altLang="zh-HK" sz="3200" b="1" dirty="0">
                <a:solidFill>
                  <a:srgbClr val="FF0000"/>
                </a:solidFill>
              </a:rPr>
              <a:t>examples (e.g.)</a:t>
            </a:r>
            <a:endParaRPr lang="zh-HK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1413892" y="1858693"/>
            <a:ext cx="2472152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7030A0"/>
                </a:solidFill>
              </a:rPr>
              <a:t> </a:t>
            </a:r>
            <a:r>
              <a:rPr lang="en-US" altLang="zh-HK" sz="3200" b="1" dirty="0" smtClean="0">
                <a:solidFill>
                  <a:srgbClr val="00B050"/>
                </a:solidFill>
              </a:rPr>
              <a:t>C. data </a:t>
            </a:r>
            <a:r>
              <a:rPr lang="en-US" altLang="zh-HK" sz="3200" b="1" dirty="0">
                <a:solidFill>
                  <a:srgbClr val="00B050"/>
                </a:solidFill>
              </a:rPr>
              <a:t>(D)</a:t>
            </a:r>
            <a:endParaRPr lang="zh-HK" altLang="en-US" sz="3200" b="1" dirty="0">
              <a:solidFill>
                <a:srgbClr val="00B050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53" y="2996952"/>
            <a:ext cx="12027323" cy="3273709"/>
          </a:xfrm>
          <a:prstGeom prst="rect">
            <a:avLst/>
          </a:prstGeom>
        </p:spPr>
      </p:pic>
      <p:sp>
        <p:nvSpPr>
          <p:cNvPr id="17" name="文字方塊 16"/>
          <p:cNvSpPr txBox="1"/>
          <p:nvPr/>
        </p:nvSpPr>
        <p:spPr>
          <a:xfrm>
            <a:off x="1269876" y="730449"/>
            <a:ext cx="3119765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en-US" altLang="zh-HK" sz="3200" b="1" dirty="0" smtClean="0">
                <a:solidFill>
                  <a:schemeClr val="accent6">
                    <a:lumMod val="75000"/>
                  </a:schemeClr>
                </a:solidFill>
              </a:rPr>
              <a:t>a.</a:t>
            </a:r>
            <a:r>
              <a:rPr lang="en-US" altLang="zh-TW" sz="3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HK" sz="3200" b="1" dirty="0">
                <a:solidFill>
                  <a:schemeClr val="accent6">
                    <a:lumMod val="75000"/>
                  </a:schemeClr>
                </a:solidFill>
              </a:rPr>
              <a:t>reasons</a:t>
            </a:r>
            <a:r>
              <a:rPr lang="en-US" altLang="zh-TW" sz="3200" b="1" dirty="0">
                <a:solidFill>
                  <a:schemeClr val="accent6">
                    <a:lumMod val="75000"/>
                  </a:schemeClr>
                </a:solidFill>
              </a:rPr>
              <a:t> (R)</a:t>
            </a:r>
            <a:endParaRPr lang="zh-HK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圓角矩形 17"/>
          <p:cNvSpPr/>
          <p:nvPr/>
        </p:nvSpPr>
        <p:spPr>
          <a:xfrm>
            <a:off x="9406780" y="4555842"/>
            <a:ext cx="2592288" cy="45733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圓角矩形 18"/>
          <p:cNvSpPr/>
          <p:nvPr/>
        </p:nvSpPr>
        <p:spPr>
          <a:xfrm>
            <a:off x="224186" y="5095312"/>
            <a:ext cx="10622754" cy="457334"/>
          </a:xfrm>
          <a:prstGeom prst="roundRect">
            <a:avLst/>
          </a:prstGeom>
          <a:solidFill>
            <a:schemeClr val="accent3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橢圓 19"/>
          <p:cNvSpPr/>
          <p:nvPr/>
        </p:nvSpPr>
        <p:spPr>
          <a:xfrm>
            <a:off x="8326660" y="4526870"/>
            <a:ext cx="1152128" cy="610507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文字方塊 20"/>
          <p:cNvSpPr txBox="1"/>
          <p:nvPr/>
        </p:nvSpPr>
        <p:spPr>
          <a:xfrm>
            <a:off x="3690411" y="4784509"/>
            <a:ext cx="699230" cy="5601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(D)</a:t>
            </a:r>
            <a:endParaRPr lang="zh-HK" altLang="en-US" sz="32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87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 animBg="1"/>
      <p:bldP spid="19" grpId="0" animBg="1"/>
      <p:bldP spid="20" grpId="0" animBg="1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/>
          <p:cNvSpPr txBox="1"/>
          <p:nvPr/>
        </p:nvSpPr>
        <p:spPr>
          <a:xfrm>
            <a:off x="298933" y="692696"/>
            <a:ext cx="6624736" cy="61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sz="3200" b="1" dirty="0">
                <a:solidFill>
                  <a:srgbClr val="7030A0"/>
                </a:solidFill>
              </a:rPr>
              <a:t>3. </a:t>
            </a:r>
            <a:r>
              <a:rPr lang="en-US" altLang="zh-HK" sz="3600" b="1" dirty="0">
                <a:solidFill>
                  <a:srgbClr val="7030A0"/>
                </a:solidFill>
              </a:rPr>
              <a:t>Concluding</a:t>
            </a:r>
            <a:r>
              <a:rPr lang="en-US" altLang="zh-HK" sz="2800" b="1" dirty="0">
                <a:solidFill>
                  <a:srgbClr val="7030A0"/>
                </a:solidFill>
              </a:rPr>
              <a:t> sentence (CS)</a:t>
            </a:r>
            <a:endParaRPr lang="zh-HK" altLang="en-US" sz="2800" b="1" dirty="0">
              <a:solidFill>
                <a:srgbClr val="7030A0"/>
              </a:solidFill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3574132" y="5408559"/>
            <a:ext cx="686406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HK" b="1" dirty="0">
                <a:solidFill>
                  <a:srgbClr val="7030A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(CS)</a:t>
            </a:r>
            <a:endParaRPr lang="zh-HK" altLang="en-US" b="1" dirty="0">
              <a:solidFill>
                <a:srgbClr val="7030A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76" y="2503412"/>
            <a:ext cx="11791983" cy="3237223"/>
          </a:xfrm>
          <a:prstGeom prst="rect">
            <a:avLst/>
          </a:prstGeom>
        </p:spPr>
      </p:pic>
      <p:sp>
        <p:nvSpPr>
          <p:cNvPr id="8" name="圓角矩形 7"/>
          <p:cNvSpPr/>
          <p:nvPr/>
        </p:nvSpPr>
        <p:spPr>
          <a:xfrm>
            <a:off x="298933" y="5092563"/>
            <a:ext cx="4968552" cy="504056"/>
          </a:xfrm>
          <a:prstGeom prst="roundRect">
            <a:avLst/>
          </a:prstGeom>
          <a:solidFill>
            <a:srgbClr val="CB95E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橢圓 8"/>
          <p:cNvSpPr/>
          <p:nvPr/>
        </p:nvSpPr>
        <p:spPr>
          <a:xfrm>
            <a:off x="10630916" y="4509119"/>
            <a:ext cx="1152128" cy="583443"/>
          </a:xfrm>
          <a:prstGeom prst="ellipse">
            <a:avLst/>
          </a:prstGeom>
          <a:noFill/>
          <a:ln w="38100">
            <a:solidFill>
              <a:srgbClr val="CB95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ln>
                <a:solidFill>
                  <a:srgbClr val="CB95E3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96407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歡迎返校簡報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6628366_TF03460615" id="{EB443416-A907-4B6B-ACEF-D173A128654D}" vid="{2CBADC2C-1059-4964-A195-611A6487DD0B}"/>
    </a:ext>
  </a:extLst>
</a:theme>
</file>

<file path=ppt/theme/theme2.xml><?xml version="1.0" encoding="utf-8"?>
<a:theme xmlns:a="http://schemas.openxmlformats.org/drawingml/2006/main" name="Office 佈景主題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歡迎返校簡報</Template>
  <TotalTime>2170</TotalTime>
  <Words>1888</Words>
  <Application>Microsoft Office PowerPoint</Application>
  <PresentationFormat>自訂</PresentationFormat>
  <Paragraphs>194</Paragraphs>
  <Slides>23</Slides>
  <Notes>14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34" baseType="lpstr">
      <vt:lpstr>Adobe Gothic Std B</vt:lpstr>
      <vt:lpstr>Microsoft JhengHei UI</vt:lpstr>
      <vt:lpstr>新細明體</vt:lpstr>
      <vt:lpstr>Arial</vt:lpstr>
      <vt:lpstr>Arial Black</vt:lpstr>
      <vt:lpstr>Calibri</vt:lpstr>
      <vt:lpstr>Century Gothic</vt:lpstr>
      <vt:lpstr>Times New Roman</vt:lpstr>
      <vt:lpstr>Wingdings</vt:lpstr>
      <vt:lpstr>Wingdings 2</vt:lpstr>
      <vt:lpstr>歡迎返校簡報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user</dc:creator>
  <cp:lastModifiedBy>user</cp:lastModifiedBy>
  <cp:revision>455</cp:revision>
  <cp:lastPrinted>2021-05-11T07:40:38Z</cp:lastPrinted>
  <dcterms:created xsi:type="dcterms:W3CDTF">2021-05-09T04:09:48Z</dcterms:created>
  <dcterms:modified xsi:type="dcterms:W3CDTF">2021-05-26T11:11:58Z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74068100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