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4" r:id="rId1"/>
  </p:sldMasterIdLst>
  <p:notesMasterIdLst>
    <p:notesMasterId r:id="rId37"/>
  </p:notesMasterIdLst>
  <p:handoutMasterIdLst>
    <p:handoutMasterId r:id="rId38"/>
  </p:handoutMasterIdLst>
  <p:sldIdLst>
    <p:sldId id="258" r:id="rId2"/>
    <p:sldId id="259" r:id="rId3"/>
    <p:sldId id="260" r:id="rId4"/>
    <p:sldId id="261" r:id="rId5"/>
    <p:sldId id="262" r:id="rId6"/>
    <p:sldId id="264" r:id="rId7"/>
    <p:sldId id="268" r:id="rId8"/>
    <p:sldId id="269" r:id="rId9"/>
    <p:sldId id="274" r:id="rId10"/>
    <p:sldId id="276" r:id="rId11"/>
    <p:sldId id="275" r:id="rId12"/>
    <p:sldId id="277" r:id="rId13"/>
    <p:sldId id="278" r:id="rId14"/>
    <p:sldId id="279" r:id="rId15"/>
    <p:sldId id="270" r:id="rId16"/>
    <p:sldId id="263" r:id="rId17"/>
    <p:sldId id="265" r:id="rId18"/>
    <p:sldId id="266" r:id="rId19"/>
    <p:sldId id="291" r:id="rId20"/>
    <p:sldId id="295" r:id="rId21"/>
    <p:sldId id="296" r:id="rId22"/>
    <p:sldId id="292" r:id="rId23"/>
    <p:sldId id="285" r:id="rId24"/>
    <p:sldId id="281" r:id="rId25"/>
    <p:sldId id="286" r:id="rId26"/>
    <p:sldId id="290" r:id="rId27"/>
    <p:sldId id="283" r:id="rId28"/>
    <p:sldId id="287" r:id="rId29"/>
    <p:sldId id="294" r:id="rId30"/>
    <p:sldId id="288" r:id="rId31"/>
    <p:sldId id="271" r:id="rId32"/>
    <p:sldId id="293" r:id="rId33"/>
    <p:sldId id="297" r:id="rId34"/>
    <p:sldId id="298" r:id="rId35"/>
    <p:sldId id="299" r:id="rId36"/>
  </p:sldIdLst>
  <p:sldSz cx="12188825" cy="6858000"/>
  <p:notesSz cx="6797675" cy="9926638"/>
  <p:defaultTextStyle>
    <a:defPPr rtl="0">
      <a:defRPr lang="zh-tw"/>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orient="horz" pos="945">
          <p15:clr>
            <a:srgbClr val="A4A3A4"/>
          </p15:clr>
        </p15:guide>
        <p15:guide id="3" orient="horz" pos="3888">
          <p15:clr>
            <a:srgbClr val="A4A3A4"/>
          </p15:clr>
        </p15:guide>
        <p15:guide id="4" orient="horz" pos="192">
          <p15:clr>
            <a:srgbClr val="A4A3A4"/>
          </p15:clr>
        </p15:guide>
        <p15:guide id="5" orient="horz" pos="1072">
          <p15:clr>
            <a:srgbClr val="A4A3A4"/>
          </p15:clr>
        </p15:guide>
        <p15:guide id="6" pos="3839">
          <p15:clr>
            <a:srgbClr val="A4A3A4"/>
          </p15:clr>
        </p15:guide>
        <p15:guide id="7" pos="704">
          <p15:clr>
            <a:srgbClr val="A4A3A4"/>
          </p15:clr>
        </p15:guide>
        <p15:guide id="8" pos="7102">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CC"/>
    <a:srgbClr val="CB95E3"/>
    <a:srgbClr val="0AEFFA"/>
    <a:srgbClr val="FF66FF"/>
    <a:srgbClr val="3333FF"/>
    <a:srgbClr val="14BE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B4B98B0-60AC-42C2-AFA5-B58CD77FA1E5}">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17292A2E-F333-43FB-9621-5CBBE7FDCDCB}" styleName="淺色樣式 2 - 輔色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E9639D4-E3E2-4D34-9284-5A2195B3D0D7}" styleName="淺色樣式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A111915-BE36-4E01-A7E5-04B1672EAD32}" styleName="淺色樣式 2 - 輔色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E8B1032C-EA38-4F05-BA0D-38AFFFC7BED3}" styleName="淺色樣式 3 - 輔色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269D01E-BC32-4049-B463-5C60D7B0CCD2}" styleName="佈景主題樣式 2 - 輔色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佈景主題樣式 2 - 輔色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8D230F3-CF80-4859-8CE7-A43EE81993B5}" styleName="淺色樣式 1 - 輔色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392" autoAdjust="0"/>
    <p:restoredTop sz="95407" autoAdjust="0"/>
  </p:normalViewPr>
  <p:slideViewPr>
    <p:cSldViewPr showGuides="1">
      <p:cViewPr varScale="1">
        <p:scale>
          <a:sx n="87" d="100"/>
          <a:sy n="87" d="100"/>
        </p:scale>
        <p:origin x="240" y="54"/>
      </p:cViewPr>
      <p:guideLst>
        <p:guide orient="horz" pos="2160"/>
        <p:guide orient="horz" pos="945"/>
        <p:guide orient="horz" pos="3888"/>
        <p:guide orient="horz" pos="192"/>
        <p:guide orient="horz" pos="1072"/>
        <p:guide pos="3839"/>
        <p:guide pos="704"/>
        <p:guide pos="7102"/>
      </p:guideLst>
    </p:cSldViewPr>
  </p:slideViewPr>
  <p:outlineViewPr>
    <p:cViewPr>
      <p:scale>
        <a:sx n="33" d="100"/>
        <a:sy n="33" d="100"/>
      </p:scale>
      <p:origin x="0" y="-2886"/>
    </p:cViewPr>
  </p:outlineViewPr>
  <p:notesTextViewPr>
    <p:cViewPr>
      <p:scale>
        <a:sx n="3" d="2"/>
        <a:sy n="3" d="2"/>
      </p:scale>
      <p:origin x="0" y="0"/>
    </p:cViewPr>
  </p:notesTextViewPr>
  <p:sorterViewPr>
    <p:cViewPr varScale="1">
      <p:scale>
        <a:sx n="100" d="100"/>
        <a:sy n="100" d="100"/>
      </p:scale>
      <p:origin x="0" y="-4407"/>
    </p:cViewPr>
  </p:sorterViewPr>
  <p:notesViewPr>
    <p:cSldViewPr>
      <p:cViewPr varScale="1">
        <p:scale>
          <a:sx n="86" d="100"/>
          <a:sy n="86" d="100"/>
        </p:scale>
        <p:origin x="3018" y="9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microsoft.com/office/2016/11/relationships/changesInfo" Target="changesInfos/changesInfo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ake Test User" userId="SID-0" providerId="Test" clId="FakeClientId"/>
    <pc:docChg chg="modSld modMainMaster modNotesMaster modHandout">
      <pc:chgData name="Fake Test User" userId="SID-0" providerId="Test" clId="FakeClientId" dt="2018-11-28T06:47:49.298" v="30" actId="790"/>
      <pc:docMkLst>
        <pc:docMk/>
      </pc:docMkLst>
      <pc:sldChg chg="modSp modNotes">
        <pc:chgData name="Fake Test User" userId="SID-0" providerId="Test" clId="FakeClientId" dt="2018-11-28T06:42:44.081" v="21" actId="790"/>
        <pc:sldMkLst>
          <pc:docMk/>
          <pc:sldMk cId="173668550" sldId="258"/>
        </pc:sldMkLst>
        <pc:spChg chg="mod">
          <ac:chgData name="Fake Test User" userId="SID-0" providerId="Test" clId="FakeClientId" dt="2018-11-28T06:39:31.248" v="0" actId="790"/>
          <ac:spMkLst>
            <pc:docMk/>
            <pc:sldMk cId="173668550" sldId="258"/>
            <ac:spMk id="2" creationId="{00000000-0000-0000-0000-000000000000}"/>
          </ac:spMkLst>
        </pc:spChg>
        <pc:spChg chg="mod">
          <ac:chgData name="Fake Test User" userId="SID-0" providerId="Test" clId="FakeClientId" dt="2018-11-28T06:39:31.248" v="0" actId="790"/>
          <ac:spMkLst>
            <pc:docMk/>
            <pc:sldMk cId="173668550" sldId="258"/>
            <ac:spMk id="3" creationId="{00000000-0000-0000-0000-000000000000}"/>
          </ac:spMkLst>
        </pc:spChg>
      </pc:sldChg>
      <pc:sldChg chg="modSp modNotes">
        <pc:chgData name="Fake Test User" userId="SID-0" providerId="Test" clId="FakeClientId" dt="2018-11-28T06:42:50.346" v="22" actId="790"/>
        <pc:sldMkLst>
          <pc:docMk/>
          <pc:sldMk cId="1153074785" sldId="259"/>
        </pc:sldMkLst>
        <pc:spChg chg="mod">
          <ac:chgData name="Fake Test User" userId="SID-0" providerId="Test" clId="FakeClientId" dt="2018-11-28T06:39:45.544" v="1" actId="790"/>
          <ac:spMkLst>
            <pc:docMk/>
            <pc:sldMk cId="1153074785" sldId="259"/>
            <ac:spMk id="2" creationId="{00000000-0000-0000-0000-000000000000}"/>
          </ac:spMkLst>
        </pc:spChg>
        <pc:spChg chg="mod">
          <ac:chgData name="Fake Test User" userId="SID-0" providerId="Test" clId="FakeClientId" dt="2018-11-28T06:39:45.544" v="1" actId="790"/>
          <ac:spMkLst>
            <pc:docMk/>
            <pc:sldMk cId="1153074785" sldId="259"/>
            <ac:spMk id="3" creationId="{00000000-0000-0000-0000-000000000000}"/>
          </ac:spMkLst>
        </pc:spChg>
      </pc:sldChg>
      <pc:sldChg chg="modSp modNotes">
        <pc:chgData name="Fake Test User" userId="SID-0" providerId="Test" clId="FakeClientId" dt="2018-11-28T06:42:56.377" v="23" actId="790"/>
        <pc:sldMkLst>
          <pc:docMk/>
          <pc:sldMk cId="840374242" sldId="260"/>
        </pc:sldMkLst>
        <pc:spChg chg="mod">
          <ac:chgData name="Fake Test User" userId="SID-0" providerId="Test" clId="FakeClientId" dt="2018-11-28T06:39:51.356" v="2" actId="790"/>
          <ac:spMkLst>
            <pc:docMk/>
            <pc:sldMk cId="840374242" sldId="260"/>
            <ac:spMk id="2" creationId="{00000000-0000-0000-0000-000000000000}"/>
          </ac:spMkLst>
        </pc:spChg>
        <pc:spChg chg="mod">
          <ac:chgData name="Fake Test User" userId="SID-0" providerId="Test" clId="FakeClientId" dt="2018-11-28T06:39:51.356" v="2" actId="790"/>
          <ac:spMkLst>
            <pc:docMk/>
            <pc:sldMk cId="840374242" sldId="260"/>
            <ac:spMk id="3" creationId="{00000000-0000-0000-0000-000000000000}"/>
          </ac:spMkLst>
        </pc:spChg>
      </pc:sldChg>
      <pc:sldChg chg="modSp modNotes">
        <pc:chgData name="Fake Test User" userId="SID-0" providerId="Test" clId="FakeClientId" dt="2018-11-28T06:43:03.392" v="24" actId="790"/>
        <pc:sldMkLst>
          <pc:docMk/>
          <pc:sldMk cId="310570406" sldId="261"/>
        </pc:sldMkLst>
        <pc:spChg chg="mod">
          <ac:chgData name="Fake Test User" userId="SID-0" providerId="Test" clId="FakeClientId" dt="2018-11-28T06:39:58.043" v="3" actId="790"/>
          <ac:spMkLst>
            <pc:docMk/>
            <pc:sldMk cId="310570406" sldId="261"/>
            <ac:spMk id="2" creationId="{00000000-0000-0000-0000-000000000000}"/>
          </ac:spMkLst>
        </pc:spChg>
        <pc:spChg chg="mod">
          <ac:chgData name="Fake Test User" userId="SID-0" providerId="Test" clId="FakeClientId" dt="2018-11-28T06:39:58.043" v="3" actId="790"/>
          <ac:spMkLst>
            <pc:docMk/>
            <pc:sldMk cId="310570406" sldId="261"/>
            <ac:spMk id="3" creationId="{00000000-0000-0000-0000-000000000000}"/>
          </ac:spMkLst>
        </pc:spChg>
      </pc:sldChg>
      <pc:sldChg chg="modSp modNotes">
        <pc:chgData name="Fake Test User" userId="SID-0" providerId="Test" clId="FakeClientId" dt="2018-11-28T06:46:57.269" v="25" actId="790"/>
        <pc:sldMkLst>
          <pc:docMk/>
          <pc:sldMk cId="1917223987" sldId="262"/>
        </pc:sldMkLst>
        <pc:spChg chg="mod">
          <ac:chgData name="Fake Test User" userId="SID-0" providerId="Test" clId="FakeClientId" dt="2018-11-28T06:40:04.887" v="4" actId="790"/>
          <ac:spMkLst>
            <pc:docMk/>
            <pc:sldMk cId="1917223987" sldId="262"/>
            <ac:spMk id="2" creationId="{00000000-0000-0000-0000-000000000000}"/>
          </ac:spMkLst>
        </pc:spChg>
        <pc:spChg chg="mod">
          <ac:chgData name="Fake Test User" userId="SID-0" providerId="Test" clId="FakeClientId" dt="2018-11-28T06:40:04.887" v="4" actId="790"/>
          <ac:spMkLst>
            <pc:docMk/>
            <pc:sldMk cId="1917223987" sldId="262"/>
            <ac:spMk id="3" creationId="{00000000-0000-0000-0000-000000000000}"/>
          </ac:spMkLst>
        </pc:spChg>
      </pc:sldChg>
      <pc:sldChg chg="modNotes">
        <pc:chgData name="Fake Test User" userId="SID-0" providerId="Test" clId="FakeClientId" dt="2018-11-28T06:47:03.331" v="26" actId="790"/>
        <pc:sldMkLst>
          <pc:docMk/>
          <pc:sldMk cId="3714522614" sldId="263"/>
        </pc:sldMkLst>
      </pc:sldChg>
      <pc:sldChg chg="modNotes">
        <pc:chgData name="Fake Test User" userId="SID-0" providerId="Test" clId="FakeClientId" dt="2018-11-28T06:47:08.362" v="27" actId="790"/>
        <pc:sldMkLst>
          <pc:docMk/>
          <pc:sldMk cId="4003618854" sldId="264"/>
        </pc:sldMkLst>
      </pc:sldChg>
      <pc:sldChg chg="modNotes">
        <pc:chgData name="Fake Test User" userId="SID-0" providerId="Test" clId="FakeClientId" dt="2018-11-28T06:47:13.878" v="28" actId="790"/>
        <pc:sldMkLst>
          <pc:docMk/>
          <pc:sldMk cId="236976409" sldId="265"/>
        </pc:sldMkLst>
      </pc:sldChg>
      <pc:sldChg chg="modSp modNotes">
        <pc:chgData name="Fake Test User" userId="SID-0" providerId="Test" clId="FakeClientId" dt="2018-11-28T06:47:27.564" v="29" actId="790"/>
        <pc:sldMkLst>
          <pc:docMk/>
          <pc:sldMk cId="3596815891" sldId="266"/>
        </pc:sldMkLst>
        <pc:spChg chg="mod">
          <ac:chgData name="Fake Test User" userId="SID-0" providerId="Test" clId="FakeClientId" dt="2018-11-28T06:40:22.526" v="5" actId="790"/>
          <ac:spMkLst>
            <pc:docMk/>
            <pc:sldMk cId="3596815891" sldId="266"/>
            <ac:spMk id="2" creationId="{00000000-0000-0000-0000-000000000000}"/>
          </ac:spMkLst>
        </pc:spChg>
        <pc:spChg chg="mod">
          <ac:chgData name="Fake Test User" userId="SID-0" providerId="Test" clId="FakeClientId" dt="2018-11-28T06:40:22.526" v="5" actId="790"/>
          <ac:spMkLst>
            <pc:docMk/>
            <pc:sldMk cId="3596815891" sldId="266"/>
            <ac:spMk id="3" creationId="{00000000-0000-0000-0000-000000000000}"/>
          </ac:spMkLst>
        </pc:spChg>
      </pc:sldChg>
      <pc:sldChg chg="modSp modNotes">
        <pc:chgData name="Fake Test User" userId="SID-0" providerId="Test" clId="FakeClientId" dt="2018-11-28T06:47:49.298" v="30" actId="790"/>
        <pc:sldMkLst>
          <pc:docMk/>
          <pc:sldMk cId="1484067023" sldId="267"/>
        </pc:sldMkLst>
        <pc:spChg chg="mod">
          <ac:chgData name="Fake Test User" userId="SID-0" providerId="Test" clId="FakeClientId" dt="2018-11-28T06:40:31.666" v="6" actId="790"/>
          <ac:spMkLst>
            <pc:docMk/>
            <pc:sldMk cId="1484067023" sldId="267"/>
            <ac:spMk id="2" creationId="{00000000-0000-0000-0000-000000000000}"/>
          </ac:spMkLst>
        </pc:spChg>
        <pc:spChg chg="mod">
          <ac:chgData name="Fake Test User" userId="SID-0" providerId="Test" clId="FakeClientId" dt="2018-11-28T06:40:31.666" v="6" actId="790"/>
          <ac:spMkLst>
            <pc:docMk/>
            <pc:sldMk cId="1484067023" sldId="267"/>
            <ac:spMk id="3" creationId="{00000000-0000-0000-0000-000000000000}"/>
          </ac:spMkLst>
        </pc:spChg>
      </pc:sldChg>
      <pc:sldMasterChg chg="modSp modSldLayout">
        <pc:chgData name="Fake Test User" userId="SID-0" providerId="Test" clId="FakeClientId" dt="2018-11-28T06:42:10.942" v="18" actId="790"/>
        <pc:sldMasterMkLst>
          <pc:docMk/>
          <pc:sldMasterMk cId="4142785951" sldId="2147483704"/>
        </pc:sldMasterMkLst>
        <pc:spChg chg="mod">
          <ac:chgData name="Fake Test User" userId="SID-0" providerId="Test" clId="FakeClientId" dt="2018-11-28T06:40:58.696" v="7" actId="790"/>
          <ac:spMkLst>
            <pc:docMk/>
            <pc:sldMasterMk cId="4142785951" sldId="2147483704"/>
            <ac:spMk id="2" creationId="{00000000-0000-0000-0000-000000000000}"/>
          </ac:spMkLst>
        </pc:spChg>
        <pc:spChg chg="mod">
          <ac:chgData name="Fake Test User" userId="SID-0" providerId="Test" clId="FakeClientId" dt="2018-11-28T06:40:58.696" v="7" actId="790"/>
          <ac:spMkLst>
            <pc:docMk/>
            <pc:sldMasterMk cId="4142785951" sldId="2147483704"/>
            <ac:spMk id="3" creationId="{00000000-0000-0000-0000-000000000000}"/>
          </ac:spMkLst>
        </pc:spChg>
        <pc:spChg chg="mod">
          <ac:chgData name="Fake Test User" userId="SID-0" providerId="Test" clId="FakeClientId" dt="2018-11-28T06:40:58.696" v="7" actId="790"/>
          <ac:spMkLst>
            <pc:docMk/>
            <pc:sldMasterMk cId="4142785951" sldId="2147483704"/>
            <ac:spMk id="4" creationId="{00000000-0000-0000-0000-000000000000}"/>
          </ac:spMkLst>
        </pc:spChg>
        <pc:spChg chg="mod">
          <ac:chgData name="Fake Test User" userId="SID-0" providerId="Test" clId="FakeClientId" dt="2018-11-28T06:40:58.696" v="7" actId="790"/>
          <ac:spMkLst>
            <pc:docMk/>
            <pc:sldMasterMk cId="4142785951" sldId="2147483704"/>
            <ac:spMk id="5" creationId="{00000000-0000-0000-0000-000000000000}"/>
          </ac:spMkLst>
        </pc:spChg>
        <pc:spChg chg="mod">
          <ac:chgData name="Fake Test User" userId="SID-0" providerId="Test" clId="FakeClientId" dt="2018-11-28T06:40:58.696" v="7" actId="790"/>
          <ac:spMkLst>
            <pc:docMk/>
            <pc:sldMasterMk cId="4142785951" sldId="2147483704"/>
            <ac:spMk id="6" creationId="{00000000-0000-0000-0000-000000000000}"/>
          </ac:spMkLst>
        </pc:spChg>
        <pc:spChg chg="mod">
          <ac:chgData name="Fake Test User" userId="SID-0" providerId="Test" clId="FakeClientId" dt="2018-11-28T06:40:58.696" v="7" actId="790"/>
          <ac:spMkLst>
            <pc:docMk/>
            <pc:sldMasterMk cId="4142785951" sldId="2147483704"/>
            <ac:spMk id="8" creationId="{00000000-0000-0000-0000-000000000000}"/>
          </ac:spMkLst>
        </pc:spChg>
        <pc:spChg chg="mod">
          <ac:chgData name="Fake Test User" userId="SID-0" providerId="Test" clId="FakeClientId" dt="2018-11-28T06:40:58.696" v="7" actId="790"/>
          <ac:spMkLst>
            <pc:docMk/>
            <pc:sldMasterMk cId="4142785951" sldId="2147483704"/>
            <ac:spMk id="10" creationId="{00000000-0000-0000-0000-000000000000}"/>
          </ac:spMkLst>
        </pc:spChg>
        <pc:sldLayoutChg chg="modSp">
          <pc:chgData name="Fake Test User" userId="SID-0" providerId="Test" clId="FakeClientId" dt="2018-11-28T06:41:06.258" v="8" actId="790"/>
          <pc:sldLayoutMkLst>
            <pc:docMk/>
            <pc:sldMasterMk cId="4142785951" sldId="2147483704"/>
            <pc:sldLayoutMk cId="440517407" sldId="2147483705"/>
          </pc:sldLayoutMkLst>
          <pc:spChg chg="mod">
            <ac:chgData name="Fake Test User" userId="SID-0" providerId="Test" clId="FakeClientId" dt="2018-11-28T06:41:06.258" v="8" actId="790"/>
            <ac:spMkLst>
              <pc:docMk/>
              <pc:sldMasterMk cId="4142785951" sldId="2147483704"/>
              <pc:sldLayoutMk cId="440517407" sldId="2147483705"/>
              <ac:spMk id="2" creationId="{00000000-0000-0000-0000-000000000000}"/>
            </ac:spMkLst>
          </pc:spChg>
          <pc:spChg chg="mod">
            <ac:chgData name="Fake Test User" userId="SID-0" providerId="Test" clId="FakeClientId" dt="2018-11-28T06:41:06.258" v="8" actId="790"/>
            <ac:spMkLst>
              <pc:docMk/>
              <pc:sldMasterMk cId="4142785951" sldId="2147483704"/>
              <pc:sldLayoutMk cId="440517407" sldId="2147483705"/>
              <ac:spMk id="3" creationId="{00000000-0000-0000-0000-000000000000}"/>
            </ac:spMkLst>
          </pc:spChg>
          <pc:spChg chg="mod">
            <ac:chgData name="Fake Test User" userId="SID-0" providerId="Test" clId="FakeClientId" dt="2018-11-28T06:41:06.258" v="8" actId="790"/>
            <ac:spMkLst>
              <pc:docMk/>
              <pc:sldMasterMk cId="4142785951" sldId="2147483704"/>
              <pc:sldLayoutMk cId="440517407" sldId="2147483705"/>
              <ac:spMk id="5" creationId="{00000000-0000-0000-0000-000000000000}"/>
            </ac:spMkLst>
          </pc:spChg>
          <pc:spChg chg="mod">
            <ac:chgData name="Fake Test User" userId="SID-0" providerId="Test" clId="FakeClientId" dt="2018-11-28T06:41:06.258" v="8" actId="790"/>
            <ac:spMkLst>
              <pc:docMk/>
              <pc:sldMasterMk cId="4142785951" sldId="2147483704"/>
              <pc:sldLayoutMk cId="440517407" sldId="2147483705"/>
              <ac:spMk id="7" creationId="{00000000-0000-0000-0000-000000000000}"/>
            </ac:spMkLst>
          </pc:spChg>
          <pc:spChg chg="mod">
            <ac:chgData name="Fake Test User" userId="SID-0" providerId="Test" clId="FakeClientId" dt="2018-11-28T06:41:06.258" v="8" actId="790"/>
            <ac:spMkLst>
              <pc:docMk/>
              <pc:sldMasterMk cId="4142785951" sldId="2147483704"/>
              <pc:sldLayoutMk cId="440517407" sldId="2147483705"/>
              <ac:spMk id="10" creationId="{00000000-0000-0000-0000-000000000000}"/>
            </ac:spMkLst>
          </pc:spChg>
          <pc:spChg chg="mod">
            <ac:chgData name="Fake Test User" userId="SID-0" providerId="Test" clId="FakeClientId" dt="2018-11-28T06:41:06.258" v="8" actId="790"/>
            <ac:spMkLst>
              <pc:docMk/>
              <pc:sldMasterMk cId="4142785951" sldId="2147483704"/>
              <pc:sldLayoutMk cId="440517407" sldId="2147483705"/>
              <ac:spMk id="11" creationId="{00000000-0000-0000-0000-000000000000}"/>
            </ac:spMkLst>
          </pc:spChg>
          <pc:spChg chg="mod">
            <ac:chgData name="Fake Test User" userId="SID-0" providerId="Test" clId="FakeClientId" dt="2018-11-28T06:41:06.258" v="8" actId="790"/>
            <ac:spMkLst>
              <pc:docMk/>
              <pc:sldMasterMk cId="4142785951" sldId="2147483704"/>
              <pc:sldLayoutMk cId="440517407" sldId="2147483705"/>
              <ac:spMk id="13" creationId="{00000000-0000-0000-0000-000000000000}"/>
            </ac:spMkLst>
          </pc:spChg>
        </pc:sldLayoutChg>
        <pc:sldLayoutChg chg="modSp">
          <pc:chgData name="Fake Test User" userId="SID-0" providerId="Test" clId="FakeClientId" dt="2018-11-28T06:41:13.461" v="9" actId="790"/>
          <pc:sldLayoutMkLst>
            <pc:docMk/>
            <pc:sldMasterMk cId="4142785951" sldId="2147483704"/>
            <pc:sldLayoutMk cId="2358978826" sldId="2147483706"/>
          </pc:sldLayoutMkLst>
          <pc:spChg chg="mod">
            <ac:chgData name="Fake Test User" userId="SID-0" providerId="Test" clId="FakeClientId" dt="2018-11-28T06:41:13.461" v="9" actId="790"/>
            <ac:spMkLst>
              <pc:docMk/>
              <pc:sldMasterMk cId="4142785951" sldId="2147483704"/>
              <pc:sldLayoutMk cId="2358978826" sldId="2147483706"/>
              <ac:spMk id="2" creationId="{00000000-0000-0000-0000-000000000000}"/>
            </ac:spMkLst>
          </pc:spChg>
          <pc:spChg chg="mod">
            <ac:chgData name="Fake Test User" userId="SID-0" providerId="Test" clId="FakeClientId" dt="2018-11-28T06:41:13.461" v="9" actId="790"/>
            <ac:spMkLst>
              <pc:docMk/>
              <pc:sldMasterMk cId="4142785951" sldId="2147483704"/>
              <pc:sldLayoutMk cId="2358978826" sldId="2147483706"/>
              <ac:spMk id="3" creationId="{00000000-0000-0000-0000-000000000000}"/>
            </ac:spMkLst>
          </pc:spChg>
          <pc:spChg chg="mod">
            <ac:chgData name="Fake Test User" userId="SID-0" providerId="Test" clId="FakeClientId" dt="2018-11-28T06:41:13.461" v="9" actId="790"/>
            <ac:spMkLst>
              <pc:docMk/>
              <pc:sldMasterMk cId="4142785951" sldId="2147483704"/>
              <pc:sldLayoutMk cId="2358978826" sldId="2147483706"/>
              <ac:spMk id="4" creationId="{00000000-0000-0000-0000-000000000000}"/>
            </ac:spMkLst>
          </pc:spChg>
          <pc:spChg chg="mod">
            <ac:chgData name="Fake Test User" userId="SID-0" providerId="Test" clId="FakeClientId" dt="2018-11-28T06:41:13.461" v="9" actId="790"/>
            <ac:spMkLst>
              <pc:docMk/>
              <pc:sldMasterMk cId="4142785951" sldId="2147483704"/>
              <pc:sldLayoutMk cId="2358978826" sldId="2147483706"/>
              <ac:spMk id="5" creationId="{00000000-0000-0000-0000-000000000000}"/>
            </ac:spMkLst>
          </pc:spChg>
          <pc:spChg chg="mod">
            <ac:chgData name="Fake Test User" userId="SID-0" providerId="Test" clId="FakeClientId" dt="2018-11-28T06:41:13.461" v="9" actId="790"/>
            <ac:spMkLst>
              <pc:docMk/>
              <pc:sldMasterMk cId="4142785951" sldId="2147483704"/>
              <pc:sldLayoutMk cId="2358978826" sldId="2147483706"/>
              <ac:spMk id="6" creationId="{00000000-0000-0000-0000-000000000000}"/>
            </ac:spMkLst>
          </pc:spChg>
        </pc:sldLayoutChg>
        <pc:sldLayoutChg chg="modSp">
          <pc:chgData name="Fake Test User" userId="SID-0" providerId="Test" clId="FakeClientId" dt="2018-11-28T06:41:21.039" v="10" actId="790"/>
          <pc:sldLayoutMkLst>
            <pc:docMk/>
            <pc:sldMasterMk cId="4142785951" sldId="2147483704"/>
            <pc:sldLayoutMk cId="727235426" sldId="2147483707"/>
          </pc:sldLayoutMkLst>
          <pc:spChg chg="mod">
            <ac:chgData name="Fake Test User" userId="SID-0" providerId="Test" clId="FakeClientId" dt="2018-11-28T06:41:21.039" v="10" actId="790"/>
            <ac:spMkLst>
              <pc:docMk/>
              <pc:sldMasterMk cId="4142785951" sldId="2147483704"/>
              <pc:sldLayoutMk cId="727235426" sldId="2147483707"/>
              <ac:spMk id="2" creationId="{00000000-0000-0000-0000-000000000000}"/>
            </ac:spMkLst>
          </pc:spChg>
          <pc:spChg chg="mod">
            <ac:chgData name="Fake Test User" userId="SID-0" providerId="Test" clId="FakeClientId" dt="2018-11-28T06:41:21.039" v="10" actId="790"/>
            <ac:spMkLst>
              <pc:docMk/>
              <pc:sldMasterMk cId="4142785951" sldId="2147483704"/>
              <pc:sldLayoutMk cId="727235426" sldId="2147483707"/>
              <ac:spMk id="3" creationId="{00000000-0000-0000-0000-000000000000}"/>
            </ac:spMkLst>
          </pc:spChg>
          <pc:spChg chg="mod">
            <ac:chgData name="Fake Test User" userId="SID-0" providerId="Test" clId="FakeClientId" dt="2018-11-28T06:41:21.039" v="10" actId="790"/>
            <ac:spMkLst>
              <pc:docMk/>
              <pc:sldMasterMk cId="4142785951" sldId="2147483704"/>
              <pc:sldLayoutMk cId="727235426" sldId="2147483707"/>
              <ac:spMk id="4" creationId="{00000000-0000-0000-0000-000000000000}"/>
            </ac:spMkLst>
          </pc:spChg>
          <pc:spChg chg="mod">
            <ac:chgData name="Fake Test User" userId="SID-0" providerId="Test" clId="FakeClientId" dt="2018-11-28T06:41:21.039" v="10" actId="790"/>
            <ac:spMkLst>
              <pc:docMk/>
              <pc:sldMasterMk cId="4142785951" sldId="2147483704"/>
              <pc:sldLayoutMk cId="727235426" sldId="2147483707"/>
              <ac:spMk id="7" creationId="{00000000-0000-0000-0000-000000000000}"/>
            </ac:spMkLst>
          </pc:spChg>
          <pc:spChg chg="mod">
            <ac:chgData name="Fake Test User" userId="SID-0" providerId="Test" clId="FakeClientId" dt="2018-11-28T06:41:21.039" v="10" actId="790"/>
            <ac:spMkLst>
              <pc:docMk/>
              <pc:sldMasterMk cId="4142785951" sldId="2147483704"/>
              <pc:sldLayoutMk cId="727235426" sldId="2147483707"/>
              <ac:spMk id="8" creationId="{00000000-0000-0000-0000-000000000000}"/>
            </ac:spMkLst>
          </pc:spChg>
          <pc:spChg chg="mod">
            <ac:chgData name="Fake Test User" userId="SID-0" providerId="Test" clId="FakeClientId" dt="2018-11-28T06:41:21.039" v="10" actId="790"/>
            <ac:spMkLst>
              <pc:docMk/>
              <pc:sldMasterMk cId="4142785951" sldId="2147483704"/>
              <pc:sldLayoutMk cId="727235426" sldId="2147483707"/>
              <ac:spMk id="9" creationId="{00000000-0000-0000-0000-000000000000}"/>
            </ac:spMkLst>
          </pc:spChg>
          <pc:spChg chg="mod">
            <ac:chgData name="Fake Test User" userId="SID-0" providerId="Test" clId="FakeClientId" dt="2018-11-28T06:41:21.039" v="10" actId="790"/>
            <ac:spMkLst>
              <pc:docMk/>
              <pc:sldMasterMk cId="4142785951" sldId="2147483704"/>
              <pc:sldLayoutMk cId="727235426" sldId="2147483707"/>
              <ac:spMk id="11" creationId="{00000000-0000-0000-0000-000000000000}"/>
            </ac:spMkLst>
          </pc:spChg>
        </pc:sldLayoutChg>
        <pc:sldLayoutChg chg="modSp">
          <pc:chgData name="Fake Test User" userId="SID-0" providerId="Test" clId="FakeClientId" dt="2018-11-28T06:41:27.648" v="11" actId="790"/>
          <pc:sldLayoutMkLst>
            <pc:docMk/>
            <pc:sldMasterMk cId="4142785951" sldId="2147483704"/>
            <pc:sldLayoutMk cId="2701748575" sldId="2147483708"/>
          </pc:sldLayoutMkLst>
          <pc:spChg chg="mod">
            <ac:chgData name="Fake Test User" userId="SID-0" providerId="Test" clId="FakeClientId" dt="2018-11-28T06:41:27.648" v="11" actId="790"/>
            <ac:spMkLst>
              <pc:docMk/>
              <pc:sldMasterMk cId="4142785951" sldId="2147483704"/>
              <pc:sldLayoutMk cId="2701748575" sldId="2147483708"/>
              <ac:spMk id="2" creationId="{00000000-0000-0000-0000-000000000000}"/>
            </ac:spMkLst>
          </pc:spChg>
          <pc:spChg chg="mod">
            <ac:chgData name="Fake Test User" userId="SID-0" providerId="Test" clId="FakeClientId" dt="2018-11-28T06:41:27.648" v="11" actId="790"/>
            <ac:spMkLst>
              <pc:docMk/>
              <pc:sldMasterMk cId="4142785951" sldId="2147483704"/>
              <pc:sldLayoutMk cId="2701748575" sldId="2147483708"/>
              <ac:spMk id="3" creationId="{00000000-0000-0000-0000-000000000000}"/>
            </ac:spMkLst>
          </pc:spChg>
          <pc:spChg chg="mod">
            <ac:chgData name="Fake Test User" userId="SID-0" providerId="Test" clId="FakeClientId" dt="2018-11-28T06:41:27.648" v="11" actId="790"/>
            <ac:spMkLst>
              <pc:docMk/>
              <pc:sldMasterMk cId="4142785951" sldId="2147483704"/>
              <pc:sldLayoutMk cId="2701748575" sldId="2147483708"/>
              <ac:spMk id="4" creationId="{00000000-0000-0000-0000-000000000000}"/>
            </ac:spMkLst>
          </pc:spChg>
          <pc:spChg chg="mod">
            <ac:chgData name="Fake Test User" userId="SID-0" providerId="Test" clId="FakeClientId" dt="2018-11-28T06:41:27.648" v="11" actId="790"/>
            <ac:spMkLst>
              <pc:docMk/>
              <pc:sldMasterMk cId="4142785951" sldId="2147483704"/>
              <pc:sldLayoutMk cId="2701748575" sldId="2147483708"/>
              <ac:spMk id="5" creationId="{00000000-0000-0000-0000-000000000000}"/>
            </ac:spMkLst>
          </pc:spChg>
          <pc:spChg chg="mod">
            <ac:chgData name="Fake Test User" userId="SID-0" providerId="Test" clId="FakeClientId" dt="2018-11-28T06:41:27.648" v="11" actId="790"/>
            <ac:spMkLst>
              <pc:docMk/>
              <pc:sldMasterMk cId="4142785951" sldId="2147483704"/>
              <pc:sldLayoutMk cId="2701748575" sldId="2147483708"/>
              <ac:spMk id="6" creationId="{00000000-0000-0000-0000-000000000000}"/>
            </ac:spMkLst>
          </pc:spChg>
          <pc:spChg chg="mod">
            <ac:chgData name="Fake Test User" userId="SID-0" providerId="Test" clId="FakeClientId" dt="2018-11-28T06:41:27.648" v="11" actId="790"/>
            <ac:spMkLst>
              <pc:docMk/>
              <pc:sldMasterMk cId="4142785951" sldId="2147483704"/>
              <pc:sldLayoutMk cId="2701748575" sldId="2147483708"/>
              <ac:spMk id="7" creationId="{00000000-0000-0000-0000-000000000000}"/>
            </ac:spMkLst>
          </pc:spChg>
        </pc:sldLayoutChg>
        <pc:sldLayoutChg chg="modSp">
          <pc:chgData name="Fake Test User" userId="SID-0" providerId="Test" clId="FakeClientId" dt="2018-11-28T06:41:33.522" v="12" actId="790"/>
          <pc:sldLayoutMkLst>
            <pc:docMk/>
            <pc:sldMasterMk cId="4142785951" sldId="2147483704"/>
            <pc:sldLayoutMk cId="147465480" sldId="2147483709"/>
          </pc:sldLayoutMkLst>
          <pc:spChg chg="mod">
            <ac:chgData name="Fake Test User" userId="SID-0" providerId="Test" clId="FakeClientId" dt="2018-11-28T06:41:33.522" v="12" actId="790"/>
            <ac:spMkLst>
              <pc:docMk/>
              <pc:sldMasterMk cId="4142785951" sldId="2147483704"/>
              <pc:sldLayoutMk cId="147465480" sldId="2147483709"/>
              <ac:spMk id="2" creationId="{00000000-0000-0000-0000-000000000000}"/>
            </ac:spMkLst>
          </pc:spChg>
          <pc:spChg chg="mod">
            <ac:chgData name="Fake Test User" userId="SID-0" providerId="Test" clId="FakeClientId" dt="2018-11-28T06:41:33.522" v="12" actId="790"/>
            <ac:spMkLst>
              <pc:docMk/>
              <pc:sldMasterMk cId="4142785951" sldId="2147483704"/>
              <pc:sldLayoutMk cId="147465480" sldId="2147483709"/>
              <ac:spMk id="3" creationId="{00000000-0000-0000-0000-000000000000}"/>
            </ac:spMkLst>
          </pc:spChg>
          <pc:spChg chg="mod">
            <ac:chgData name="Fake Test User" userId="SID-0" providerId="Test" clId="FakeClientId" dt="2018-11-28T06:41:33.522" v="12" actId="790"/>
            <ac:spMkLst>
              <pc:docMk/>
              <pc:sldMasterMk cId="4142785951" sldId="2147483704"/>
              <pc:sldLayoutMk cId="147465480" sldId="2147483709"/>
              <ac:spMk id="4" creationId="{00000000-0000-0000-0000-000000000000}"/>
            </ac:spMkLst>
          </pc:spChg>
          <pc:spChg chg="mod">
            <ac:chgData name="Fake Test User" userId="SID-0" providerId="Test" clId="FakeClientId" dt="2018-11-28T06:41:33.522" v="12" actId="790"/>
            <ac:spMkLst>
              <pc:docMk/>
              <pc:sldMasterMk cId="4142785951" sldId="2147483704"/>
              <pc:sldLayoutMk cId="147465480" sldId="2147483709"/>
              <ac:spMk id="5" creationId="{00000000-0000-0000-0000-000000000000}"/>
            </ac:spMkLst>
          </pc:spChg>
          <pc:spChg chg="mod">
            <ac:chgData name="Fake Test User" userId="SID-0" providerId="Test" clId="FakeClientId" dt="2018-11-28T06:41:33.522" v="12" actId="790"/>
            <ac:spMkLst>
              <pc:docMk/>
              <pc:sldMasterMk cId="4142785951" sldId="2147483704"/>
              <pc:sldLayoutMk cId="147465480" sldId="2147483709"/>
              <ac:spMk id="6" creationId="{00000000-0000-0000-0000-000000000000}"/>
            </ac:spMkLst>
          </pc:spChg>
          <pc:spChg chg="mod">
            <ac:chgData name="Fake Test User" userId="SID-0" providerId="Test" clId="FakeClientId" dt="2018-11-28T06:41:33.522" v="12" actId="790"/>
            <ac:spMkLst>
              <pc:docMk/>
              <pc:sldMasterMk cId="4142785951" sldId="2147483704"/>
              <pc:sldLayoutMk cId="147465480" sldId="2147483709"/>
              <ac:spMk id="7" creationId="{00000000-0000-0000-0000-000000000000}"/>
            </ac:spMkLst>
          </pc:spChg>
          <pc:spChg chg="mod">
            <ac:chgData name="Fake Test User" userId="SID-0" providerId="Test" clId="FakeClientId" dt="2018-11-28T06:41:33.522" v="12" actId="790"/>
            <ac:spMkLst>
              <pc:docMk/>
              <pc:sldMasterMk cId="4142785951" sldId="2147483704"/>
              <pc:sldLayoutMk cId="147465480" sldId="2147483709"/>
              <ac:spMk id="8" creationId="{00000000-0000-0000-0000-000000000000}"/>
            </ac:spMkLst>
          </pc:spChg>
          <pc:spChg chg="mod">
            <ac:chgData name="Fake Test User" userId="SID-0" providerId="Test" clId="FakeClientId" dt="2018-11-28T06:41:33.522" v="12" actId="790"/>
            <ac:spMkLst>
              <pc:docMk/>
              <pc:sldMasterMk cId="4142785951" sldId="2147483704"/>
              <pc:sldLayoutMk cId="147465480" sldId="2147483709"/>
              <ac:spMk id="9" creationId="{00000000-0000-0000-0000-000000000000}"/>
            </ac:spMkLst>
          </pc:spChg>
        </pc:sldLayoutChg>
        <pc:sldLayoutChg chg="modSp">
          <pc:chgData name="Fake Test User" userId="SID-0" providerId="Test" clId="FakeClientId" dt="2018-11-28T06:41:38.616" v="13" actId="790"/>
          <pc:sldLayoutMkLst>
            <pc:docMk/>
            <pc:sldMasterMk cId="4142785951" sldId="2147483704"/>
            <pc:sldLayoutMk cId="1810248701" sldId="2147483710"/>
          </pc:sldLayoutMkLst>
          <pc:spChg chg="mod">
            <ac:chgData name="Fake Test User" userId="SID-0" providerId="Test" clId="FakeClientId" dt="2018-11-28T06:41:38.616" v="13" actId="790"/>
            <ac:spMkLst>
              <pc:docMk/>
              <pc:sldMasterMk cId="4142785951" sldId="2147483704"/>
              <pc:sldLayoutMk cId="1810248701" sldId="2147483710"/>
              <ac:spMk id="2" creationId="{00000000-0000-0000-0000-000000000000}"/>
            </ac:spMkLst>
          </pc:spChg>
          <pc:spChg chg="mod">
            <ac:chgData name="Fake Test User" userId="SID-0" providerId="Test" clId="FakeClientId" dt="2018-11-28T06:41:38.616" v="13" actId="790"/>
            <ac:spMkLst>
              <pc:docMk/>
              <pc:sldMasterMk cId="4142785951" sldId="2147483704"/>
              <pc:sldLayoutMk cId="1810248701" sldId="2147483710"/>
              <ac:spMk id="3" creationId="{00000000-0000-0000-0000-000000000000}"/>
            </ac:spMkLst>
          </pc:spChg>
          <pc:spChg chg="mod">
            <ac:chgData name="Fake Test User" userId="SID-0" providerId="Test" clId="FakeClientId" dt="2018-11-28T06:41:38.616" v="13" actId="790"/>
            <ac:spMkLst>
              <pc:docMk/>
              <pc:sldMasterMk cId="4142785951" sldId="2147483704"/>
              <pc:sldLayoutMk cId="1810248701" sldId="2147483710"/>
              <ac:spMk id="4" creationId="{00000000-0000-0000-0000-000000000000}"/>
            </ac:spMkLst>
          </pc:spChg>
          <pc:spChg chg="mod">
            <ac:chgData name="Fake Test User" userId="SID-0" providerId="Test" clId="FakeClientId" dt="2018-11-28T06:41:38.616" v="13" actId="790"/>
            <ac:spMkLst>
              <pc:docMk/>
              <pc:sldMasterMk cId="4142785951" sldId="2147483704"/>
              <pc:sldLayoutMk cId="1810248701" sldId="2147483710"/>
              <ac:spMk id="5" creationId="{00000000-0000-0000-0000-000000000000}"/>
            </ac:spMkLst>
          </pc:spChg>
        </pc:sldLayoutChg>
        <pc:sldLayoutChg chg="modSp">
          <pc:chgData name="Fake Test User" userId="SID-0" providerId="Test" clId="FakeClientId" dt="2018-11-28T06:41:48.506" v="14" actId="790"/>
          <pc:sldLayoutMkLst>
            <pc:docMk/>
            <pc:sldMasterMk cId="4142785951" sldId="2147483704"/>
            <pc:sldLayoutMk cId="664484919" sldId="2147483711"/>
          </pc:sldLayoutMkLst>
          <pc:spChg chg="mod">
            <ac:chgData name="Fake Test User" userId="SID-0" providerId="Test" clId="FakeClientId" dt="2018-11-28T06:41:48.506" v="14" actId="790"/>
            <ac:spMkLst>
              <pc:docMk/>
              <pc:sldMasterMk cId="4142785951" sldId="2147483704"/>
              <pc:sldLayoutMk cId="664484919" sldId="2147483711"/>
              <ac:spMk id="2" creationId="{00000000-0000-0000-0000-000000000000}"/>
            </ac:spMkLst>
          </pc:spChg>
          <pc:spChg chg="mod">
            <ac:chgData name="Fake Test User" userId="SID-0" providerId="Test" clId="FakeClientId" dt="2018-11-28T06:41:48.506" v="14" actId="790"/>
            <ac:spMkLst>
              <pc:docMk/>
              <pc:sldMasterMk cId="4142785951" sldId="2147483704"/>
              <pc:sldLayoutMk cId="664484919" sldId="2147483711"/>
              <ac:spMk id="3" creationId="{00000000-0000-0000-0000-000000000000}"/>
            </ac:spMkLst>
          </pc:spChg>
          <pc:spChg chg="mod">
            <ac:chgData name="Fake Test User" userId="SID-0" providerId="Test" clId="FakeClientId" dt="2018-11-28T06:41:48.506" v="14" actId="790"/>
            <ac:spMkLst>
              <pc:docMk/>
              <pc:sldMasterMk cId="4142785951" sldId="2147483704"/>
              <pc:sldLayoutMk cId="664484919" sldId="2147483711"/>
              <ac:spMk id="4" creationId="{00000000-0000-0000-0000-000000000000}"/>
            </ac:spMkLst>
          </pc:spChg>
        </pc:sldLayoutChg>
        <pc:sldLayoutChg chg="modSp">
          <pc:chgData name="Fake Test User" userId="SID-0" providerId="Test" clId="FakeClientId" dt="2018-11-28T06:41:55.162" v="15" actId="790"/>
          <pc:sldLayoutMkLst>
            <pc:docMk/>
            <pc:sldMasterMk cId="4142785951" sldId="2147483704"/>
            <pc:sldLayoutMk cId="280129363" sldId="2147483712"/>
          </pc:sldLayoutMkLst>
          <pc:spChg chg="mod">
            <ac:chgData name="Fake Test User" userId="SID-0" providerId="Test" clId="FakeClientId" dt="2018-11-28T06:41:55.162" v="15" actId="790"/>
            <ac:spMkLst>
              <pc:docMk/>
              <pc:sldMasterMk cId="4142785951" sldId="2147483704"/>
              <pc:sldLayoutMk cId="280129363" sldId="2147483712"/>
              <ac:spMk id="2" creationId="{00000000-0000-0000-0000-000000000000}"/>
            </ac:spMkLst>
          </pc:spChg>
          <pc:spChg chg="mod">
            <ac:chgData name="Fake Test User" userId="SID-0" providerId="Test" clId="FakeClientId" dt="2018-11-28T06:41:55.162" v="15" actId="790"/>
            <ac:spMkLst>
              <pc:docMk/>
              <pc:sldMasterMk cId="4142785951" sldId="2147483704"/>
              <pc:sldLayoutMk cId="280129363" sldId="2147483712"/>
              <ac:spMk id="3" creationId="{00000000-0000-0000-0000-000000000000}"/>
            </ac:spMkLst>
          </pc:spChg>
          <pc:spChg chg="mod">
            <ac:chgData name="Fake Test User" userId="SID-0" providerId="Test" clId="FakeClientId" dt="2018-11-28T06:41:55.162" v="15" actId="790"/>
            <ac:spMkLst>
              <pc:docMk/>
              <pc:sldMasterMk cId="4142785951" sldId="2147483704"/>
              <pc:sldLayoutMk cId="280129363" sldId="2147483712"/>
              <ac:spMk id="4" creationId="{00000000-0000-0000-0000-000000000000}"/>
            </ac:spMkLst>
          </pc:spChg>
          <pc:spChg chg="mod">
            <ac:chgData name="Fake Test User" userId="SID-0" providerId="Test" clId="FakeClientId" dt="2018-11-28T06:41:55.162" v="15" actId="790"/>
            <ac:spMkLst>
              <pc:docMk/>
              <pc:sldMasterMk cId="4142785951" sldId="2147483704"/>
              <pc:sldLayoutMk cId="280129363" sldId="2147483712"/>
              <ac:spMk id="5" creationId="{00000000-0000-0000-0000-000000000000}"/>
            </ac:spMkLst>
          </pc:spChg>
          <pc:spChg chg="mod">
            <ac:chgData name="Fake Test User" userId="SID-0" providerId="Test" clId="FakeClientId" dt="2018-11-28T06:41:55.162" v="15" actId="790"/>
            <ac:spMkLst>
              <pc:docMk/>
              <pc:sldMasterMk cId="4142785951" sldId="2147483704"/>
              <pc:sldLayoutMk cId="280129363" sldId="2147483712"/>
              <ac:spMk id="6" creationId="{00000000-0000-0000-0000-000000000000}"/>
            </ac:spMkLst>
          </pc:spChg>
          <pc:spChg chg="mod">
            <ac:chgData name="Fake Test User" userId="SID-0" providerId="Test" clId="FakeClientId" dt="2018-11-28T06:41:55.162" v="15" actId="790"/>
            <ac:spMkLst>
              <pc:docMk/>
              <pc:sldMasterMk cId="4142785951" sldId="2147483704"/>
              <pc:sldLayoutMk cId="280129363" sldId="2147483712"/>
              <ac:spMk id="7" creationId="{00000000-0000-0000-0000-000000000000}"/>
            </ac:spMkLst>
          </pc:spChg>
          <pc:spChg chg="mod">
            <ac:chgData name="Fake Test User" userId="SID-0" providerId="Test" clId="FakeClientId" dt="2018-11-28T06:41:55.162" v="15" actId="790"/>
            <ac:spMkLst>
              <pc:docMk/>
              <pc:sldMasterMk cId="4142785951" sldId="2147483704"/>
              <pc:sldLayoutMk cId="280129363" sldId="2147483712"/>
              <ac:spMk id="8" creationId="{00000000-0000-0000-0000-000000000000}"/>
            </ac:spMkLst>
          </pc:spChg>
        </pc:sldLayoutChg>
        <pc:sldLayoutChg chg="modSp">
          <pc:chgData name="Fake Test User" userId="SID-0" providerId="Test" clId="FakeClientId" dt="2018-11-28T06:42:00.630" v="16" actId="790"/>
          <pc:sldLayoutMkLst>
            <pc:docMk/>
            <pc:sldMasterMk cId="4142785951" sldId="2147483704"/>
            <pc:sldLayoutMk cId="1478196139" sldId="2147483713"/>
          </pc:sldLayoutMkLst>
          <pc:spChg chg="mod">
            <ac:chgData name="Fake Test User" userId="SID-0" providerId="Test" clId="FakeClientId" dt="2018-11-28T06:42:00.630" v="16" actId="790"/>
            <ac:spMkLst>
              <pc:docMk/>
              <pc:sldMasterMk cId="4142785951" sldId="2147483704"/>
              <pc:sldLayoutMk cId="1478196139" sldId="2147483713"/>
              <ac:spMk id="2" creationId="{00000000-0000-0000-0000-000000000000}"/>
            </ac:spMkLst>
          </pc:spChg>
          <pc:spChg chg="mod">
            <ac:chgData name="Fake Test User" userId="SID-0" providerId="Test" clId="FakeClientId" dt="2018-11-28T06:42:00.630" v="16" actId="790"/>
            <ac:spMkLst>
              <pc:docMk/>
              <pc:sldMasterMk cId="4142785951" sldId="2147483704"/>
              <pc:sldLayoutMk cId="1478196139" sldId="2147483713"/>
              <ac:spMk id="3" creationId="{00000000-0000-0000-0000-000000000000}"/>
            </ac:spMkLst>
          </pc:spChg>
          <pc:spChg chg="mod">
            <ac:chgData name="Fake Test User" userId="SID-0" providerId="Test" clId="FakeClientId" dt="2018-11-28T06:42:00.630" v="16" actId="790"/>
            <ac:spMkLst>
              <pc:docMk/>
              <pc:sldMasterMk cId="4142785951" sldId="2147483704"/>
              <pc:sldLayoutMk cId="1478196139" sldId="2147483713"/>
              <ac:spMk id="4" creationId="{00000000-0000-0000-0000-000000000000}"/>
            </ac:spMkLst>
          </pc:spChg>
          <pc:spChg chg="mod">
            <ac:chgData name="Fake Test User" userId="SID-0" providerId="Test" clId="FakeClientId" dt="2018-11-28T06:42:00.630" v="16" actId="790"/>
            <ac:spMkLst>
              <pc:docMk/>
              <pc:sldMasterMk cId="4142785951" sldId="2147483704"/>
              <pc:sldLayoutMk cId="1478196139" sldId="2147483713"/>
              <ac:spMk id="5" creationId="{00000000-0000-0000-0000-000000000000}"/>
            </ac:spMkLst>
          </pc:spChg>
          <pc:spChg chg="mod">
            <ac:chgData name="Fake Test User" userId="SID-0" providerId="Test" clId="FakeClientId" dt="2018-11-28T06:42:00.630" v="16" actId="790"/>
            <ac:spMkLst>
              <pc:docMk/>
              <pc:sldMasterMk cId="4142785951" sldId="2147483704"/>
              <pc:sldLayoutMk cId="1478196139" sldId="2147483713"/>
              <ac:spMk id="6" creationId="{00000000-0000-0000-0000-000000000000}"/>
            </ac:spMkLst>
          </pc:spChg>
          <pc:spChg chg="mod">
            <ac:chgData name="Fake Test User" userId="SID-0" providerId="Test" clId="FakeClientId" dt="2018-11-28T06:42:00.630" v="16" actId="790"/>
            <ac:spMkLst>
              <pc:docMk/>
              <pc:sldMasterMk cId="4142785951" sldId="2147483704"/>
              <pc:sldLayoutMk cId="1478196139" sldId="2147483713"/>
              <ac:spMk id="7" creationId="{00000000-0000-0000-0000-000000000000}"/>
            </ac:spMkLst>
          </pc:spChg>
          <pc:spChg chg="mod">
            <ac:chgData name="Fake Test User" userId="SID-0" providerId="Test" clId="FakeClientId" dt="2018-11-28T06:42:00.630" v="16" actId="790"/>
            <ac:spMkLst>
              <pc:docMk/>
              <pc:sldMasterMk cId="4142785951" sldId="2147483704"/>
              <pc:sldLayoutMk cId="1478196139" sldId="2147483713"/>
              <ac:spMk id="8" creationId="{00000000-0000-0000-0000-000000000000}"/>
            </ac:spMkLst>
          </pc:spChg>
        </pc:sldLayoutChg>
        <pc:sldLayoutChg chg="modSp">
          <pc:chgData name="Fake Test User" userId="SID-0" providerId="Test" clId="FakeClientId" dt="2018-11-28T06:42:05.599" v="17" actId="790"/>
          <pc:sldLayoutMkLst>
            <pc:docMk/>
            <pc:sldMasterMk cId="4142785951" sldId="2147483704"/>
            <pc:sldLayoutMk cId="2960223203" sldId="2147483714"/>
          </pc:sldLayoutMkLst>
          <pc:spChg chg="mod">
            <ac:chgData name="Fake Test User" userId="SID-0" providerId="Test" clId="FakeClientId" dt="2018-11-28T06:42:05.599" v="17" actId="790"/>
            <ac:spMkLst>
              <pc:docMk/>
              <pc:sldMasterMk cId="4142785951" sldId="2147483704"/>
              <pc:sldLayoutMk cId="2960223203" sldId="2147483714"/>
              <ac:spMk id="2" creationId="{00000000-0000-0000-0000-000000000000}"/>
            </ac:spMkLst>
          </pc:spChg>
          <pc:spChg chg="mod">
            <ac:chgData name="Fake Test User" userId="SID-0" providerId="Test" clId="FakeClientId" dt="2018-11-28T06:42:05.599" v="17" actId="790"/>
            <ac:spMkLst>
              <pc:docMk/>
              <pc:sldMasterMk cId="4142785951" sldId="2147483704"/>
              <pc:sldLayoutMk cId="2960223203" sldId="2147483714"/>
              <ac:spMk id="3" creationId="{00000000-0000-0000-0000-000000000000}"/>
            </ac:spMkLst>
          </pc:spChg>
          <pc:spChg chg="mod">
            <ac:chgData name="Fake Test User" userId="SID-0" providerId="Test" clId="FakeClientId" dt="2018-11-28T06:42:05.599" v="17" actId="790"/>
            <ac:spMkLst>
              <pc:docMk/>
              <pc:sldMasterMk cId="4142785951" sldId="2147483704"/>
              <pc:sldLayoutMk cId="2960223203" sldId="2147483714"/>
              <ac:spMk id="4" creationId="{00000000-0000-0000-0000-000000000000}"/>
            </ac:spMkLst>
          </pc:spChg>
          <pc:spChg chg="mod">
            <ac:chgData name="Fake Test User" userId="SID-0" providerId="Test" clId="FakeClientId" dt="2018-11-28T06:42:05.599" v="17" actId="790"/>
            <ac:spMkLst>
              <pc:docMk/>
              <pc:sldMasterMk cId="4142785951" sldId="2147483704"/>
              <pc:sldLayoutMk cId="2960223203" sldId="2147483714"/>
              <ac:spMk id="5" creationId="{00000000-0000-0000-0000-000000000000}"/>
            </ac:spMkLst>
          </pc:spChg>
          <pc:spChg chg="mod">
            <ac:chgData name="Fake Test User" userId="SID-0" providerId="Test" clId="FakeClientId" dt="2018-11-28T06:42:05.599" v="17" actId="790"/>
            <ac:spMkLst>
              <pc:docMk/>
              <pc:sldMasterMk cId="4142785951" sldId="2147483704"/>
              <pc:sldLayoutMk cId="2960223203" sldId="2147483714"/>
              <ac:spMk id="6" creationId="{00000000-0000-0000-0000-000000000000}"/>
            </ac:spMkLst>
          </pc:spChg>
        </pc:sldLayoutChg>
        <pc:sldLayoutChg chg="modSp">
          <pc:chgData name="Fake Test User" userId="SID-0" providerId="Test" clId="FakeClientId" dt="2018-11-28T06:42:10.942" v="18" actId="790"/>
          <pc:sldLayoutMkLst>
            <pc:docMk/>
            <pc:sldMasterMk cId="4142785951" sldId="2147483704"/>
            <pc:sldLayoutMk cId="239825937" sldId="2147483715"/>
          </pc:sldLayoutMkLst>
          <pc:spChg chg="mod">
            <ac:chgData name="Fake Test User" userId="SID-0" providerId="Test" clId="FakeClientId" dt="2018-11-28T06:42:10.942" v="18" actId="790"/>
            <ac:spMkLst>
              <pc:docMk/>
              <pc:sldMasterMk cId="4142785951" sldId="2147483704"/>
              <pc:sldLayoutMk cId="239825937" sldId="2147483715"/>
              <ac:spMk id="2" creationId="{00000000-0000-0000-0000-000000000000}"/>
            </ac:spMkLst>
          </pc:spChg>
          <pc:spChg chg="mod">
            <ac:chgData name="Fake Test User" userId="SID-0" providerId="Test" clId="FakeClientId" dt="2018-11-28T06:42:10.942" v="18" actId="790"/>
            <ac:spMkLst>
              <pc:docMk/>
              <pc:sldMasterMk cId="4142785951" sldId="2147483704"/>
              <pc:sldLayoutMk cId="239825937" sldId="2147483715"/>
              <ac:spMk id="3" creationId="{00000000-0000-0000-0000-000000000000}"/>
            </ac:spMkLst>
          </pc:spChg>
          <pc:spChg chg="mod">
            <ac:chgData name="Fake Test User" userId="SID-0" providerId="Test" clId="FakeClientId" dt="2018-11-28T06:42:10.942" v="18" actId="790"/>
            <ac:spMkLst>
              <pc:docMk/>
              <pc:sldMasterMk cId="4142785951" sldId="2147483704"/>
              <pc:sldLayoutMk cId="239825937" sldId="2147483715"/>
              <ac:spMk id="4" creationId="{00000000-0000-0000-0000-000000000000}"/>
            </ac:spMkLst>
          </pc:spChg>
          <pc:spChg chg="mod">
            <ac:chgData name="Fake Test User" userId="SID-0" providerId="Test" clId="FakeClientId" dt="2018-11-28T06:42:10.942" v="18" actId="790"/>
            <ac:spMkLst>
              <pc:docMk/>
              <pc:sldMasterMk cId="4142785951" sldId="2147483704"/>
              <pc:sldLayoutMk cId="239825937" sldId="2147483715"/>
              <ac:spMk id="5" creationId="{00000000-0000-0000-0000-000000000000}"/>
            </ac:spMkLst>
          </pc:spChg>
          <pc:spChg chg="mod">
            <ac:chgData name="Fake Test User" userId="SID-0" providerId="Test" clId="FakeClientId" dt="2018-11-28T06:42:10.942" v="18" actId="790"/>
            <ac:spMkLst>
              <pc:docMk/>
              <pc:sldMasterMk cId="4142785951" sldId="2147483704"/>
              <pc:sldLayoutMk cId="239825937" sldId="2147483715"/>
              <ac:spMk id="6" creationId="{00000000-0000-0000-0000-000000000000}"/>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預留位置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pPr rtl="0"/>
            <a:endParaRPr lang="zh-TW" altLang="en-US">
              <a:solidFill>
                <a:schemeClr val="tx2"/>
              </a:solidFill>
              <a:latin typeface="Microsoft JhengHei UI" panose="020B0604030504040204" pitchFamily="34" charset="-120"/>
              <a:ea typeface="Microsoft JhengHei UI" panose="020B0604030504040204" pitchFamily="34" charset="-120"/>
            </a:endParaRPr>
          </a:p>
        </p:txBody>
      </p:sp>
      <p:sp>
        <p:nvSpPr>
          <p:cNvPr id="3" name="日期預留位置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pPr rtl="0"/>
            <a:fld id="{3FE73FC6-6631-4AA4-BCD5-770CCA8E2914}" type="datetime1">
              <a:rPr lang="en-US" altLang="zh-TW" smtClean="0">
                <a:solidFill>
                  <a:schemeClr val="tx2"/>
                </a:solidFill>
                <a:latin typeface="Microsoft JhengHei UI" panose="020B0604030504040204" pitchFamily="34" charset="-120"/>
                <a:ea typeface="Microsoft JhengHei UI" panose="020B0604030504040204" pitchFamily="34" charset="-120"/>
              </a:rPr>
              <a:t>5/13/2021</a:t>
            </a:fld>
            <a:endParaRPr lang="zh-TW" altLang="en-US">
              <a:solidFill>
                <a:schemeClr val="tx2"/>
              </a:solidFill>
              <a:latin typeface="Microsoft JhengHei UI" panose="020B0604030504040204" pitchFamily="34" charset="-120"/>
              <a:ea typeface="Microsoft JhengHei UI" panose="020B0604030504040204" pitchFamily="34" charset="-120"/>
            </a:endParaRPr>
          </a:p>
        </p:txBody>
      </p:sp>
      <p:sp>
        <p:nvSpPr>
          <p:cNvPr id="4" name="頁尾預留位置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pPr rtl="0"/>
            <a:endParaRPr lang="zh-TW" altLang="en-US">
              <a:solidFill>
                <a:schemeClr val="tx2"/>
              </a:solidFill>
              <a:latin typeface="Microsoft JhengHei UI" panose="020B0604030504040204" pitchFamily="34" charset="-120"/>
              <a:ea typeface="Microsoft JhengHei UI" panose="020B0604030504040204" pitchFamily="34" charset="-120"/>
            </a:endParaRPr>
          </a:p>
        </p:txBody>
      </p:sp>
      <p:sp>
        <p:nvSpPr>
          <p:cNvPr id="5" name="投影片編號預留位置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pPr rtl="0"/>
            <a:fld id="{CFD77566-CD65-4859-9FA1-43956DC85B8C}" type="slidenum">
              <a:rPr lang="en-US" altLang="zh-TW" smtClean="0">
                <a:solidFill>
                  <a:schemeClr val="tx2"/>
                </a:solidFill>
                <a:latin typeface="Microsoft JhengHei UI" panose="020B0604030504040204" pitchFamily="34" charset="-120"/>
                <a:ea typeface="Microsoft JhengHei UI" panose="020B0604030504040204" pitchFamily="34" charset="-120"/>
              </a:rPr>
              <a:t>‹#›</a:t>
            </a:fld>
            <a:endParaRPr lang="zh-TW" altLang="en-US">
              <a:solidFill>
                <a:schemeClr val="tx2"/>
              </a:solidFill>
              <a:latin typeface="Microsoft JhengHei UI" panose="020B0604030504040204" pitchFamily="34" charset="-120"/>
              <a:ea typeface="Microsoft JhengHei UI" panose="020B0604030504040204" pitchFamily="34" charset="-120"/>
            </a:endParaRPr>
          </a:p>
        </p:txBody>
      </p:sp>
    </p:spTree>
    <p:extLst>
      <p:ext uri="{BB962C8B-B14F-4D97-AF65-F5344CB8AC3E}">
        <p14:creationId xmlns:p14="http://schemas.microsoft.com/office/powerpoint/2010/main" val="270879837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預留位置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solidFill>
                  <a:schemeClr val="tx2"/>
                </a:solidFill>
                <a:latin typeface="Microsoft JhengHei UI" panose="020B0604030504040204" pitchFamily="34" charset="-120"/>
                <a:ea typeface="Microsoft JhengHei UI" panose="020B0604030504040204" pitchFamily="34" charset="-120"/>
              </a:defRPr>
            </a:lvl1pPr>
          </a:lstStyle>
          <a:p>
            <a:endParaRPr lang="zh-TW" altLang="en-US" noProof="0"/>
          </a:p>
        </p:txBody>
      </p:sp>
      <p:sp>
        <p:nvSpPr>
          <p:cNvPr id="3" name="日期預留位置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solidFill>
                  <a:schemeClr val="tx2"/>
                </a:solidFill>
                <a:latin typeface="Microsoft JhengHei UI" panose="020B0604030504040204" pitchFamily="34" charset="-120"/>
                <a:ea typeface="Microsoft JhengHei UI" panose="020B0604030504040204" pitchFamily="34" charset="-120"/>
              </a:defRPr>
            </a:lvl1pPr>
          </a:lstStyle>
          <a:p>
            <a:fld id="{9F36F645-2791-40C2-892F-A08A352D6C27}" type="datetime1">
              <a:rPr lang="en-US" altLang="zh-TW" noProof="0" smtClean="0"/>
              <a:t>5/13/2021</a:t>
            </a:fld>
            <a:endParaRPr lang="zh-TW" altLang="en-US" noProof="0"/>
          </a:p>
        </p:txBody>
      </p:sp>
      <p:sp>
        <p:nvSpPr>
          <p:cNvPr id="4" name="投影片影像預留位置 3"/>
          <p:cNvSpPr>
            <a:spLocks noGrp="1" noRot="1" noChangeAspect="1"/>
          </p:cNvSpPr>
          <p:nvPr>
            <p:ph type="sldImg" idx="2"/>
          </p:nvPr>
        </p:nvSpPr>
        <p:spPr>
          <a:xfrm>
            <a:off x="92075" y="744538"/>
            <a:ext cx="6613525" cy="3722687"/>
          </a:xfrm>
          <a:prstGeom prst="rect">
            <a:avLst/>
          </a:prstGeom>
          <a:noFill/>
          <a:ln w="12700">
            <a:solidFill>
              <a:prstClr val="black"/>
            </a:solidFill>
          </a:ln>
        </p:spPr>
        <p:txBody>
          <a:bodyPr vert="horz" lIns="91440" tIns="45720" rIns="91440" bIns="45720" rtlCol="0" anchor="ctr"/>
          <a:lstStyle/>
          <a:p>
            <a:pPr rtl="0"/>
            <a:endParaRPr lang="zh-TW" altLang="en-US" noProof="0"/>
          </a:p>
        </p:txBody>
      </p:sp>
      <p:sp>
        <p:nvSpPr>
          <p:cNvPr id="5" name="備忘稿預留位置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rtl="0"/>
            <a:r>
              <a:rPr lang="zh-TW" altLang="en-US" noProof="0"/>
              <a:t>按一下以編輯母片文字樣式</a:t>
            </a:r>
          </a:p>
          <a:p>
            <a:pPr lvl="1" rtl="0"/>
            <a:r>
              <a:rPr lang="zh-TW" altLang="en-US" noProof="0"/>
              <a:t>第二層</a:t>
            </a:r>
          </a:p>
          <a:p>
            <a:pPr lvl="2" rtl="0"/>
            <a:r>
              <a:rPr lang="zh-TW" altLang="en-US" noProof="0"/>
              <a:t>第三層</a:t>
            </a:r>
          </a:p>
          <a:p>
            <a:pPr lvl="3" rtl="0"/>
            <a:r>
              <a:rPr lang="zh-TW" altLang="en-US" noProof="0"/>
              <a:t>第四層</a:t>
            </a:r>
          </a:p>
          <a:p>
            <a:pPr lvl="4" rtl="0"/>
            <a:r>
              <a:rPr lang="zh-TW" altLang="en-US" noProof="0"/>
              <a:t>第五層</a:t>
            </a:r>
          </a:p>
        </p:txBody>
      </p:sp>
      <p:sp>
        <p:nvSpPr>
          <p:cNvPr id="6" name="頁尾預留位置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solidFill>
                  <a:schemeClr val="tx2"/>
                </a:solidFill>
                <a:latin typeface="Microsoft JhengHei UI" panose="020B0604030504040204" pitchFamily="34" charset="-120"/>
                <a:ea typeface="Microsoft JhengHei UI" panose="020B0604030504040204" pitchFamily="34" charset="-120"/>
              </a:defRPr>
            </a:lvl1pPr>
          </a:lstStyle>
          <a:p>
            <a:endParaRPr lang="zh-TW" altLang="en-US" noProof="0"/>
          </a:p>
        </p:txBody>
      </p:sp>
      <p:sp>
        <p:nvSpPr>
          <p:cNvPr id="7" name="投影片編號預留位置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solidFill>
                  <a:schemeClr val="tx2"/>
                </a:solidFill>
                <a:latin typeface="Microsoft JhengHei UI" panose="020B0604030504040204" pitchFamily="34" charset="-120"/>
                <a:ea typeface="Microsoft JhengHei UI" panose="020B0604030504040204" pitchFamily="34" charset="-120"/>
              </a:defRPr>
            </a:lvl1pPr>
          </a:lstStyle>
          <a:p>
            <a:fld id="{B8796F01-7154-41E0-B48B-A6921757531A}" type="slidenum">
              <a:rPr lang="en-US" altLang="zh-TW" noProof="0" smtClean="0"/>
              <a:pPr/>
              <a:t>‹#›</a:t>
            </a:fld>
            <a:endParaRPr lang="zh-TW" altLang="en-US" noProof="0"/>
          </a:p>
        </p:txBody>
      </p:sp>
    </p:spTree>
    <p:extLst>
      <p:ext uri="{BB962C8B-B14F-4D97-AF65-F5344CB8AC3E}">
        <p14:creationId xmlns:p14="http://schemas.microsoft.com/office/powerpoint/2010/main" val="44077566"/>
      </p:ext>
    </p:extLst>
  </p:cSld>
  <p:clrMap bg1="lt1" tx1="dk1" bg2="lt2" tx2="dk2" accent1="accent1" accent2="accent2" accent3="accent3" accent4="accent4" accent5="accent5" accent6="accent6" hlink="hlink" folHlink="folHlink"/>
  <p:hf hdr="0" ftr="0" dt="0"/>
  <p:notesStyle>
    <a:lvl1pPr marL="0" algn="l" defTabSz="1218987" rtl="0" eaLnBrk="1" latinLnBrk="0" hangingPunct="1">
      <a:defRPr sz="1600" kern="1200">
        <a:solidFill>
          <a:schemeClr val="tx2"/>
        </a:solidFill>
        <a:latin typeface="Microsoft JhengHei UI" panose="020B0604030504040204" pitchFamily="34" charset="-120"/>
        <a:ea typeface="Microsoft JhengHei UI" panose="020B0604030504040204" pitchFamily="34" charset="-120"/>
        <a:cs typeface="+mn-cs"/>
      </a:defRPr>
    </a:lvl1pPr>
    <a:lvl2pPr marL="609493" algn="l" defTabSz="1218987" rtl="0" eaLnBrk="1" latinLnBrk="0" hangingPunct="1">
      <a:defRPr sz="1600" kern="1200">
        <a:solidFill>
          <a:schemeClr val="tx2"/>
        </a:solidFill>
        <a:latin typeface="Microsoft JhengHei UI" panose="020B0604030504040204" pitchFamily="34" charset="-120"/>
        <a:ea typeface="Microsoft JhengHei UI" panose="020B0604030504040204" pitchFamily="34" charset="-120"/>
        <a:cs typeface="+mn-cs"/>
      </a:defRPr>
    </a:lvl2pPr>
    <a:lvl3pPr marL="1218987" algn="l" defTabSz="1218987" rtl="0" eaLnBrk="1" latinLnBrk="0" hangingPunct="1">
      <a:defRPr sz="1600" kern="1200">
        <a:solidFill>
          <a:schemeClr val="tx2"/>
        </a:solidFill>
        <a:latin typeface="Microsoft JhengHei UI" panose="020B0604030504040204" pitchFamily="34" charset="-120"/>
        <a:ea typeface="Microsoft JhengHei UI" panose="020B0604030504040204" pitchFamily="34" charset="-120"/>
        <a:cs typeface="+mn-cs"/>
      </a:defRPr>
    </a:lvl3pPr>
    <a:lvl4pPr marL="1828480" algn="l" defTabSz="1218987" rtl="0" eaLnBrk="1" latinLnBrk="0" hangingPunct="1">
      <a:defRPr sz="1600" kern="1200">
        <a:solidFill>
          <a:schemeClr val="tx2"/>
        </a:solidFill>
        <a:latin typeface="Microsoft JhengHei UI" panose="020B0604030504040204" pitchFamily="34" charset="-120"/>
        <a:ea typeface="Microsoft JhengHei UI" panose="020B0604030504040204" pitchFamily="34" charset="-120"/>
        <a:cs typeface="+mn-cs"/>
      </a:defRPr>
    </a:lvl4pPr>
    <a:lvl5pPr marL="2437973" algn="l" defTabSz="1218987" rtl="0" eaLnBrk="1" latinLnBrk="0" hangingPunct="1">
      <a:defRPr sz="1600" kern="1200">
        <a:solidFill>
          <a:schemeClr val="tx2"/>
        </a:solidFill>
        <a:latin typeface="Microsoft JhengHei UI" panose="020B0604030504040204" pitchFamily="34" charset="-120"/>
        <a:ea typeface="Microsoft JhengHei UI" panose="020B0604030504040204" pitchFamily="34" charset="-120"/>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預留位置 1"/>
          <p:cNvSpPr>
            <a:spLocks noGrp="1" noRot="1" noChangeAspect="1"/>
          </p:cNvSpPr>
          <p:nvPr>
            <p:ph type="sldImg"/>
          </p:nvPr>
        </p:nvSpPr>
        <p:spPr/>
      </p:sp>
      <p:sp>
        <p:nvSpPr>
          <p:cNvPr id="3" name="備忘稿預留位置 2"/>
          <p:cNvSpPr>
            <a:spLocks noGrp="1"/>
          </p:cNvSpPr>
          <p:nvPr>
            <p:ph type="body" idx="1"/>
          </p:nvPr>
        </p:nvSpPr>
        <p:spPr/>
        <p:txBody>
          <a:bodyPr rtlCol="0"/>
          <a:lstStyle/>
          <a:p>
            <a:pPr rtl="0"/>
            <a:endParaRPr lang="zh-TW" altLang="en-US">
              <a:latin typeface="Microsoft JhengHei UI" panose="020B0604030504040204" pitchFamily="34" charset="-120"/>
              <a:ea typeface="Microsoft JhengHei UI" panose="020B0604030504040204" pitchFamily="34" charset="-120"/>
            </a:endParaRPr>
          </a:p>
        </p:txBody>
      </p:sp>
      <p:sp>
        <p:nvSpPr>
          <p:cNvPr id="4" name="投影片編號預留位置 3"/>
          <p:cNvSpPr>
            <a:spLocks noGrp="1"/>
          </p:cNvSpPr>
          <p:nvPr>
            <p:ph type="sldNum" sz="quarter" idx="10"/>
          </p:nvPr>
        </p:nvSpPr>
        <p:spPr/>
        <p:txBody>
          <a:bodyPr rtlCol="0"/>
          <a:lstStyle/>
          <a:p>
            <a:pPr rtl="0"/>
            <a:fld id="{FBBF81A0-ADA6-4623-BE4F-40CFB8BBCB3D}" type="slidenum">
              <a:rPr lang="en-US" altLang="zh-TW" smtClean="0">
                <a:latin typeface="Microsoft JhengHei UI" panose="020B0604030504040204" pitchFamily="34" charset="-120"/>
                <a:ea typeface="Microsoft JhengHei UI" panose="020B0604030504040204" pitchFamily="34" charset="-120"/>
              </a:rPr>
              <a:t>1</a:t>
            </a:fld>
            <a:endParaRPr lang="zh-TW" altLang="en-US">
              <a:latin typeface="Microsoft JhengHei UI" panose="020B0604030504040204" pitchFamily="34" charset="-120"/>
              <a:ea typeface="Microsoft JhengHei UI" panose="020B0604030504040204" pitchFamily="34" charset="-120"/>
            </a:endParaRPr>
          </a:p>
        </p:txBody>
      </p:sp>
    </p:spTree>
    <p:extLst>
      <p:ext uri="{BB962C8B-B14F-4D97-AF65-F5344CB8AC3E}">
        <p14:creationId xmlns:p14="http://schemas.microsoft.com/office/powerpoint/2010/main" val="2855903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HK" altLang="en-US"/>
          </a:p>
        </p:txBody>
      </p:sp>
      <p:sp>
        <p:nvSpPr>
          <p:cNvPr id="4" name="投影片編號版面配置區 3"/>
          <p:cNvSpPr>
            <a:spLocks noGrp="1"/>
          </p:cNvSpPr>
          <p:nvPr>
            <p:ph type="sldNum" sz="quarter" idx="10"/>
          </p:nvPr>
        </p:nvSpPr>
        <p:spPr/>
        <p:txBody>
          <a:bodyPr/>
          <a:lstStyle/>
          <a:p>
            <a:fld id="{B8796F01-7154-41E0-B48B-A6921757531A}" type="slidenum">
              <a:rPr lang="en-US" altLang="zh-TW" noProof="0" smtClean="0"/>
              <a:pPr/>
              <a:t>10</a:t>
            </a:fld>
            <a:endParaRPr lang="zh-TW" altLang="en-US" noProof="0"/>
          </a:p>
        </p:txBody>
      </p:sp>
    </p:spTree>
    <p:extLst>
      <p:ext uri="{BB962C8B-B14F-4D97-AF65-F5344CB8AC3E}">
        <p14:creationId xmlns:p14="http://schemas.microsoft.com/office/powerpoint/2010/main" val="39142142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HK" altLang="en-US"/>
          </a:p>
        </p:txBody>
      </p:sp>
      <p:sp>
        <p:nvSpPr>
          <p:cNvPr id="4" name="投影片編號版面配置區 3"/>
          <p:cNvSpPr>
            <a:spLocks noGrp="1"/>
          </p:cNvSpPr>
          <p:nvPr>
            <p:ph type="sldNum" sz="quarter" idx="10"/>
          </p:nvPr>
        </p:nvSpPr>
        <p:spPr/>
        <p:txBody>
          <a:bodyPr/>
          <a:lstStyle/>
          <a:p>
            <a:fld id="{B8796F01-7154-41E0-B48B-A6921757531A}" type="slidenum">
              <a:rPr lang="en-US" altLang="zh-TW" noProof="0" smtClean="0"/>
              <a:pPr/>
              <a:t>11</a:t>
            </a:fld>
            <a:endParaRPr lang="zh-TW" altLang="en-US" noProof="0"/>
          </a:p>
        </p:txBody>
      </p:sp>
    </p:spTree>
    <p:extLst>
      <p:ext uri="{BB962C8B-B14F-4D97-AF65-F5344CB8AC3E}">
        <p14:creationId xmlns:p14="http://schemas.microsoft.com/office/powerpoint/2010/main" val="40051693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HK" altLang="en-US"/>
          </a:p>
        </p:txBody>
      </p:sp>
      <p:sp>
        <p:nvSpPr>
          <p:cNvPr id="4" name="投影片編號版面配置區 3"/>
          <p:cNvSpPr>
            <a:spLocks noGrp="1"/>
          </p:cNvSpPr>
          <p:nvPr>
            <p:ph type="sldNum" sz="quarter" idx="10"/>
          </p:nvPr>
        </p:nvSpPr>
        <p:spPr/>
        <p:txBody>
          <a:bodyPr/>
          <a:lstStyle/>
          <a:p>
            <a:fld id="{B8796F01-7154-41E0-B48B-A6921757531A}" type="slidenum">
              <a:rPr lang="en-US" altLang="zh-TW" noProof="0" smtClean="0"/>
              <a:pPr/>
              <a:t>12</a:t>
            </a:fld>
            <a:endParaRPr lang="zh-TW" altLang="en-US" noProof="0"/>
          </a:p>
        </p:txBody>
      </p:sp>
    </p:spTree>
    <p:extLst>
      <p:ext uri="{BB962C8B-B14F-4D97-AF65-F5344CB8AC3E}">
        <p14:creationId xmlns:p14="http://schemas.microsoft.com/office/powerpoint/2010/main" val="21074752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HK" altLang="en-US"/>
          </a:p>
        </p:txBody>
      </p:sp>
      <p:sp>
        <p:nvSpPr>
          <p:cNvPr id="4" name="投影片編號版面配置區 3"/>
          <p:cNvSpPr>
            <a:spLocks noGrp="1"/>
          </p:cNvSpPr>
          <p:nvPr>
            <p:ph type="sldNum" sz="quarter" idx="10"/>
          </p:nvPr>
        </p:nvSpPr>
        <p:spPr/>
        <p:txBody>
          <a:bodyPr/>
          <a:lstStyle/>
          <a:p>
            <a:fld id="{B8796F01-7154-41E0-B48B-A6921757531A}" type="slidenum">
              <a:rPr lang="en-US" altLang="zh-TW" noProof="0" smtClean="0"/>
              <a:pPr/>
              <a:t>13</a:t>
            </a:fld>
            <a:endParaRPr lang="zh-TW" altLang="en-US" noProof="0"/>
          </a:p>
        </p:txBody>
      </p:sp>
    </p:spTree>
    <p:extLst>
      <p:ext uri="{BB962C8B-B14F-4D97-AF65-F5344CB8AC3E}">
        <p14:creationId xmlns:p14="http://schemas.microsoft.com/office/powerpoint/2010/main" val="33139955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HK" altLang="en-US"/>
          </a:p>
        </p:txBody>
      </p:sp>
      <p:sp>
        <p:nvSpPr>
          <p:cNvPr id="4" name="投影片編號版面配置區 3"/>
          <p:cNvSpPr>
            <a:spLocks noGrp="1"/>
          </p:cNvSpPr>
          <p:nvPr>
            <p:ph type="sldNum" sz="quarter" idx="10"/>
          </p:nvPr>
        </p:nvSpPr>
        <p:spPr/>
        <p:txBody>
          <a:bodyPr/>
          <a:lstStyle/>
          <a:p>
            <a:fld id="{B8796F01-7154-41E0-B48B-A6921757531A}" type="slidenum">
              <a:rPr lang="en-US" altLang="zh-TW" noProof="0" smtClean="0"/>
              <a:pPr/>
              <a:t>14</a:t>
            </a:fld>
            <a:endParaRPr lang="zh-TW" altLang="en-US" noProof="0"/>
          </a:p>
        </p:txBody>
      </p:sp>
    </p:spTree>
    <p:extLst>
      <p:ext uri="{BB962C8B-B14F-4D97-AF65-F5344CB8AC3E}">
        <p14:creationId xmlns:p14="http://schemas.microsoft.com/office/powerpoint/2010/main" val="29618975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HK" altLang="en-US"/>
          </a:p>
        </p:txBody>
      </p:sp>
      <p:sp>
        <p:nvSpPr>
          <p:cNvPr id="4" name="投影片編號版面配置區 3"/>
          <p:cNvSpPr>
            <a:spLocks noGrp="1"/>
          </p:cNvSpPr>
          <p:nvPr>
            <p:ph type="sldNum" sz="quarter" idx="10"/>
          </p:nvPr>
        </p:nvSpPr>
        <p:spPr/>
        <p:txBody>
          <a:bodyPr/>
          <a:lstStyle/>
          <a:p>
            <a:fld id="{B8796F01-7154-41E0-B48B-A6921757531A}" type="slidenum">
              <a:rPr lang="en-US" altLang="zh-TW" noProof="0" smtClean="0"/>
              <a:pPr/>
              <a:t>15</a:t>
            </a:fld>
            <a:endParaRPr lang="zh-TW" altLang="en-US" noProof="0"/>
          </a:p>
        </p:txBody>
      </p:sp>
    </p:spTree>
    <p:extLst>
      <p:ext uri="{BB962C8B-B14F-4D97-AF65-F5344CB8AC3E}">
        <p14:creationId xmlns:p14="http://schemas.microsoft.com/office/powerpoint/2010/main" val="18477039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5"/>
          </p:nvPr>
        </p:nvSpPr>
        <p:spPr/>
        <p:txBody>
          <a:bodyPr/>
          <a:lstStyle/>
          <a:p>
            <a:fld id="{B8796F01-7154-41E0-B48B-A6921757531A}" type="slidenum">
              <a:rPr lang="en-US" altLang="zh-TW" smtClean="0"/>
              <a:pPr/>
              <a:t>16</a:t>
            </a:fld>
            <a:endParaRPr lang="zh-TW" altLang="en-US"/>
          </a:p>
        </p:txBody>
      </p:sp>
    </p:spTree>
    <p:extLst>
      <p:ext uri="{BB962C8B-B14F-4D97-AF65-F5344CB8AC3E}">
        <p14:creationId xmlns:p14="http://schemas.microsoft.com/office/powerpoint/2010/main" val="34556052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5"/>
          </p:nvPr>
        </p:nvSpPr>
        <p:spPr/>
        <p:txBody>
          <a:bodyPr/>
          <a:lstStyle/>
          <a:p>
            <a:fld id="{B8796F01-7154-41E0-B48B-A6921757531A}" type="slidenum">
              <a:rPr lang="en-US" altLang="zh-TW" smtClean="0"/>
              <a:pPr/>
              <a:t>17</a:t>
            </a:fld>
            <a:endParaRPr lang="zh-TW" altLang="en-US"/>
          </a:p>
        </p:txBody>
      </p:sp>
    </p:spTree>
    <p:extLst>
      <p:ext uri="{BB962C8B-B14F-4D97-AF65-F5344CB8AC3E}">
        <p14:creationId xmlns:p14="http://schemas.microsoft.com/office/powerpoint/2010/main" val="22119539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5"/>
          </p:nvPr>
        </p:nvSpPr>
        <p:spPr/>
        <p:txBody>
          <a:bodyPr/>
          <a:lstStyle/>
          <a:p>
            <a:fld id="{B8796F01-7154-41E0-B48B-A6921757531A}" type="slidenum">
              <a:rPr lang="en-US" altLang="zh-TW" smtClean="0"/>
              <a:pPr/>
              <a:t>18</a:t>
            </a:fld>
            <a:endParaRPr lang="zh-TW" altLang="en-US"/>
          </a:p>
        </p:txBody>
      </p:sp>
    </p:spTree>
    <p:extLst>
      <p:ext uri="{BB962C8B-B14F-4D97-AF65-F5344CB8AC3E}">
        <p14:creationId xmlns:p14="http://schemas.microsoft.com/office/powerpoint/2010/main" val="1473269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HK" altLang="en-US"/>
          </a:p>
        </p:txBody>
      </p:sp>
      <p:sp>
        <p:nvSpPr>
          <p:cNvPr id="4" name="投影片編號版面配置區 3"/>
          <p:cNvSpPr>
            <a:spLocks noGrp="1"/>
          </p:cNvSpPr>
          <p:nvPr>
            <p:ph type="sldNum" sz="quarter" idx="10"/>
          </p:nvPr>
        </p:nvSpPr>
        <p:spPr/>
        <p:txBody>
          <a:bodyPr/>
          <a:lstStyle/>
          <a:p>
            <a:fld id="{B8796F01-7154-41E0-B48B-A6921757531A}" type="slidenum">
              <a:rPr lang="en-US" altLang="zh-TW" noProof="0" smtClean="0"/>
              <a:pPr/>
              <a:t>19</a:t>
            </a:fld>
            <a:endParaRPr lang="zh-TW" altLang="en-US" noProof="0"/>
          </a:p>
        </p:txBody>
      </p:sp>
    </p:spTree>
    <p:extLst>
      <p:ext uri="{BB962C8B-B14F-4D97-AF65-F5344CB8AC3E}">
        <p14:creationId xmlns:p14="http://schemas.microsoft.com/office/powerpoint/2010/main" val="42326782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5"/>
          </p:nvPr>
        </p:nvSpPr>
        <p:spPr/>
        <p:txBody>
          <a:bodyPr/>
          <a:lstStyle/>
          <a:p>
            <a:fld id="{B8796F01-7154-41E0-B48B-A6921757531A}" type="slidenum">
              <a:rPr lang="en-US" altLang="zh-TW" smtClean="0"/>
              <a:pPr/>
              <a:t>2</a:t>
            </a:fld>
            <a:endParaRPr lang="zh-TW" altLang="en-US"/>
          </a:p>
        </p:txBody>
      </p:sp>
    </p:spTree>
    <p:extLst>
      <p:ext uri="{BB962C8B-B14F-4D97-AF65-F5344CB8AC3E}">
        <p14:creationId xmlns:p14="http://schemas.microsoft.com/office/powerpoint/2010/main" val="16678474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HK" altLang="en-US"/>
          </a:p>
        </p:txBody>
      </p:sp>
      <p:sp>
        <p:nvSpPr>
          <p:cNvPr id="4" name="投影片編號版面配置區 3"/>
          <p:cNvSpPr>
            <a:spLocks noGrp="1"/>
          </p:cNvSpPr>
          <p:nvPr>
            <p:ph type="sldNum" sz="quarter" idx="10"/>
          </p:nvPr>
        </p:nvSpPr>
        <p:spPr/>
        <p:txBody>
          <a:bodyPr/>
          <a:lstStyle/>
          <a:p>
            <a:fld id="{B8796F01-7154-41E0-B48B-A6921757531A}" type="slidenum">
              <a:rPr lang="en-US" altLang="zh-TW" noProof="0" smtClean="0"/>
              <a:pPr/>
              <a:t>22</a:t>
            </a:fld>
            <a:endParaRPr lang="zh-TW" altLang="en-US" noProof="0"/>
          </a:p>
        </p:txBody>
      </p:sp>
    </p:spTree>
    <p:extLst>
      <p:ext uri="{BB962C8B-B14F-4D97-AF65-F5344CB8AC3E}">
        <p14:creationId xmlns:p14="http://schemas.microsoft.com/office/powerpoint/2010/main" val="2253240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HK" altLang="en-US"/>
          </a:p>
        </p:txBody>
      </p:sp>
      <p:sp>
        <p:nvSpPr>
          <p:cNvPr id="4" name="投影片編號版面配置區 3"/>
          <p:cNvSpPr>
            <a:spLocks noGrp="1"/>
          </p:cNvSpPr>
          <p:nvPr>
            <p:ph type="sldNum" sz="quarter" idx="10"/>
          </p:nvPr>
        </p:nvSpPr>
        <p:spPr/>
        <p:txBody>
          <a:bodyPr/>
          <a:lstStyle/>
          <a:p>
            <a:fld id="{B8796F01-7154-41E0-B48B-A6921757531A}" type="slidenum">
              <a:rPr lang="en-US" altLang="zh-TW" noProof="0" smtClean="0"/>
              <a:pPr/>
              <a:t>23</a:t>
            </a:fld>
            <a:endParaRPr lang="zh-TW" altLang="en-US" noProof="0"/>
          </a:p>
        </p:txBody>
      </p:sp>
    </p:spTree>
    <p:extLst>
      <p:ext uri="{BB962C8B-B14F-4D97-AF65-F5344CB8AC3E}">
        <p14:creationId xmlns:p14="http://schemas.microsoft.com/office/powerpoint/2010/main" val="13574927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HK" altLang="en-US"/>
          </a:p>
        </p:txBody>
      </p:sp>
      <p:sp>
        <p:nvSpPr>
          <p:cNvPr id="4" name="投影片編號版面配置區 3"/>
          <p:cNvSpPr>
            <a:spLocks noGrp="1"/>
          </p:cNvSpPr>
          <p:nvPr>
            <p:ph type="sldNum" sz="quarter" idx="10"/>
          </p:nvPr>
        </p:nvSpPr>
        <p:spPr/>
        <p:txBody>
          <a:bodyPr/>
          <a:lstStyle/>
          <a:p>
            <a:fld id="{B8796F01-7154-41E0-B48B-A6921757531A}" type="slidenum">
              <a:rPr lang="en-US" altLang="zh-TW" noProof="0" smtClean="0"/>
              <a:pPr/>
              <a:t>24</a:t>
            </a:fld>
            <a:endParaRPr lang="zh-TW" altLang="en-US" noProof="0"/>
          </a:p>
        </p:txBody>
      </p:sp>
    </p:spTree>
    <p:extLst>
      <p:ext uri="{BB962C8B-B14F-4D97-AF65-F5344CB8AC3E}">
        <p14:creationId xmlns:p14="http://schemas.microsoft.com/office/powerpoint/2010/main" val="33606109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HK" altLang="en-US"/>
          </a:p>
        </p:txBody>
      </p:sp>
      <p:sp>
        <p:nvSpPr>
          <p:cNvPr id="4" name="投影片編號版面配置區 3"/>
          <p:cNvSpPr>
            <a:spLocks noGrp="1"/>
          </p:cNvSpPr>
          <p:nvPr>
            <p:ph type="sldNum" sz="quarter" idx="10"/>
          </p:nvPr>
        </p:nvSpPr>
        <p:spPr/>
        <p:txBody>
          <a:bodyPr/>
          <a:lstStyle/>
          <a:p>
            <a:fld id="{B8796F01-7154-41E0-B48B-A6921757531A}" type="slidenum">
              <a:rPr lang="en-US" altLang="zh-TW" noProof="0" smtClean="0"/>
              <a:pPr/>
              <a:t>25</a:t>
            </a:fld>
            <a:endParaRPr lang="zh-TW" altLang="en-US" noProof="0"/>
          </a:p>
        </p:txBody>
      </p:sp>
    </p:spTree>
    <p:extLst>
      <p:ext uri="{BB962C8B-B14F-4D97-AF65-F5344CB8AC3E}">
        <p14:creationId xmlns:p14="http://schemas.microsoft.com/office/powerpoint/2010/main" val="19817059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HK" altLang="en-US"/>
          </a:p>
        </p:txBody>
      </p:sp>
      <p:sp>
        <p:nvSpPr>
          <p:cNvPr id="4" name="投影片編號版面配置區 3"/>
          <p:cNvSpPr>
            <a:spLocks noGrp="1"/>
          </p:cNvSpPr>
          <p:nvPr>
            <p:ph type="sldNum" sz="quarter" idx="10"/>
          </p:nvPr>
        </p:nvSpPr>
        <p:spPr/>
        <p:txBody>
          <a:bodyPr/>
          <a:lstStyle/>
          <a:p>
            <a:fld id="{B8796F01-7154-41E0-B48B-A6921757531A}" type="slidenum">
              <a:rPr lang="en-US" altLang="zh-TW" noProof="0" smtClean="0"/>
              <a:pPr/>
              <a:t>26</a:t>
            </a:fld>
            <a:endParaRPr lang="zh-TW" altLang="en-US" noProof="0"/>
          </a:p>
        </p:txBody>
      </p:sp>
    </p:spTree>
    <p:extLst>
      <p:ext uri="{BB962C8B-B14F-4D97-AF65-F5344CB8AC3E}">
        <p14:creationId xmlns:p14="http://schemas.microsoft.com/office/powerpoint/2010/main" val="109501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HK" altLang="en-US"/>
          </a:p>
        </p:txBody>
      </p:sp>
      <p:sp>
        <p:nvSpPr>
          <p:cNvPr id="4" name="投影片編號版面配置區 3"/>
          <p:cNvSpPr>
            <a:spLocks noGrp="1"/>
          </p:cNvSpPr>
          <p:nvPr>
            <p:ph type="sldNum" sz="quarter" idx="10"/>
          </p:nvPr>
        </p:nvSpPr>
        <p:spPr/>
        <p:txBody>
          <a:bodyPr/>
          <a:lstStyle/>
          <a:p>
            <a:fld id="{B8796F01-7154-41E0-B48B-A6921757531A}" type="slidenum">
              <a:rPr lang="en-US" altLang="zh-TW" noProof="0" smtClean="0"/>
              <a:pPr/>
              <a:t>27</a:t>
            </a:fld>
            <a:endParaRPr lang="zh-TW" altLang="en-US" noProof="0"/>
          </a:p>
        </p:txBody>
      </p:sp>
    </p:spTree>
    <p:extLst>
      <p:ext uri="{BB962C8B-B14F-4D97-AF65-F5344CB8AC3E}">
        <p14:creationId xmlns:p14="http://schemas.microsoft.com/office/powerpoint/2010/main" val="42703456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HK" altLang="en-US"/>
          </a:p>
        </p:txBody>
      </p:sp>
      <p:sp>
        <p:nvSpPr>
          <p:cNvPr id="4" name="投影片編號版面配置區 3"/>
          <p:cNvSpPr>
            <a:spLocks noGrp="1"/>
          </p:cNvSpPr>
          <p:nvPr>
            <p:ph type="sldNum" sz="quarter" idx="10"/>
          </p:nvPr>
        </p:nvSpPr>
        <p:spPr/>
        <p:txBody>
          <a:bodyPr/>
          <a:lstStyle/>
          <a:p>
            <a:fld id="{B8796F01-7154-41E0-B48B-A6921757531A}" type="slidenum">
              <a:rPr lang="en-US" altLang="zh-TW" noProof="0" smtClean="0"/>
              <a:pPr/>
              <a:t>28</a:t>
            </a:fld>
            <a:endParaRPr lang="zh-TW" altLang="en-US" noProof="0"/>
          </a:p>
        </p:txBody>
      </p:sp>
    </p:spTree>
    <p:extLst>
      <p:ext uri="{BB962C8B-B14F-4D97-AF65-F5344CB8AC3E}">
        <p14:creationId xmlns:p14="http://schemas.microsoft.com/office/powerpoint/2010/main" val="1198843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HK" altLang="en-US"/>
          </a:p>
        </p:txBody>
      </p:sp>
      <p:sp>
        <p:nvSpPr>
          <p:cNvPr id="4" name="投影片編號版面配置區 3"/>
          <p:cNvSpPr>
            <a:spLocks noGrp="1"/>
          </p:cNvSpPr>
          <p:nvPr>
            <p:ph type="sldNum" sz="quarter" idx="10"/>
          </p:nvPr>
        </p:nvSpPr>
        <p:spPr/>
        <p:txBody>
          <a:bodyPr/>
          <a:lstStyle/>
          <a:p>
            <a:fld id="{B8796F01-7154-41E0-B48B-A6921757531A}" type="slidenum">
              <a:rPr lang="en-US" altLang="zh-TW" noProof="0" smtClean="0"/>
              <a:pPr/>
              <a:t>30</a:t>
            </a:fld>
            <a:endParaRPr lang="zh-TW" altLang="en-US" noProof="0"/>
          </a:p>
        </p:txBody>
      </p:sp>
    </p:spTree>
    <p:extLst>
      <p:ext uri="{BB962C8B-B14F-4D97-AF65-F5344CB8AC3E}">
        <p14:creationId xmlns:p14="http://schemas.microsoft.com/office/powerpoint/2010/main" val="40058915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HK" altLang="en-US"/>
          </a:p>
        </p:txBody>
      </p:sp>
      <p:sp>
        <p:nvSpPr>
          <p:cNvPr id="4" name="投影片編號版面配置區 3"/>
          <p:cNvSpPr>
            <a:spLocks noGrp="1"/>
          </p:cNvSpPr>
          <p:nvPr>
            <p:ph type="sldNum" sz="quarter" idx="10"/>
          </p:nvPr>
        </p:nvSpPr>
        <p:spPr/>
        <p:txBody>
          <a:bodyPr/>
          <a:lstStyle/>
          <a:p>
            <a:fld id="{B8796F01-7154-41E0-B48B-A6921757531A}" type="slidenum">
              <a:rPr lang="en-US" altLang="zh-TW" noProof="0" smtClean="0"/>
              <a:pPr/>
              <a:t>31</a:t>
            </a:fld>
            <a:endParaRPr lang="zh-TW" altLang="en-US" noProof="0"/>
          </a:p>
        </p:txBody>
      </p:sp>
    </p:spTree>
    <p:extLst>
      <p:ext uri="{BB962C8B-B14F-4D97-AF65-F5344CB8AC3E}">
        <p14:creationId xmlns:p14="http://schemas.microsoft.com/office/powerpoint/2010/main" val="27192958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5"/>
          </p:nvPr>
        </p:nvSpPr>
        <p:spPr/>
        <p:txBody>
          <a:bodyPr/>
          <a:lstStyle/>
          <a:p>
            <a:fld id="{B8796F01-7154-41E0-B48B-A6921757531A}" type="slidenum">
              <a:rPr lang="en-US" altLang="zh-TW" smtClean="0"/>
              <a:pPr/>
              <a:t>3</a:t>
            </a:fld>
            <a:endParaRPr lang="zh-TW" altLang="en-US"/>
          </a:p>
        </p:txBody>
      </p:sp>
    </p:spTree>
    <p:extLst>
      <p:ext uri="{BB962C8B-B14F-4D97-AF65-F5344CB8AC3E}">
        <p14:creationId xmlns:p14="http://schemas.microsoft.com/office/powerpoint/2010/main" val="19606964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5"/>
          </p:nvPr>
        </p:nvSpPr>
        <p:spPr/>
        <p:txBody>
          <a:bodyPr/>
          <a:lstStyle/>
          <a:p>
            <a:fld id="{B8796F01-7154-41E0-B48B-A6921757531A}" type="slidenum">
              <a:rPr lang="en-US" altLang="zh-TW" smtClean="0"/>
              <a:pPr/>
              <a:t>4</a:t>
            </a:fld>
            <a:endParaRPr lang="zh-TW" altLang="en-US"/>
          </a:p>
        </p:txBody>
      </p:sp>
    </p:spTree>
    <p:extLst>
      <p:ext uri="{BB962C8B-B14F-4D97-AF65-F5344CB8AC3E}">
        <p14:creationId xmlns:p14="http://schemas.microsoft.com/office/powerpoint/2010/main" val="1349983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5"/>
          </p:nvPr>
        </p:nvSpPr>
        <p:spPr/>
        <p:txBody>
          <a:bodyPr/>
          <a:lstStyle/>
          <a:p>
            <a:fld id="{B8796F01-7154-41E0-B48B-A6921757531A}" type="slidenum">
              <a:rPr lang="en-US" altLang="zh-TW" smtClean="0"/>
              <a:pPr/>
              <a:t>5</a:t>
            </a:fld>
            <a:endParaRPr lang="zh-TW" altLang="en-US"/>
          </a:p>
        </p:txBody>
      </p:sp>
    </p:spTree>
    <p:extLst>
      <p:ext uri="{BB962C8B-B14F-4D97-AF65-F5344CB8AC3E}">
        <p14:creationId xmlns:p14="http://schemas.microsoft.com/office/powerpoint/2010/main" val="5093876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5"/>
          </p:nvPr>
        </p:nvSpPr>
        <p:spPr/>
        <p:txBody>
          <a:bodyPr/>
          <a:lstStyle/>
          <a:p>
            <a:fld id="{B8796F01-7154-41E0-B48B-A6921757531A}" type="slidenum">
              <a:rPr lang="en-US" altLang="zh-TW" smtClean="0"/>
              <a:pPr/>
              <a:t>6</a:t>
            </a:fld>
            <a:endParaRPr lang="zh-TW" altLang="en-US"/>
          </a:p>
        </p:txBody>
      </p:sp>
    </p:spTree>
    <p:extLst>
      <p:ext uri="{BB962C8B-B14F-4D97-AF65-F5344CB8AC3E}">
        <p14:creationId xmlns:p14="http://schemas.microsoft.com/office/powerpoint/2010/main" val="7425147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HK" altLang="en-US"/>
          </a:p>
        </p:txBody>
      </p:sp>
      <p:sp>
        <p:nvSpPr>
          <p:cNvPr id="4" name="投影片編號版面配置區 3"/>
          <p:cNvSpPr>
            <a:spLocks noGrp="1"/>
          </p:cNvSpPr>
          <p:nvPr>
            <p:ph type="sldNum" sz="quarter" idx="10"/>
          </p:nvPr>
        </p:nvSpPr>
        <p:spPr/>
        <p:txBody>
          <a:bodyPr/>
          <a:lstStyle/>
          <a:p>
            <a:fld id="{B8796F01-7154-41E0-B48B-A6921757531A}" type="slidenum">
              <a:rPr lang="en-US" altLang="zh-TW" noProof="0" smtClean="0"/>
              <a:pPr/>
              <a:t>7</a:t>
            </a:fld>
            <a:endParaRPr lang="zh-TW" altLang="en-US" noProof="0"/>
          </a:p>
        </p:txBody>
      </p:sp>
    </p:spTree>
    <p:extLst>
      <p:ext uri="{BB962C8B-B14F-4D97-AF65-F5344CB8AC3E}">
        <p14:creationId xmlns:p14="http://schemas.microsoft.com/office/powerpoint/2010/main" val="25747974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HK" altLang="en-US"/>
          </a:p>
        </p:txBody>
      </p:sp>
      <p:sp>
        <p:nvSpPr>
          <p:cNvPr id="4" name="投影片編號版面配置區 3"/>
          <p:cNvSpPr>
            <a:spLocks noGrp="1"/>
          </p:cNvSpPr>
          <p:nvPr>
            <p:ph type="sldNum" sz="quarter" idx="10"/>
          </p:nvPr>
        </p:nvSpPr>
        <p:spPr/>
        <p:txBody>
          <a:bodyPr/>
          <a:lstStyle/>
          <a:p>
            <a:fld id="{B8796F01-7154-41E0-B48B-A6921757531A}" type="slidenum">
              <a:rPr lang="en-US" altLang="zh-TW" noProof="0" smtClean="0"/>
              <a:pPr/>
              <a:t>8</a:t>
            </a:fld>
            <a:endParaRPr lang="zh-TW" altLang="en-US" noProof="0"/>
          </a:p>
        </p:txBody>
      </p:sp>
    </p:spTree>
    <p:extLst>
      <p:ext uri="{BB962C8B-B14F-4D97-AF65-F5344CB8AC3E}">
        <p14:creationId xmlns:p14="http://schemas.microsoft.com/office/powerpoint/2010/main" val="37497773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HK" altLang="en-US"/>
          </a:p>
        </p:txBody>
      </p:sp>
      <p:sp>
        <p:nvSpPr>
          <p:cNvPr id="4" name="投影片編號版面配置區 3"/>
          <p:cNvSpPr>
            <a:spLocks noGrp="1"/>
          </p:cNvSpPr>
          <p:nvPr>
            <p:ph type="sldNum" sz="quarter" idx="10"/>
          </p:nvPr>
        </p:nvSpPr>
        <p:spPr/>
        <p:txBody>
          <a:bodyPr/>
          <a:lstStyle/>
          <a:p>
            <a:fld id="{B8796F01-7154-41E0-B48B-A6921757531A}" type="slidenum">
              <a:rPr lang="en-US" altLang="zh-TW" noProof="0" smtClean="0"/>
              <a:pPr/>
              <a:t>9</a:t>
            </a:fld>
            <a:endParaRPr lang="zh-TW" altLang="en-US" noProof="0"/>
          </a:p>
        </p:txBody>
      </p:sp>
    </p:spTree>
    <p:extLst>
      <p:ext uri="{BB962C8B-B14F-4D97-AF65-F5344CB8AC3E}">
        <p14:creationId xmlns:p14="http://schemas.microsoft.com/office/powerpoint/2010/main" val="10846913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bg bwMode="auto">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4" name="群組 13" descr="一疊書"/>
          <p:cNvGrpSpPr/>
          <p:nvPr userDrawn="1"/>
        </p:nvGrpSpPr>
        <p:grpSpPr>
          <a:xfrm>
            <a:off x="0" y="0"/>
            <a:ext cx="12190572" cy="6858000"/>
            <a:chOff x="0" y="0"/>
            <a:chExt cx="12190572" cy="6858000"/>
          </a:xfrm>
        </p:grpSpPr>
        <p:sp>
          <p:nvSpPr>
            <p:cNvPr id="13" name="矩形 12"/>
            <p:cNvSpPr/>
            <p:nvPr/>
          </p:nvSpPr>
          <p:spPr>
            <a:xfrm>
              <a:off x="1620" y="0"/>
              <a:ext cx="12188952" cy="6858000"/>
            </a:xfrm>
            <a:prstGeom prst="rect">
              <a:avLst/>
            </a:prstGeom>
            <a:gradFill flip="none" rotWithShape="1">
              <a:gsLst>
                <a:gs pos="0">
                  <a:schemeClr val="accent1">
                    <a:lumMod val="50000"/>
                  </a:schemeClr>
                </a:gs>
                <a:gs pos="58000">
                  <a:schemeClr val="accent1">
                    <a:lumMod val="40000"/>
                    <a:lumOff val="60000"/>
                  </a:schemeClr>
                </a:gs>
                <a:gs pos="100000">
                  <a:schemeClr val="accent1">
                    <a:lumMod val="5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zh-TW" altLang="en-US" noProof="0">
                <a:latin typeface="Microsoft JhengHei UI" panose="020B0604030504040204" pitchFamily="34" charset="-120"/>
                <a:ea typeface="Microsoft JhengHei UI" panose="020B0604030504040204" pitchFamily="34" charset="-120"/>
              </a:endParaRPr>
            </a:p>
          </p:txBody>
        </p:sp>
        <p:grpSp>
          <p:nvGrpSpPr>
            <p:cNvPr id="12" name="群組 11"/>
            <p:cNvGrpSpPr/>
            <p:nvPr/>
          </p:nvGrpSpPr>
          <p:grpSpPr>
            <a:xfrm>
              <a:off x="0" y="0"/>
              <a:ext cx="4726044" cy="6858000"/>
              <a:chOff x="0" y="0"/>
              <a:chExt cx="4726044" cy="6858000"/>
            </a:xfrm>
          </p:grpSpPr>
          <p:pic>
            <p:nvPicPr>
              <p:cNvPr id="9" name="圖片 8" descr="一疊書"/>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4591594" cy="6858000"/>
              </a:xfrm>
              <a:prstGeom prst="rect">
                <a:avLst/>
              </a:prstGeom>
            </p:spPr>
          </p:pic>
          <p:sp>
            <p:nvSpPr>
              <p:cNvPr id="10" name="矩形 9"/>
              <p:cNvSpPr/>
              <p:nvPr/>
            </p:nvSpPr>
            <p:spPr>
              <a:xfrm>
                <a:off x="4588884" y="0"/>
                <a:ext cx="13716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zh-TW" altLang="en-US" noProof="0">
                  <a:latin typeface="Microsoft JhengHei UI" panose="020B0604030504040204" pitchFamily="34" charset="-120"/>
                  <a:ea typeface="Microsoft JhengHei UI" panose="020B0604030504040204" pitchFamily="34" charset="-120"/>
                </a:endParaRPr>
              </a:p>
            </p:txBody>
          </p:sp>
        </p:grpSp>
      </p:grpSp>
      <p:sp>
        <p:nvSpPr>
          <p:cNvPr id="2" name="標題 1"/>
          <p:cNvSpPr>
            <a:spLocks noGrp="1"/>
          </p:cNvSpPr>
          <p:nvPr>
            <p:ph type="ctrTitle"/>
          </p:nvPr>
        </p:nvSpPr>
        <p:spPr>
          <a:xfrm>
            <a:off x="4879346" y="1498601"/>
            <a:ext cx="7008574" cy="3298825"/>
          </a:xfrm>
        </p:spPr>
        <p:txBody>
          <a:bodyPr rtlCol="0">
            <a:normAutofit/>
          </a:bodyPr>
          <a:lstStyle>
            <a:lvl1pPr algn="l">
              <a:lnSpc>
                <a:spcPct val="90000"/>
              </a:lnSpc>
              <a:defRPr sz="5400" b="0" cap="none" spc="0" baseline="0">
                <a:ln w="0"/>
                <a:solidFill>
                  <a:schemeClr val="tx2"/>
                </a:solidFill>
                <a:effectLst/>
                <a:latin typeface="Microsoft JhengHei UI" panose="020B0604030504040204" pitchFamily="34" charset="-120"/>
                <a:ea typeface="Microsoft JhengHei UI" panose="020B0604030504040204" pitchFamily="34" charset="-120"/>
              </a:defRPr>
            </a:lvl1pPr>
          </a:lstStyle>
          <a:p>
            <a:pPr rtl="0"/>
            <a:r>
              <a:rPr lang="zh-TW" altLang="en-US" noProof="0"/>
              <a:t>按一下以編輯母片標題樣式</a:t>
            </a:r>
          </a:p>
        </p:txBody>
      </p:sp>
      <p:sp>
        <p:nvSpPr>
          <p:cNvPr id="3" name="副標題 2"/>
          <p:cNvSpPr>
            <a:spLocks noGrp="1"/>
          </p:cNvSpPr>
          <p:nvPr>
            <p:ph type="subTitle" idx="1" hasCustomPrompt="1"/>
          </p:nvPr>
        </p:nvSpPr>
        <p:spPr>
          <a:xfrm>
            <a:off x="4879346" y="4927600"/>
            <a:ext cx="7008574" cy="1244600"/>
          </a:xfrm>
        </p:spPr>
        <p:txBody>
          <a:bodyPr rtlCol="0">
            <a:normAutofit/>
          </a:bodyPr>
          <a:lstStyle>
            <a:lvl1pPr marL="0" indent="0" algn="l">
              <a:spcBef>
                <a:spcPts val="0"/>
              </a:spcBef>
              <a:buNone/>
              <a:defRPr sz="2800" b="0" cap="none" spc="0">
                <a:ln w="0"/>
                <a:solidFill>
                  <a:schemeClr val="accent2">
                    <a:lumMod val="50000"/>
                  </a:schemeClr>
                </a:solidFill>
                <a:effectLst/>
                <a:latin typeface="Microsoft JhengHei UI" panose="020B0604030504040204" pitchFamily="34" charset="-120"/>
                <a:ea typeface="Microsoft JhengHei UI" panose="020B0604030504040204" pitchFamily="34" charset="-12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pPr rtl="0"/>
            <a:r>
              <a:rPr lang="zh-TW" altLang="en-US" noProof="0"/>
              <a:t>按一下以編輯母片副標題樣式</a:t>
            </a:r>
          </a:p>
        </p:txBody>
      </p:sp>
      <p:sp>
        <p:nvSpPr>
          <p:cNvPr id="5" name="日期預留位置 4"/>
          <p:cNvSpPr>
            <a:spLocks noGrp="1"/>
          </p:cNvSpPr>
          <p:nvPr>
            <p:ph type="dt" sz="half" idx="10"/>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72F4F08E-D20A-4136-A580-5268FDF0F876}" type="datetime1">
              <a:rPr lang="en-US" altLang="zh-TW" noProof="0" smtClean="0"/>
              <a:t>5/13/2021</a:t>
            </a:fld>
            <a:endParaRPr lang="zh-TW" altLang="en-US" noProof="0"/>
          </a:p>
        </p:txBody>
      </p:sp>
      <p:sp>
        <p:nvSpPr>
          <p:cNvPr id="7" name="頁尾預留位置 6"/>
          <p:cNvSpPr>
            <a:spLocks noGrp="1"/>
          </p:cNvSpPr>
          <p:nvPr>
            <p:ph type="ftr" sz="quarter" idx="11"/>
          </p:nvPr>
        </p:nvSpPr>
        <p:spPr/>
        <p:txBody>
          <a:bodyPr rtlCol="0"/>
          <a:lstStyle>
            <a:lvl1pPr>
              <a:defRPr>
                <a:latin typeface="Microsoft JhengHei UI" panose="020B0604030504040204" pitchFamily="34" charset="-120"/>
                <a:ea typeface="Microsoft JhengHei UI" panose="020B0604030504040204" pitchFamily="34" charset="-120"/>
              </a:defRPr>
            </a:lvl1pPr>
          </a:lstStyle>
          <a:p>
            <a:r>
              <a:rPr lang="zh-TW" altLang="en-US" noProof="0"/>
              <a:t>新增頁尾</a:t>
            </a:r>
          </a:p>
        </p:txBody>
      </p:sp>
      <p:sp>
        <p:nvSpPr>
          <p:cNvPr id="11" name="投影片編號預留位置 10"/>
          <p:cNvSpPr>
            <a:spLocks noGrp="1"/>
          </p:cNvSpPr>
          <p:nvPr>
            <p:ph type="sldNum" sz="quarter" idx="12"/>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EB37DED6-D4C7-42EE-AB49-D2E39E64FDE4}" type="slidenum">
              <a:rPr lang="en-US" altLang="zh-TW" noProof="0" smtClean="0"/>
              <a:pPr/>
              <a:t>‹#›</a:t>
            </a:fld>
            <a:endParaRPr lang="zh-TW" altLang="en-US" noProof="0"/>
          </a:p>
        </p:txBody>
      </p:sp>
    </p:spTree>
    <p:extLst>
      <p:ext uri="{BB962C8B-B14F-4D97-AF65-F5344CB8AC3E}">
        <p14:creationId xmlns:p14="http://schemas.microsoft.com/office/powerpoint/2010/main" val="44051740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rtlCol="0"/>
          <a:lstStyle>
            <a:lvl1pPr>
              <a:defRPr>
                <a:latin typeface="Microsoft JhengHei UI" panose="020B0604030504040204" pitchFamily="34" charset="-120"/>
                <a:ea typeface="Microsoft JhengHei UI" panose="020B0604030504040204" pitchFamily="34" charset="-120"/>
              </a:defRPr>
            </a:lvl1pPr>
          </a:lstStyle>
          <a:p>
            <a:pPr rtl="0"/>
            <a:r>
              <a:rPr lang="zh-TW" altLang="en-US" noProof="0"/>
              <a:t>按一下以編輯母片標題樣式</a:t>
            </a:r>
          </a:p>
        </p:txBody>
      </p:sp>
      <p:sp>
        <p:nvSpPr>
          <p:cNvPr id="3" name="直排文字預留位置 2"/>
          <p:cNvSpPr>
            <a:spLocks noGrp="1"/>
          </p:cNvSpPr>
          <p:nvPr>
            <p:ph type="body" orient="vert" idx="1" hasCustomPrompt="1"/>
          </p:nvPr>
        </p:nvSpPr>
        <p:spPr/>
        <p:txBody>
          <a:bodyPr vert="eaVert" rtlCol="0"/>
          <a:lstStyle>
            <a:lvl1pPr>
              <a:defRPr>
                <a:latin typeface="Microsoft JhengHei UI" panose="020B0604030504040204" pitchFamily="34" charset="-120"/>
                <a:ea typeface="Microsoft JhengHei UI" panose="020B0604030504040204" pitchFamily="34" charset="-120"/>
              </a:defRPr>
            </a:lvl1pPr>
            <a:lvl2pPr>
              <a:defRPr>
                <a:latin typeface="Microsoft JhengHei UI" panose="020B0604030504040204" pitchFamily="34" charset="-120"/>
                <a:ea typeface="Microsoft JhengHei UI" panose="020B0604030504040204" pitchFamily="34" charset="-120"/>
              </a:defRPr>
            </a:lvl2pPr>
            <a:lvl3pPr>
              <a:defRPr>
                <a:latin typeface="Microsoft JhengHei UI" panose="020B0604030504040204" pitchFamily="34" charset="-120"/>
                <a:ea typeface="Microsoft JhengHei UI" panose="020B0604030504040204" pitchFamily="34" charset="-120"/>
              </a:defRPr>
            </a:lvl3pPr>
            <a:lvl4pPr>
              <a:defRPr>
                <a:latin typeface="Microsoft JhengHei UI" panose="020B0604030504040204" pitchFamily="34" charset="-120"/>
                <a:ea typeface="Microsoft JhengHei UI" panose="020B0604030504040204" pitchFamily="34" charset="-120"/>
              </a:defRPr>
            </a:lvl4pPr>
            <a:lvl5pPr>
              <a:defRPr>
                <a:latin typeface="Microsoft JhengHei UI" panose="020B0604030504040204" pitchFamily="34" charset="-120"/>
                <a:ea typeface="Microsoft JhengHei UI" panose="020B0604030504040204" pitchFamily="34" charset="-120"/>
              </a:defRPr>
            </a:lvl5pPr>
          </a:lstStyle>
          <a:p>
            <a:pPr lvl="0" rtl="0"/>
            <a:r>
              <a:rPr lang="zh-TW" altLang="en-US" noProof="0"/>
              <a:t>按一下以編輯母片文字樣式</a:t>
            </a:r>
          </a:p>
          <a:p>
            <a:pPr lvl="1" rtl="0"/>
            <a:r>
              <a:rPr lang="zh-TW" altLang="en-US" noProof="0"/>
              <a:t>第二層</a:t>
            </a:r>
          </a:p>
          <a:p>
            <a:pPr lvl="2" rtl="0"/>
            <a:r>
              <a:rPr lang="zh-TW" altLang="en-US" noProof="0"/>
              <a:t>第三層</a:t>
            </a:r>
          </a:p>
          <a:p>
            <a:pPr lvl="3" rtl="0"/>
            <a:r>
              <a:rPr lang="zh-TW" altLang="en-US" noProof="0"/>
              <a:t>第四層</a:t>
            </a:r>
          </a:p>
          <a:p>
            <a:pPr lvl="4" rtl="0"/>
            <a:r>
              <a:rPr lang="zh-TW" altLang="en-US" noProof="0"/>
              <a:t>第五層</a:t>
            </a:r>
          </a:p>
        </p:txBody>
      </p:sp>
      <p:sp>
        <p:nvSpPr>
          <p:cNvPr id="4" name="日期預留位置 3"/>
          <p:cNvSpPr>
            <a:spLocks noGrp="1"/>
          </p:cNvSpPr>
          <p:nvPr>
            <p:ph type="dt" sz="half" idx="10"/>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5A9A0EFA-4ED2-4E42-85B4-36AAD3B55CFB}" type="datetime1">
              <a:rPr lang="en-US" altLang="zh-TW" noProof="0" smtClean="0"/>
              <a:t>5/13/2021</a:t>
            </a:fld>
            <a:endParaRPr lang="zh-TW" altLang="en-US" noProof="0"/>
          </a:p>
        </p:txBody>
      </p:sp>
      <p:sp>
        <p:nvSpPr>
          <p:cNvPr id="5" name="頁尾預留位置 4"/>
          <p:cNvSpPr>
            <a:spLocks noGrp="1"/>
          </p:cNvSpPr>
          <p:nvPr>
            <p:ph type="ftr" sz="quarter" idx="11"/>
          </p:nvPr>
        </p:nvSpPr>
        <p:spPr/>
        <p:txBody>
          <a:bodyPr rtlCol="0"/>
          <a:lstStyle>
            <a:lvl1pPr>
              <a:defRPr>
                <a:latin typeface="Microsoft JhengHei UI" panose="020B0604030504040204" pitchFamily="34" charset="-120"/>
                <a:ea typeface="Microsoft JhengHei UI" panose="020B0604030504040204" pitchFamily="34" charset="-120"/>
              </a:defRPr>
            </a:lvl1pPr>
          </a:lstStyle>
          <a:p>
            <a:r>
              <a:rPr lang="zh-TW" altLang="en-US" noProof="0"/>
              <a:t>新增頁尾</a:t>
            </a:r>
          </a:p>
        </p:txBody>
      </p:sp>
      <p:sp>
        <p:nvSpPr>
          <p:cNvPr id="6" name="投影片編號預留位置 5"/>
          <p:cNvSpPr>
            <a:spLocks noGrp="1"/>
          </p:cNvSpPr>
          <p:nvPr>
            <p:ph type="sldNum" sz="quarter" idx="12"/>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591C5AD9-787D-40FA-8A4D-16A055B9AF81}" type="slidenum">
              <a:rPr lang="en-US" altLang="zh-TW" noProof="0" smtClean="0"/>
              <a:pPr/>
              <a:t>‹#›</a:t>
            </a:fld>
            <a:endParaRPr lang="zh-TW" altLang="en-US" noProof="0"/>
          </a:p>
        </p:txBody>
      </p:sp>
    </p:spTree>
    <p:extLst>
      <p:ext uri="{BB962C8B-B14F-4D97-AF65-F5344CB8AC3E}">
        <p14:creationId xmlns:p14="http://schemas.microsoft.com/office/powerpoint/2010/main" val="2960223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9852633" y="274638"/>
            <a:ext cx="1422030" cy="5897561"/>
          </a:xfrm>
        </p:spPr>
        <p:txBody>
          <a:bodyPr vert="eaVert" rtlCol="0"/>
          <a:lstStyle>
            <a:lvl1pPr>
              <a:defRPr>
                <a:latin typeface="Microsoft JhengHei UI" panose="020B0604030504040204" pitchFamily="34" charset="-120"/>
                <a:ea typeface="Microsoft JhengHei UI" panose="020B0604030504040204" pitchFamily="34" charset="-120"/>
              </a:defRPr>
            </a:lvl1pPr>
          </a:lstStyle>
          <a:p>
            <a:pPr rtl="0"/>
            <a:r>
              <a:rPr lang="zh-TW" altLang="en-US" noProof="0"/>
              <a:t>按一下以編輯母片標題樣式</a:t>
            </a:r>
          </a:p>
        </p:txBody>
      </p:sp>
      <p:sp>
        <p:nvSpPr>
          <p:cNvPr id="3" name="直排文字預留位置 2"/>
          <p:cNvSpPr>
            <a:spLocks noGrp="1"/>
          </p:cNvSpPr>
          <p:nvPr>
            <p:ph type="body" orient="vert" idx="1" hasCustomPrompt="1"/>
          </p:nvPr>
        </p:nvSpPr>
        <p:spPr>
          <a:xfrm>
            <a:off x="1117309" y="274638"/>
            <a:ext cx="8532178" cy="5897561"/>
          </a:xfrm>
        </p:spPr>
        <p:txBody>
          <a:bodyPr vert="eaVert" rtlCol="0"/>
          <a:lstStyle>
            <a:lvl1pPr>
              <a:defRPr>
                <a:latin typeface="Microsoft JhengHei UI" panose="020B0604030504040204" pitchFamily="34" charset="-120"/>
                <a:ea typeface="Microsoft JhengHei UI" panose="020B0604030504040204" pitchFamily="34" charset="-120"/>
              </a:defRPr>
            </a:lvl1pPr>
            <a:lvl2pPr>
              <a:defRPr>
                <a:latin typeface="Microsoft JhengHei UI" panose="020B0604030504040204" pitchFamily="34" charset="-120"/>
                <a:ea typeface="Microsoft JhengHei UI" panose="020B0604030504040204" pitchFamily="34" charset="-120"/>
              </a:defRPr>
            </a:lvl2pPr>
            <a:lvl3pPr>
              <a:defRPr>
                <a:latin typeface="Microsoft JhengHei UI" panose="020B0604030504040204" pitchFamily="34" charset="-120"/>
                <a:ea typeface="Microsoft JhengHei UI" panose="020B0604030504040204" pitchFamily="34" charset="-120"/>
              </a:defRPr>
            </a:lvl3pPr>
            <a:lvl4pPr>
              <a:defRPr>
                <a:latin typeface="Microsoft JhengHei UI" panose="020B0604030504040204" pitchFamily="34" charset="-120"/>
                <a:ea typeface="Microsoft JhengHei UI" panose="020B0604030504040204" pitchFamily="34" charset="-120"/>
              </a:defRPr>
            </a:lvl4pPr>
            <a:lvl5pPr>
              <a:defRPr>
                <a:latin typeface="Microsoft JhengHei UI" panose="020B0604030504040204" pitchFamily="34" charset="-120"/>
                <a:ea typeface="Microsoft JhengHei UI" panose="020B0604030504040204" pitchFamily="34" charset="-120"/>
              </a:defRPr>
            </a:lvl5pPr>
          </a:lstStyle>
          <a:p>
            <a:pPr lvl="0" rtl="0"/>
            <a:r>
              <a:rPr lang="zh-TW" altLang="en-US" noProof="0"/>
              <a:t>按一下以編輯母片文字樣式</a:t>
            </a:r>
          </a:p>
          <a:p>
            <a:pPr lvl="1" rtl="0"/>
            <a:r>
              <a:rPr lang="zh-TW" altLang="en-US" noProof="0"/>
              <a:t>第二層</a:t>
            </a:r>
          </a:p>
          <a:p>
            <a:pPr lvl="2" rtl="0"/>
            <a:r>
              <a:rPr lang="zh-TW" altLang="en-US" noProof="0"/>
              <a:t>第三層</a:t>
            </a:r>
          </a:p>
          <a:p>
            <a:pPr lvl="3" rtl="0"/>
            <a:r>
              <a:rPr lang="zh-TW" altLang="en-US" noProof="0"/>
              <a:t>第四層</a:t>
            </a:r>
          </a:p>
          <a:p>
            <a:pPr lvl="4" rtl="0"/>
            <a:r>
              <a:rPr lang="zh-TW" altLang="en-US" noProof="0"/>
              <a:t>第五層</a:t>
            </a:r>
          </a:p>
        </p:txBody>
      </p:sp>
      <p:sp>
        <p:nvSpPr>
          <p:cNvPr id="4" name="日期預留位置 3"/>
          <p:cNvSpPr>
            <a:spLocks noGrp="1"/>
          </p:cNvSpPr>
          <p:nvPr>
            <p:ph type="dt" sz="half" idx="10"/>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DE7FFA87-9C44-471B-8045-6E38C2C79388}" type="datetime1">
              <a:rPr lang="en-US" altLang="zh-TW" noProof="0" smtClean="0"/>
              <a:t>5/13/2021</a:t>
            </a:fld>
            <a:endParaRPr lang="zh-TW" altLang="en-US" noProof="0"/>
          </a:p>
        </p:txBody>
      </p:sp>
      <p:sp>
        <p:nvSpPr>
          <p:cNvPr id="5" name="頁尾預留位置 4"/>
          <p:cNvSpPr>
            <a:spLocks noGrp="1"/>
          </p:cNvSpPr>
          <p:nvPr>
            <p:ph type="ftr" sz="quarter" idx="11"/>
          </p:nvPr>
        </p:nvSpPr>
        <p:spPr/>
        <p:txBody>
          <a:bodyPr rtlCol="0"/>
          <a:lstStyle>
            <a:lvl1pPr>
              <a:defRPr>
                <a:latin typeface="Microsoft JhengHei UI" panose="020B0604030504040204" pitchFamily="34" charset="-120"/>
                <a:ea typeface="Microsoft JhengHei UI" panose="020B0604030504040204" pitchFamily="34" charset="-120"/>
              </a:defRPr>
            </a:lvl1pPr>
          </a:lstStyle>
          <a:p>
            <a:r>
              <a:rPr lang="zh-TW" altLang="en-US" noProof="0"/>
              <a:t>新增頁尾</a:t>
            </a:r>
          </a:p>
        </p:txBody>
      </p:sp>
      <p:sp>
        <p:nvSpPr>
          <p:cNvPr id="6" name="投影片編號預留位置 5"/>
          <p:cNvSpPr>
            <a:spLocks noGrp="1"/>
          </p:cNvSpPr>
          <p:nvPr>
            <p:ph type="sldNum" sz="quarter" idx="12"/>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591C5AD9-787D-40FA-8A4D-16A055B9AF81}" type="slidenum">
              <a:rPr lang="en-US" altLang="zh-TW" noProof="0" smtClean="0"/>
              <a:pPr/>
              <a:t>‹#›</a:t>
            </a:fld>
            <a:endParaRPr lang="zh-TW" altLang="en-US" noProof="0"/>
          </a:p>
        </p:txBody>
      </p:sp>
    </p:spTree>
    <p:extLst>
      <p:ext uri="{BB962C8B-B14F-4D97-AF65-F5344CB8AC3E}">
        <p14:creationId xmlns:p14="http://schemas.microsoft.com/office/powerpoint/2010/main" val="239825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內容">
    <p:spTree>
      <p:nvGrpSpPr>
        <p:cNvPr id="1" name=""/>
        <p:cNvGrpSpPr/>
        <p:nvPr/>
      </p:nvGrpSpPr>
      <p:grpSpPr>
        <a:xfrm>
          <a:off x="0" y="0"/>
          <a:ext cx="0" cy="0"/>
          <a:chOff x="0" y="0"/>
          <a:chExt cx="0" cy="0"/>
        </a:xfrm>
      </p:grpSpPr>
      <p:sp>
        <p:nvSpPr>
          <p:cNvPr id="2" name="標題 1"/>
          <p:cNvSpPr>
            <a:spLocks noGrp="1"/>
          </p:cNvSpPr>
          <p:nvPr>
            <p:ph type="title"/>
          </p:nvPr>
        </p:nvSpPr>
        <p:spPr/>
        <p:txBody>
          <a:bodyPr rtlCol="0"/>
          <a:lstStyle>
            <a:lvl1pPr>
              <a:defRPr>
                <a:latin typeface="Microsoft JhengHei UI" panose="020B0604030504040204" pitchFamily="34" charset="-120"/>
                <a:ea typeface="Microsoft JhengHei UI" panose="020B0604030504040204" pitchFamily="34" charset="-120"/>
              </a:defRPr>
            </a:lvl1pPr>
          </a:lstStyle>
          <a:p>
            <a:pPr rtl="0"/>
            <a:r>
              <a:rPr lang="zh-TW" altLang="en-US" noProof="0"/>
              <a:t>按一下以編輯母片標題樣式</a:t>
            </a:r>
          </a:p>
        </p:txBody>
      </p:sp>
      <p:sp>
        <p:nvSpPr>
          <p:cNvPr id="3" name="內容預留位置 2"/>
          <p:cNvSpPr>
            <a:spLocks noGrp="1"/>
          </p:cNvSpPr>
          <p:nvPr>
            <p:ph idx="1" hasCustomPrompt="1"/>
          </p:nvPr>
        </p:nvSpPr>
        <p:spPr/>
        <p:txBody>
          <a:bodyPr rtlCol="0"/>
          <a:lstStyle>
            <a:lvl1pPr>
              <a:defRPr>
                <a:latin typeface="Microsoft JhengHei UI" panose="020B0604030504040204" pitchFamily="34" charset="-120"/>
                <a:ea typeface="Microsoft JhengHei UI" panose="020B0604030504040204" pitchFamily="34" charset="-120"/>
              </a:defRPr>
            </a:lvl1pPr>
            <a:lvl2pPr>
              <a:defRPr>
                <a:latin typeface="Microsoft JhengHei UI" panose="020B0604030504040204" pitchFamily="34" charset="-120"/>
                <a:ea typeface="Microsoft JhengHei UI" panose="020B0604030504040204" pitchFamily="34" charset="-120"/>
              </a:defRPr>
            </a:lvl2pPr>
            <a:lvl3pPr>
              <a:defRPr>
                <a:latin typeface="Microsoft JhengHei UI" panose="020B0604030504040204" pitchFamily="34" charset="-120"/>
                <a:ea typeface="Microsoft JhengHei UI" panose="020B0604030504040204" pitchFamily="34" charset="-120"/>
              </a:defRPr>
            </a:lvl3pPr>
            <a:lvl4pPr>
              <a:defRPr>
                <a:latin typeface="Microsoft JhengHei UI" panose="020B0604030504040204" pitchFamily="34" charset="-120"/>
                <a:ea typeface="Microsoft JhengHei UI" panose="020B0604030504040204" pitchFamily="34" charset="-120"/>
              </a:defRPr>
            </a:lvl4pPr>
            <a:lvl5pPr>
              <a:defRPr>
                <a:latin typeface="Microsoft JhengHei UI" panose="020B0604030504040204" pitchFamily="34" charset="-120"/>
                <a:ea typeface="Microsoft JhengHei UI" panose="020B0604030504040204" pitchFamily="34" charset="-120"/>
              </a:defRPr>
            </a:lvl5pPr>
            <a:lvl6pPr>
              <a:defRPr/>
            </a:lvl6pPr>
            <a:lvl7pPr>
              <a:defRPr baseline="0"/>
            </a:lvl7pPr>
            <a:lvl8pPr>
              <a:defRPr baseline="0"/>
            </a:lvl8pPr>
            <a:lvl9pPr>
              <a:defRPr baseline="0"/>
            </a:lvl9pPr>
          </a:lstStyle>
          <a:p>
            <a:pPr lvl="0" rtl="0"/>
            <a:r>
              <a:rPr lang="zh-TW" altLang="en-US" noProof="0"/>
              <a:t>按一下以編輯母片文字樣式</a:t>
            </a:r>
          </a:p>
          <a:p>
            <a:pPr lvl="1" rtl="0"/>
            <a:r>
              <a:rPr lang="zh-TW" altLang="en-US" noProof="0"/>
              <a:t>第二層</a:t>
            </a:r>
          </a:p>
          <a:p>
            <a:pPr lvl="2" rtl="0"/>
            <a:r>
              <a:rPr lang="zh-TW" altLang="en-US" noProof="0"/>
              <a:t>第三層</a:t>
            </a:r>
          </a:p>
          <a:p>
            <a:pPr lvl="3" rtl="0"/>
            <a:r>
              <a:rPr lang="zh-TW" altLang="en-US" noProof="0"/>
              <a:t>第四層</a:t>
            </a:r>
          </a:p>
          <a:p>
            <a:pPr lvl="4" rtl="0"/>
            <a:r>
              <a:rPr lang="zh-TW" altLang="en-US" noProof="0"/>
              <a:t>第五層</a:t>
            </a:r>
          </a:p>
        </p:txBody>
      </p:sp>
      <p:sp>
        <p:nvSpPr>
          <p:cNvPr id="4" name="日期預留位置 3"/>
          <p:cNvSpPr>
            <a:spLocks noGrp="1"/>
          </p:cNvSpPr>
          <p:nvPr>
            <p:ph type="dt" sz="half" idx="10"/>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A4C44460-1451-4C6A-A5FC-9CB064733FE0}" type="datetime1">
              <a:rPr lang="en-US" altLang="zh-TW" noProof="0" smtClean="0"/>
              <a:t>5/13/2021</a:t>
            </a:fld>
            <a:endParaRPr lang="zh-TW" altLang="en-US" noProof="0"/>
          </a:p>
        </p:txBody>
      </p:sp>
      <p:sp>
        <p:nvSpPr>
          <p:cNvPr id="5" name="頁尾預留位置 4"/>
          <p:cNvSpPr>
            <a:spLocks noGrp="1"/>
          </p:cNvSpPr>
          <p:nvPr>
            <p:ph type="ftr" sz="quarter" idx="11"/>
          </p:nvPr>
        </p:nvSpPr>
        <p:spPr/>
        <p:txBody>
          <a:bodyPr rtlCol="0"/>
          <a:lstStyle>
            <a:lvl1pPr>
              <a:defRPr>
                <a:latin typeface="Microsoft JhengHei UI" panose="020B0604030504040204" pitchFamily="34" charset="-120"/>
                <a:ea typeface="Microsoft JhengHei UI" panose="020B0604030504040204" pitchFamily="34" charset="-120"/>
              </a:defRPr>
            </a:lvl1pPr>
          </a:lstStyle>
          <a:p>
            <a:r>
              <a:rPr lang="zh-TW" altLang="en-US" noProof="0"/>
              <a:t>新增頁尾</a:t>
            </a:r>
          </a:p>
        </p:txBody>
      </p:sp>
      <p:sp>
        <p:nvSpPr>
          <p:cNvPr id="6" name="投影片編號預留位置 5"/>
          <p:cNvSpPr>
            <a:spLocks noGrp="1"/>
          </p:cNvSpPr>
          <p:nvPr>
            <p:ph type="sldNum" sz="quarter" idx="12"/>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DA60BA0E-20D0-4E7C-B286-26C960A6788F}" type="slidenum">
              <a:rPr lang="en-US" altLang="zh-TW" noProof="0" smtClean="0"/>
              <a:pPr/>
              <a:t>‹#›</a:t>
            </a:fld>
            <a:endParaRPr lang="zh-TW" altLang="en-US" noProof="0"/>
          </a:p>
        </p:txBody>
      </p:sp>
    </p:spTree>
    <p:extLst>
      <p:ext uri="{BB962C8B-B14F-4D97-AF65-F5344CB8AC3E}">
        <p14:creationId xmlns:p14="http://schemas.microsoft.com/office/powerpoint/2010/main" val="2358978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章節標題">
    <p:bg bwMode="auto">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2" name="群組 11"/>
          <p:cNvGrpSpPr/>
          <p:nvPr/>
        </p:nvGrpSpPr>
        <p:grpSpPr>
          <a:xfrm>
            <a:off x="1620" y="0"/>
            <a:ext cx="12188952" cy="6858000"/>
            <a:chOff x="1620" y="0"/>
            <a:chExt cx="12188952" cy="6858000"/>
          </a:xfrm>
        </p:grpSpPr>
        <p:sp>
          <p:nvSpPr>
            <p:cNvPr id="4" name="矩形 3"/>
            <p:cNvSpPr/>
            <p:nvPr/>
          </p:nvSpPr>
          <p:spPr>
            <a:xfrm>
              <a:off x="1620" y="0"/>
              <a:ext cx="12188952" cy="6858000"/>
            </a:xfrm>
            <a:prstGeom prst="rect">
              <a:avLst/>
            </a:prstGeom>
            <a:gradFill flip="none" rotWithShape="1">
              <a:gsLst>
                <a:gs pos="0">
                  <a:schemeClr val="accent1">
                    <a:lumMod val="50000"/>
                  </a:schemeClr>
                </a:gs>
                <a:gs pos="58000">
                  <a:schemeClr val="accent1">
                    <a:lumMod val="40000"/>
                    <a:lumOff val="60000"/>
                  </a:schemeClr>
                </a:gs>
                <a:gs pos="100000">
                  <a:schemeClr val="accent1">
                    <a:lumMod val="5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zh-TW" altLang="en-US" noProof="0">
                <a:latin typeface="Microsoft JhengHei UI" panose="020B0604030504040204" pitchFamily="34" charset="-120"/>
                <a:ea typeface="Microsoft JhengHei UI" panose="020B0604030504040204" pitchFamily="34" charset="-120"/>
              </a:endParaRPr>
            </a:p>
          </p:txBody>
        </p:sp>
        <p:pic>
          <p:nvPicPr>
            <p:cNvPr id="10" name="圖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98818" y="0"/>
              <a:ext cx="4591594" cy="6858000"/>
            </a:xfrm>
            <a:prstGeom prst="rect">
              <a:avLst/>
            </a:prstGeom>
          </p:spPr>
        </p:pic>
        <p:sp>
          <p:nvSpPr>
            <p:cNvPr id="11" name="矩形 10"/>
            <p:cNvSpPr/>
            <p:nvPr/>
          </p:nvSpPr>
          <p:spPr>
            <a:xfrm>
              <a:off x="7481252" y="0"/>
              <a:ext cx="13716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zh-TW" altLang="en-US" b="0" noProof="0">
                <a:solidFill>
                  <a:schemeClr val="tx2"/>
                </a:solidFill>
                <a:latin typeface="Microsoft JhengHei UI" panose="020B0604030504040204" pitchFamily="34" charset="-120"/>
                <a:ea typeface="Microsoft JhengHei UI" panose="020B0604030504040204" pitchFamily="34" charset="-120"/>
              </a:endParaRPr>
            </a:p>
          </p:txBody>
        </p:sp>
      </p:grpSp>
      <p:pic>
        <p:nvPicPr>
          <p:cNvPr id="5" name="圖片 4" descr="一疊書"/>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98818" y="0"/>
            <a:ext cx="4591594" cy="6858000"/>
          </a:xfrm>
          <a:prstGeom prst="rect">
            <a:avLst/>
          </a:prstGeom>
        </p:spPr>
      </p:pic>
      <p:sp>
        <p:nvSpPr>
          <p:cNvPr id="7" name="標題 1"/>
          <p:cNvSpPr>
            <a:spLocks noGrp="1"/>
          </p:cNvSpPr>
          <p:nvPr>
            <p:ph type="ctrTitle"/>
          </p:nvPr>
        </p:nvSpPr>
        <p:spPr>
          <a:xfrm>
            <a:off x="237149" y="1498601"/>
            <a:ext cx="7008574" cy="3298825"/>
          </a:xfrm>
        </p:spPr>
        <p:txBody>
          <a:bodyPr rtlCol="0">
            <a:normAutofit/>
          </a:bodyPr>
          <a:lstStyle>
            <a:lvl1pPr algn="l">
              <a:lnSpc>
                <a:spcPct val="90000"/>
              </a:lnSpc>
              <a:defRPr sz="5400" b="0" cap="none" spc="0" baseline="0">
                <a:ln w="0"/>
                <a:solidFill>
                  <a:schemeClr val="tx2"/>
                </a:solidFill>
                <a:effectLst/>
                <a:latin typeface="Microsoft JhengHei UI" panose="020B0604030504040204" pitchFamily="34" charset="-120"/>
                <a:ea typeface="Microsoft JhengHei UI" panose="020B0604030504040204" pitchFamily="34" charset="-120"/>
              </a:defRPr>
            </a:lvl1pPr>
          </a:lstStyle>
          <a:p>
            <a:pPr rtl="0"/>
            <a:r>
              <a:rPr lang="zh-TW" altLang="en-US" noProof="0"/>
              <a:t>按一下以編輯母片標題樣式</a:t>
            </a:r>
          </a:p>
        </p:txBody>
      </p:sp>
      <p:sp>
        <p:nvSpPr>
          <p:cNvPr id="8" name="副標題 2"/>
          <p:cNvSpPr>
            <a:spLocks noGrp="1"/>
          </p:cNvSpPr>
          <p:nvPr>
            <p:ph type="subTitle" idx="1" hasCustomPrompt="1"/>
          </p:nvPr>
        </p:nvSpPr>
        <p:spPr>
          <a:xfrm>
            <a:off x="237149" y="4927600"/>
            <a:ext cx="7008574" cy="1244600"/>
          </a:xfrm>
        </p:spPr>
        <p:txBody>
          <a:bodyPr rtlCol="0">
            <a:normAutofit/>
          </a:bodyPr>
          <a:lstStyle>
            <a:lvl1pPr marL="0" indent="0" algn="l">
              <a:spcBef>
                <a:spcPts val="0"/>
              </a:spcBef>
              <a:buNone/>
              <a:defRPr sz="2800" b="0" cap="none" spc="0">
                <a:ln w="0"/>
                <a:solidFill>
                  <a:schemeClr val="accent2">
                    <a:lumMod val="50000"/>
                  </a:schemeClr>
                </a:solidFill>
                <a:effectLst/>
                <a:latin typeface="Microsoft JhengHei UI" panose="020B0604030504040204" pitchFamily="34" charset="-120"/>
                <a:ea typeface="Microsoft JhengHei UI" panose="020B0604030504040204" pitchFamily="34" charset="-12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pPr rtl="0"/>
            <a:r>
              <a:rPr lang="zh-TW" altLang="en-US" noProof="0"/>
              <a:t>按一下以編輯母片副標題樣式</a:t>
            </a:r>
          </a:p>
        </p:txBody>
      </p:sp>
      <p:sp>
        <p:nvSpPr>
          <p:cNvPr id="2" name="日期預留位置 1"/>
          <p:cNvSpPr>
            <a:spLocks noGrp="1"/>
          </p:cNvSpPr>
          <p:nvPr>
            <p:ph type="dt" sz="half" idx="10"/>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F98FF981-D1E5-4A7F-B641-0B1DA52770D2}" type="datetime1">
              <a:rPr lang="en-US" altLang="zh-TW" noProof="0" smtClean="0"/>
              <a:t>5/13/2021</a:t>
            </a:fld>
            <a:endParaRPr lang="zh-TW" altLang="en-US" noProof="0"/>
          </a:p>
        </p:txBody>
      </p:sp>
      <p:sp>
        <p:nvSpPr>
          <p:cNvPr id="3" name="頁尾預留位置 2"/>
          <p:cNvSpPr>
            <a:spLocks noGrp="1"/>
          </p:cNvSpPr>
          <p:nvPr>
            <p:ph type="ftr" sz="quarter" idx="11"/>
          </p:nvPr>
        </p:nvSpPr>
        <p:spPr/>
        <p:txBody>
          <a:bodyPr rtlCol="0"/>
          <a:lstStyle>
            <a:lvl1pPr>
              <a:defRPr>
                <a:latin typeface="Microsoft JhengHei UI" panose="020B0604030504040204" pitchFamily="34" charset="-120"/>
                <a:ea typeface="Microsoft JhengHei UI" panose="020B0604030504040204" pitchFamily="34" charset="-120"/>
              </a:defRPr>
            </a:lvl1pPr>
          </a:lstStyle>
          <a:p>
            <a:r>
              <a:rPr lang="zh-TW" altLang="en-US" noProof="0"/>
              <a:t>新增頁尾</a:t>
            </a:r>
          </a:p>
        </p:txBody>
      </p:sp>
      <p:sp>
        <p:nvSpPr>
          <p:cNvPr id="9" name="投影片編號預留位置 8"/>
          <p:cNvSpPr>
            <a:spLocks noGrp="1"/>
          </p:cNvSpPr>
          <p:nvPr>
            <p:ph type="sldNum" sz="quarter" idx="12"/>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EB37DED6-D4C7-42EE-AB49-D2E39E64FDE4}" type="slidenum">
              <a:rPr lang="en-US" altLang="zh-TW" noProof="0" smtClean="0"/>
              <a:pPr/>
              <a:t>‹#›</a:t>
            </a:fld>
            <a:endParaRPr lang="zh-TW" altLang="en-US" noProof="0"/>
          </a:p>
        </p:txBody>
      </p:sp>
    </p:spTree>
    <p:extLst>
      <p:ext uri="{BB962C8B-B14F-4D97-AF65-F5344CB8AC3E}">
        <p14:creationId xmlns:p14="http://schemas.microsoft.com/office/powerpoint/2010/main" val="72723542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個內容">
    <p:spTree>
      <p:nvGrpSpPr>
        <p:cNvPr id="1" name=""/>
        <p:cNvGrpSpPr/>
        <p:nvPr/>
      </p:nvGrpSpPr>
      <p:grpSpPr>
        <a:xfrm>
          <a:off x="0" y="0"/>
          <a:ext cx="0" cy="0"/>
          <a:chOff x="0" y="0"/>
          <a:chExt cx="0" cy="0"/>
        </a:xfrm>
      </p:grpSpPr>
      <p:sp>
        <p:nvSpPr>
          <p:cNvPr id="2" name="標題 1"/>
          <p:cNvSpPr>
            <a:spLocks noGrp="1"/>
          </p:cNvSpPr>
          <p:nvPr>
            <p:ph type="title"/>
          </p:nvPr>
        </p:nvSpPr>
        <p:spPr/>
        <p:txBody>
          <a:bodyPr rtlCol="0"/>
          <a:lstStyle>
            <a:lvl1pPr>
              <a:defRPr>
                <a:latin typeface="Microsoft JhengHei UI" panose="020B0604030504040204" pitchFamily="34" charset="-120"/>
                <a:ea typeface="Microsoft JhengHei UI" panose="020B0604030504040204" pitchFamily="34" charset="-120"/>
              </a:defRPr>
            </a:lvl1pPr>
          </a:lstStyle>
          <a:p>
            <a:pPr rtl="0"/>
            <a:r>
              <a:rPr lang="zh-TW" altLang="en-US" noProof="0"/>
              <a:t>按一下以編輯母片標題樣式</a:t>
            </a:r>
          </a:p>
        </p:txBody>
      </p:sp>
      <p:sp>
        <p:nvSpPr>
          <p:cNvPr id="3" name="內容預留位置 2"/>
          <p:cNvSpPr>
            <a:spLocks noGrp="1"/>
          </p:cNvSpPr>
          <p:nvPr>
            <p:ph sz="half" idx="1" hasCustomPrompt="1"/>
          </p:nvPr>
        </p:nvSpPr>
        <p:spPr>
          <a:xfrm>
            <a:off x="1117309" y="1701800"/>
            <a:ext cx="4977104" cy="4470400"/>
          </a:xfrm>
        </p:spPr>
        <p:txBody>
          <a:bodyPr rtlCol="0">
            <a:normAutofit/>
          </a:bodyPr>
          <a:lstStyle>
            <a:lvl1pPr>
              <a:defRPr sz="2400">
                <a:latin typeface="Microsoft JhengHei UI" panose="020B0604030504040204" pitchFamily="34" charset="-120"/>
                <a:ea typeface="Microsoft JhengHei UI" panose="020B0604030504040204" pitchFamily="34" charset="-120"/>
              </a:defRPr>
            </a:lvl1pPr>
            <a:lvl2pPr>
              <a:defRPr sz="2000">
                <a:latin typeface="Microsoft JhengHei UI" panose="020B0604030504040204" pitchFamily="34" charset="-120"/>
                <a:ea typeface="Microsoft JhengHei UI" panose="020B0604030504040204" pitchFamily="34" charset="-120"/>
              </a:defRPr>
            </a:lvl2pPr>
            <a:lvl3pPr>
              <a:defRPr sz="1800">
                <a:latin typeface="Microsoft JhengHei UI" panose="020B0604030504040204" pitchFamily="34" charset="-120"/>
                <a:ea typeface="Microsoft JhengHei UI" panose="020B0604030504040204" pitchFamily="34" charset="-120"/>
              </a:defRPr>
            </a:lvl3pPr>
            <a:lvl4pPr>
              <a:defRPr sz="1800">
                <a:latin typeface="Microsoft JhengHei UI" panose="020B0604030504040204" pitchFamily="34" charset="-120"/>
                <a:ea typeface="Microsoft JhengHei UI" panose="020B0604030504040204" pitchFamily="34" charset="-120"/>
              </a:defRPr>
            </a:lvl4pPr>
            <a:lvl5pPr marL="2011328">
              <a:defRPr sz="1800">
                <a:latin typeface="Microsoft JhengHei UI" panose="020B0604030504040204" pitchFamily="34" charset="-120"/>
                <a:ea typeface="Microsoft JhengHei UI" panose="020B0604030504040204" pitchFamily="34" charset="-120"/>
              </a:defRPr>
            </a:lvl5pPr>
            <a:lvl6pPr marL="2011328">
              <a:defRPr sz="1800"/>
            </a:lvl6pPr>
            <a:lvl7pPr marL="2011328">
              <a:defRPr sz="1800"/>
            </a:lvl7pPr>
            <a:lvl8pPr marL="2011328">
              <a:defRPr sz="1800"/>
            </a:lvl8pPr>
            <a:lvl9pPr marL="2011328">
              <a:defRPr sz="1800"/>
            </a:lvl9pPr>
          </a:lstStyle>
          <a:p>
            <a:pPr lvl="0" rtl="0"/>
            <a:r>
              <a:rPr lang="zh-TW" altLang="en-US" noProof="0"/>
              <a:t>按一下以編輯母片文字樣式</a:t>
            </a:r>
          </a:p>
          <a:p>
            <a:pPr lvl="1" rtl="0"/>
            <a:r>
              <a:rPr lang="zh-TW" altLang="en-US" noProof="0"/>
              <a:t>第二層</a:t>
            </a:r>
          </a:p>
          <a:p>
            <a:pPr lvl="2" rtl="0"/>
            <a:r>
              <a:rPr lang="zh-TW" altLang="en-US" noProof="0"/>
              <a:t>第三層</a:t>
            </a:r>
          </a:p>
          <a:p>
            <a:pPr lvl="3" rtl="0"/>
            <a:r>
              <a:rPr lang="zh-TW" altLang="en-US" noProof="0"/>
              <a:t>第四層</a:t>
            </a:r>
          </a:p>
          <a:p>
            <a:pPr lvl="4" rtl="0"/>
            <a:r>
              <a:rPr lang="zh-TW" altLang="en-US" noProof="0"/>
              <a:t>第五層</a:t>
            </a:r>
          </a:p>
        </p:txBody>
      </p:sp>
      <p:sp>
        <p:nvSpPr>
          <p:cNvPr id="4" name="內容預留位置 3"/>
          <p:cNvSpPr>
            <a:spLocks noGrp="1"/>
          </p:cNvSpPr>
          <p:nvPr>
            <p:ph sz="half" idx="2" hasCustomPrompt="1"/>
          </p:nvPr>
        </p:nvSpPr>
        <p:spPr>
          <a:xfrm>
            <a:off x="6297559" y="1701800"/>
            <a:ext cx="4977104" cy="4470400"/>
          </a:xfrm>
        </p:spPr>
        <p:txBody>
          <a:bodyPr rtlCol="0">
            <a:normAutofit/>
          </a:bodyPr>
          <a:lstStyle>
            <a:lvl1pPr>
              <a:defRPr sz="2400">
                <a:latin typeface="Microsoft JhengHei UI" panose="020B0604030504040204" pitchFamily="34" charset="-120"/>
                <a:ea typeface="Microsoft JhengHei UI" panose="020B0604030504040204" pitchFamily="34" charset="-120"/>
              </a:defRPr>
            </a:lvl1pPr>
            <a:lvl2pPr>
              <a:defRPr sz="2000">
                <a:latin typeface="Microsoft JhengHei UI" panose="020B0604030504040204" pitchFamily="34" charset="-120"/>
                <a:ea typeface="Microsoft JhengHei UI" panose="020B0604030504040204" pitchFamily="34" charset="-120"/>
              </a:defRPr>
            </a:lvl2pPr>
            <a:lvl3pPr>
              <a:defRPr sz="1800">
                <a:latin typeface="Microsoft JhengHei UI" panose="020B0604030504040204" pitchFamily="34" charset="-120"/>
                <a:ea typeface="Microsoft JhengHei UI" panose="020B0604030504040204" pitchFamily="34" charset="-120"/>
              </a:defRPr>
            </a:lvl3pPr>
            <a:lvl4pPr>
              <a:defRPr sz="1800">
                <a:latin typeface="Microsoft JhengHei UI" panose="020B0604030504040204" pitchFamily="34" charset="-120"/>
                <a:ea typeface="Microsoft JhengHei UI" panose="020B0604030504040204" pitchFamily="34" charset="-120"/>
              </a:defRPr>
            </a:lvl4pPr>
            <a:lvl5pPr marL="2011328">
              <a:defRPr sz="1800">
                <a:latin typeface="Microsoft JhengHei UI" panose="020B0604030504040204" pitchFamily="34" charset="-120"/>
                <a:ea typeface="Microsoft JhengHei UI" panose="020B0604030504040204" pitchFamily="34" charset="-120"/>
              </a:defRPr>
            </a:lvl5pPr>
            <a:lvl6pPr marL="2011328">
              <a:defRPr sz="1800"/>
            </a:lvl6pPr>
            <a:lvl7pPr marL="2011328">
              <a:defRPr sz="1800"/>
            </a:lvl7pPr>
            <a:lvl8pPr marL="2011328">
              <a:defRPr sz="1800"/>
            </a:lvl8pPr>
            <a:lvl9pPr marL="2011328">
              <a:defRPr sz="1800"/>
            </a:lvl9pPr>
          </a:lstStyle>
          <a:p>
            <a:pPr lvl="0" rtl="0"/>
            <a:r>
              <a:rPr lang="zh-TW" altLang="en-US" noProof="0"/>
              <a:t>按一下以編輯母片文字樣式</a:t>
            </a:r>
          </a:p>
          <a:p>
            <a:pPr lvl="1" rtl="0"/>
            <a:r>
              <a:rPr lang="zh-TW" altLang="en-US" noProof="0"/>
              <a:t>第二層</a:t>
            </a:r>
          </a:p>
          <a:p>
            <a:pPr lvl="2" rtl="0"/>
            <a:r>
              <a:rPr lang="zh-TW" altLang="en-US" noProof="0"/>
              <a:t>第三層</a:t>
            </a:r>
          </a:p>
          <a:p>
            <a:pPr lvl="3" rtl="0"/>
            <a:r>
              <a:rPr lang="zh-TW" altLang="en-US" noProof="0"/>
              <a:t>第四層</a:t>
            </a:r>
          </a:p>
          <a:p>
            <a:pPr lvl="4" rtl="0"/>
            <a:r>
              <a:rPr lang="zh-TW" altLang="en-US" noProof="0"/>
              <a:t>第五層</a:t>
            </a:r>
          </a:p>
        </p:txBody>
      </p:sp>
      <p:sp>
        <p:nvSpPr>
          <p:cNvPr id="5" name="日期預留位置 4"/>
          <p:cNvSpPr>
            <a:spLocks noGrp="1"/>
          </p:cNvSpPr>
          <p:nvPr>
            <p:ph type="dt" sz="half" idx="10"/>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521623A9-5A80-445B-B991-391A770E7215}" type="datetime1">
              <a:rPr lang="en-US" altLang="zh-TW" noProof="0" smtClean="0"/>
              <a:t>5/13/2021</a:t>
            </a:fld>
            <a:endParaRPr lang="zh-TW" altLang="en-US" noProof="0"/>
          </a:p>
        </p:txBody>
      </p:sp>
      <p:sp>
        <p:nvSpPr>
          <p:cNvPr id="6" name="頁尾預留位置 5"/>
          <p:cNvSpPr>
            <a:spLocks noGrp="1"/>
          </p:cNvSpPr>
          <p:nvPr>
            <p:ph type="ftr" sz="quarter" idx="11"/>
          </p:nvPr>
        </p:nvSpPr>
        <p:spPr/>
        <p:txBody>
          <a:bodyPr rtlCol="0"/>
          <a:lstStyle>
            <a:lvl1pPr>
              <a:defRPr>
                <a:latin typeface="Microsoft JhengHei UI" panose="020B0604030504040204" pitchFamily="34" charset="-120"/>
                <a:ea typeface="Microsoft JhengHei UI" panose="020B0604030504040204" pitchFamily="34" charset="-120"/>
              </a:defRPr>
            </a:lvl1pPr>
          </a:lstStyle>
          <a:p>
            <a:r>
              <a:rPr lang="zh-TW" altLang="en-US" noProof="0"/>
              <a:t>新增頁尾</a:t>
            </a:r>
          </a:p>
        </p:txBody>
      </p:sp>
      <p:sp>
        <p:nvSpPr>
          <p:cNvPr id="7" name="投影片編號預留位置 6"/>
          <p:cNvSpPr>
            <a:spLocks noGrp="1"/>
          </p:cNvSpPr>
          <p:nvPr>
            <p:ph type="sldNum" sz="quarter" idx="12"/>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EB37DED6-D4C7-42EE-AB49-D2E39E64FDE4}" type="slidenum">
              <a:rPr lang="en-US" altLang="zh-TW" noProof="0" smtClean="0"/>
              <a:pPr/>
              <a:t>‹#›</a:t>
            </a:fld>
            <a:endParaRPr lang="zh-TW" altLang="en-US" noProof="0"/>
          </a:p>
        </p:txBody>
      </p:sp>
    </p:spTree>
    <p:extLst>
      <p:ext uri="{BB962C8B-B14F-4D97-AF65-F5344CB8AC3E}">
        <p14:creationId xmlns:p14="http://schemas.microsoft.com/office/powerpoint/2010/main" val="2701748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標題 1"/>
          <p:cNvSpPr>
            <a:spLocks noGrp="1"/>
          </p:cNvSpPr>
          <p:nvPr>
            <p:ph type="title"/>
          </p:nvPr>
        </p:nvSpPr>
        <p:spPr/>
        <p:txBody>
          <a:bodyPr rtlCol="0"/>
          <a:lstStyle>
            <a:lvl1pPr>
              <a:defRPr>
                <a:latin typeface="Microsoft JhengHei UI" panose="020B0604030504040204" pitchFamily="34" charset="-120"/>
                <a:ea typeface="Microsoft JhengHei UI" panose="020B0604030504040204" pitchFamily="34" charset="-120"/>
              </a:defRPr>
            </a:lvl1pPr>
          </a:lstStyle>
          <a:p>
            <a:pPr rtl="0"/>
            <a:r>
              <a:rPr lang="zh-TW" altLang="en-US" noProof="0"/>
              <a:t>按一下以編輯母片標題樣式</a:t>
            </a:r>
          </a:p>
        </p:txBody>
      </p:sp>
      <p:sp>
        <p:nvSpPr>
          <p:cNvPr id="3" name="文字預留位置 2"/>
          <p:cNvSpPr>
            <a:spLocks noGrp="1"/>
          </p:cNvSpPr>
          <p:nvPr>
            <p:ph type="body" idx="1" hasCustomPrompt="1"/>
          </p:nvPr>
        </p:nvSpPr>
        <p:spPr>
          <a:xfrm>
            <a:off x="1121372" y="1608836"/>
            <a:ext cx="4973041" cy="512064"/>
          </a:xfrm>
        </p:spPr>
        <p:txBody>
          <a:bodyPr rtlCol="0" anchor="b">
            <a:noAutofit/>
          </a:bodyPr>
          <a:lstStyle>
            <a:lvl1pPr marL="0" indent="0">
              <a:spcBef>
                <a:spcPts val="0"/>
              </a:spcBef>
              <a:buNone/>
              <a:defRPr sz="2400" b="1">
                <a:latin typeface="Microsoft JhengHei UI" panose="020B0604030504040204" pitchFamily="34" charset="-120"/>
                <a:ea typeface="Microsoft JhengHei UI" panose="020B0604030504040204" pitchFamily="34" charset="-12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rtl="0"/>
            <a:r>
              <a:rPr lang="zh-TW" altLang="en-US" noProof="0"/>
              <a:t>按一下以編輯母片文字樣式</a:t>
            </a:r>
          </a:p>
        </p:txBody>
      </p:sp>
      <p:sp>
        <p:nvSpPr>
          <p:cNvPr id="4" name="內容預留位置 3"/>
          <p:cNvSpPr>
            <a:spLocks noGrp="1"/>
          </p:cNvSpPr>
          <p:nvPr>
            <p:ph sz="half" idx="2" hasCustomPrompt="1"/>
          </p:nvPr>
        </p:nvSpPr>
        <p:spPr>
          <a:xfrm>
            <a:off x="1117309" y="2209800"/>
            <a:ext cx="4977104" cy="3962400"/>
          </a:xfrm>
        </p:spPr>
        <p:txBody>
          <a:bodyPr rtlCol="0">
            <a:normAutofit/>
          </a:bodyPr>
          <a:lstStyle>
            <a:lvl1pPr>
              <a:defRPr sz="2000">
                <a:latin typeface="Microsoft JhengHei UI" panose="020B0604030504040204" pitchFamily="34" charset="-120"/>
                <a:ea typeface="Microsoft JhengHei UI" panose="020B0604030504040204" pitchFamily="34" charset="-120"/>
              </a:defRPr>
            </a:lvl1pPr>
            <a:lvl2pPr>
              <a:defRPr sz="1800">
                <a:latin typeface="Microsoft JhengHei UI" panose="020B0604030504040204" pitchFamily="34" charset="-120"/>
                <a:ea typeface="Microsoft JhengHei UI" panose="020B0604030504040204" pitchFamily="34" charset="-120"/>
              </a:defRPr>
            </a:lvl2pPr>
            <a:lvl3pPr>
              <a:defRPr sz="1800">
                <a:latin typeface="Microsoft JhengHei UI" panose="020B0604030504040204" pitchFamily="34" charset="-120"/>
                <a:ea typeface="Microsoft JhengHei UI" panose="020B0604030504040204" pitchFamily="34" charset="-120"/>
              </a:defRPr>
            </a:lvl3pPr>
            <a:lvl4pPr>
              <a:defRPr sz="1800">
                <a:latin typeface="Microsoft JhengHei UI" panose="020B0604030504040204" pitchFamily="34" charset="-120"/>
                <a:ea typeface="Microsoft JhengHei UI" panose="020B0604030504040204" pitchFamily="34" charset="-120"/>
              </a:defRPr>
            </a:lvl4pPr>
            <a:lvl5pPr marL="2011328">
              <a:defRPr sz="1800">
                <a:latin typeface="Microsoft JhengHei UI" panose="020B0604030504040204" pitchFamily="34" charset="-120"/>
                <a:ea typeface="Microsoft JhengHei UI" panose="020B0604030504040204" pitchFamily="34" charset="-120"/>
              </a:defRPr>
            </a:lvl5pPr>
            <a:lvl6pPr marL="2011328">
              <a:defRPr sz="1800"/>
            </a:lvl6pPr>
            <a:lvl7pPr marL="2011328">
              <a:defRPr sz="1800"/>
            </a:lvl7pPr>
            <a:lvl8pPr marL="2011328">
              <a:defRPr sz="1800"/>
            </a:lvl8pPr>
            <a:lvl9pPr marL="2011328">
              <a:defRPr sz="1800"/>
            </a:lvl9pPr>
          </a:lstStyle>
          <a:p>
            <a:pPr lvl="0" rtl="0"/>
            <a:r>
              <a:rPr lang="zh-TW" altLang="en-US" noProof="0"/>
              <a:t>按一下以編輯母片文字樣式</a:t>
            </a:r>
          </a:p>
          <a:p>
            <a:pPr lvl="1" rtl="0"/>
            <a:r>
              <a:rPr lang="zh-TW" altLang="en-US" noProof="0"/>
              <a:t>第二層</a:t>
            </a:r>
          </a:p>
          <a:p>
            <a:pPr lvl="2" rtl="0"/>
            <a:r>
              <a:rPr lang="zh-TW" altLang="en-US" noProof="0"/>
              <a:t>第三層</a:t>
            </a:r>
          </a:p>
          <a:p>
            <a:pPr lvl="3" rtl="0"/>
            <a:r>
              <a:rPr lang="zh-TW" altLang="en-US" noProof="0"/>
              <a:t>第四層</a:t>
            </a:r>
          </a:p>
          <a:p>
            <a:pPr lvl="4" rtl="0"/>
            <a:r>
              <a:rPr lang="zh-TW" altLang="en-US" noProof="0"/>
              <a:t>第五層</a:t>
            </a:r>
          </a:p>
        </p:txBody>
      </p:sp>
      <p:sp>
        <p:nvSpPr>
          <p:cNvPr id="5" name="文字預留位置 4"/>
          <p:cNvSpPr>
            <a:spLocks noGrp="1"/>
          </p:cNvSpPr>
          <p:nvPr>
            <p:ph type="body" sz="quarter" idx="3" hasCustomPrompt="1"/>
          </p:nvPr>
        </p:nvSpPr>
        <p:spPr>
          <a:xfrm>
            <a:off x="6301622" y="1608836"/>
            <a:ext cx="4973041" cy="512064"/>
          </a:xfrm>
        </p:spPr>
        <p:txBody>
          <a:bodyPr rtlCol="0" anchor="b">
            <a:noAutofit/>
          </a:bodyPr>
          <a:lstStyle>
            <a:lvl1pPr marL="0" indent="0">
              <a:spcBef>
                <a:spcPts val="0"/>
              </a:spcBef>
              <a:buNone/>
              <a:defRPr sz="2400" b="1">
                <a:latin typeface="Microsoft JhengHei UI" panose="020B0604030504040204" pitchFamily="34" charset="-120"/>
                <a:ea typeface="Microsoft JhengHei UI" panose="020B0604030504040204" pitchFamily="34" charset="-12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rtl="0"/>
            <a:r>
              <a:rPr lang="zh-TW" altLang="en-US" noProof="0"/>
              <a:t>按一下以編輯母片文字樣式</a:t>
            </a:r>
          </a:p>
        </p:txBody>
      </p:sp>
      <p:sp>
        <p:nvSpPr>
          <p:cNvPr id="6" name="內容預留位置 5"/>
          <p:cNvSpPr>
            <a:spLocks noGrp="1"/>
          </p:cNvSpPr>
          <p:nvPr>
            <p:ph sz="quarter" idx="4" hasCustomPrompt="1"/>
          </p:nvPr>
        </p:nvSpPr>
        <p:spPr>
          <a:xfrm>
            <a:off x="6297559" y="2209800"/>
            <a:ext cx="4977104" cy="3962400"/>
          </a:xfrm>
        </p:spPr>
        <p:txBody>
          <a:bodyPr rtlCol="0">
            <a:normAutofit/>
          </a:bodyPr>
          <a:lstStyle>
            <a:lvl1pPr>
              <a:defRPr sz="2000">
                <a:latin typeface="Microsoft JhengHei UI" panose="020B0604030504040204" pitchFamily="34" charset="-120"/>
                <a:ea typeface="Microsoft JhengHei UI" panose="020B0604030504040204" pitchFamily="34" charset="-120"/>
              </a:defRPr>
            </a:lvl1pPr>
            <a:lvl2pPr>
              <a:defRPr sz="1800">
                <a:latin typeface="Microsoft JhengHei UI" panose="020B0604030504040204" pitchFamily="34" charset="-120"/>
                <a:ea typeface="Microsoft JhengHei UI" panose="020B0604030504040204" pitchFamily="34" charset="-120"/>
              </a:defRPr>
            </a:lvl2pPr>
            <a:lvl3pPr>
              <a:defRPr sz="1800">
                <a:latin typeface="Microsoft JhengHei UI" panose="020B0604030504040204" pitchFamily="34" charset="-120"/>
                <a:ea typeface="Microsoft JhengHei UI" panose="020B0604030504040204" pitchFamily="34" charset="-120"/>
              </a:defRPr>
            </a:lvl3pPr>
            <a:lvl4pPr>
              <a:defRPr sz="1800">
                <a:latin typeface="Microsoft JhengHei UI" panose="020B0604030504040204" pitchFamily="34" charset="-120"/>
                <a:ea typeface="Microsoft JhengHei UI" panose="020B0604030504040204" pitchFamily="34" charset="-120"/>
              </a:defRPr>
            </a:lvl4pPr>
            <a:lvl5pPr marL="2011328">
              <a:defRPr sz="1800">
                <a:latin typeface="Microsoft JhengHei UI" panose="020B0604030504040204" pitchFamily="34" charset="-120"/>
                <a:ea typeface="Microsoft JhengHei UI" panose="020B0604030504040204" pitchFamily="34" charset="-120"/>
              </a:defRPr>
            </a:lvl5pPr>
            <a:lvl6pPr marL="2011328">
              <a:defRPr sz="1800"/>
            </a:lvl6pPr>
            <a:lvl7pPr marL="2011328">
              <a:defRPr sz="1800"/>
            </a:lvl7pPr>
            <a:lvl8pPr marL="2011328">
              <a:defRPr sz="1800"/>
            </a:lvl8pPr>
            <a:lvl9pPr marL="2011328">
              <a:defRPr sz="1800"/>
            </a:lvl9pPr>
          </a:lstStyle>
          <a:p>
            <a:pPr lvl="0" rtl="0"/>
            <a:r>
              <a:rPr lang="zh-TW" altLang="en-US" noProof="0"/>
              <a:t>按一下以編輯母片文字樣式</a:t>
            </a:r>
          </a:p>
          <a:p>
            <a:pPr lvl="1" rtl="0"/>
            <a:r>
              <a:rPr lang="zh-TW" altLang="en-US" noProof="0"/>
              <a:t>第二層</a:t>
            </a:r>
          </a:p>
          <a:p>
            <a:pPr lvl="2" rtl="0"/>
            <a:r>
              <a:rPr lang="zh-TW" altLang="en-US" noProof="0"/>
              <a:t>第三層</a:t>
            </a:r>
          </a:p>
          <a:p>
            <a:pPr lvl="3" rtl="0"/>
            <a:r>
              <a:rPr lang="zh-TW" altLang="en-US" noProof="0"/>
              <a:t>第四層</a:t>
            </a:r>
          </a:p>
          <a:p>
            <a:pPr lvl="4" rtl="0"/>
            <a:r>
              <a:rPr lang="zh-TW" altLang="en-US" noProof="0"/>
              <a:t>第五層</a:t>
            </a:r>
          </a:p>
        </p:txBody>
      </p:sp>
      <p:sp>
        <p:nvSpPr>
          <p:cNvPr id="7" name="日期預留位置 6"/>
          <p:cNvSpPr>
            <a:spLocks noGrp="1"/>
          </p:cNvSpPr>
          <p:nvPr>
            <p:ph type="dt" sz="half" idx="10"/>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E3FDC7AD-C86B-405C-ACEC-06AD2EBEB62E}" type="datetime1">
              <a:rPr lang="en-US" altLang="zh-TW" noProof="0" smtClean="0"/>
              <a:t>5/13/2021</a:t>
            </a:fld>
            <a:endParaRPr lang="zh-TW" altLang="en-US" noProof="0"/>
          </a:p>
        </p:txBody>
      </p:sp>
      <p:sp>
        <p:nvSpPr>
          <p:cNvPr id="8" name="頁尾預留位置 7"/>
          <p:cNvSpPr>
            <a:spLocks noGrp="1"/>
          </p:cNvSpPr>
          <p:nvPr>
            <p:ph type="ftr" sz="quarter" idx="11"/>
          </p:nvPr>
        </p:nvSpPr>
        <p:spPr/>
        <p:txBody>
          <a:bodyPr rtlCol="0"/>
          <a:lstStyle>
            <a:lvl1pPr>
              <a:defRPr>
                <a:latin typeface="Microsoft JhengHei UI" panose="020B0604030504040204" pitchFamily="34" charset="-120"/>
                <a:ea typeface="Microsoft JhengHei UI" panose="020B0604030504040204" pitchFamily="34" charset="-120"/>
              </a:defRPr>
            </a:lvl1pPr>
          </a:lstStyle>
          <a:p>
            <a:r>
              <a:rPr lang="zh-TW" altLang="en-US" noProof="0"/>
              <a:t>新增頁尾</a:t>
            </a:r>
          </a:p>
        </p:txBody>
      </p:sp>
      <p:sp>
        <p:nvSpPr>
          <p:cNvPr id="9" name="投影片編號預留位置 8"/>
          <p:cNvSpPr>
            <a:spLocks noGrp="1"/>
          </p:cNvSpPr>
          <p:nvPr>
            <p:ph type="sldNum" sz="quarter" idx="12"/>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EB37DED6-D4C7-42EE-AB49-D2E39E64FDE4}" type="slidenum">
              <a:rPr lang="en-US" altLang="zh-TW" noProof="0" smtClean="0"/>
              <a:pPr/>
              <a:t>‹#›</a:t>
            </a:fld>
            <a:endParaRPr lang="zh-TW" altLang="en-US" noProof="0"/>
          </a:p>
        </p:txBody>
      </p:sp>
    </p:spTree>
    <p:extLst>
      <p:ext uri="{BB962C8B-B14F-4D97-AF65-F5344CB8AC3E}">
        <p14:creationId xmlns:p14="http://schemas.microsoft.com/office/powerpoint/2010/main" val="147465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rtlCol="0"/>
          <a:lstStyle>
            <a:lvl1pPr>
              <a:defRPr>
                <a:latin typeface="Microsoft JhengHei UI" panose="020B0604030504040204" pitchFamily="34" charset="-120"/>
                <a:ea typeface="Microsoft JhengHei UI" panose="020B0604030504040204" pitchFamily="34" charset="-120"/>
              </a:defRPr>
            </a:lvl1pPr>
          </a:lstStyle>
          <a:p>
            <a:pPr rtl="0"/>
            <a:r>
              <a:rPr lang="zh-TW" altLang="en-US" noProof="0"/>
              <a:t>按一下以編輯母片標題樣式</a:t>
            </a:r>
          </a:p>
        </p:txBody>
      </p:sp>
      <p:sp>
        <p:nvSpPr>
          <p:cNvPr id="3" name="日期預留位置 2"/>
          <p:cNvSpPr>
            <a:spLocks noGrp="1"/>
          </p:cNvSpPr>
          <p:nvPr>
            <p:ph type="dt" sz="half" idx="10"/>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1997A5CB-58FB-4618-B9B1-65B93A8FCE43}" type="datetime1">
              <a:rPr lang="en-US" altLang="zh-TW" noProof="0" smtClean="0"/>
              <a:t>5/13/2021</a:t>
            </a:fld>
            <a:endParaRPr lang="zh-TW" altLang="en-US" noProof="0"/>
          </a:p>
        </p:txBody>
      </p:sp>
      <p:sp>
        <p:nvSpPr>
          <p:cNvPr id="4" name="頁尾預留位置 3"/>
          <p:cNvSpPr>
            <a:spLocks noGrp="1"/>
          </p:cNvSpPr>
          <p:nvPr>
            <p:ph type="ftr" sz="quarter" idx="11"/>
          </p:nvPr>
        </p:nvSpPr>
        <p:spPr/>
        <p:txBody>
          <a:bodyPr rtlCol="0"/>
          <a:lstStyle>
            <a:lvl1pPr>
              <a:defRPr>
                <a:latin typeface="Microsoft JhengHei UI" panose="020B0604030504040204" pitchFamily="34" charset="-120"/>
                <a:ea typeface="Microsoft JhengHei UI" panose="020B0604030504040204" pitchFamily="34" charset="-120"/>
              </a:defRPr>
            </a:lvl1pPr>
          </a:lstStyle>
          <a:p>
            <a:r>
              <a:rPr lang="zh-TW" altLang="en-US" noProof="0"/>
              <a:t>新增頁尾</a:t>
            </a:r>
          </a:p>
        </p:txBody>
      </p:sp>
      <p:sp>
        <p:nvSpPr>
          <p:cNvPr id="5" name="投影片編號預留位置 4"/>
          <p:cNvSpPr>
            <a:spLocks noGrp="1"/>
          </p:cNvSpPr>
          <p:nvPr>
            <p:ph type="sldNum" sz="quarter" idx="12"/>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EB37DED6-D4C7-42EE-AB49-D2E39E64FDE4}" type="slidenum">
              <a:rPr lang="en-US" altLang="zh-TW" noProof="0" smtClean="0"/>
              <a:pPr/>
              <a:t>‹#›</a:t>
            </a:fld>
            <a:endParaRPr lang="zh-TW" altLang="en-US" noProof="0"/>
          </a:p>
        </p:txBody>
      </p:sp>
    </p:spTree>
    <p:extLst>
      <p:ext uri="{BB962C8B-B14F-4D97-AF65-F5344CB8AC3E}">
        <p14:creationId xmlns:p14="http://schemas.microsoft.com/office/powerpoint/2010/main" val="1810248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預留位置 1"/>
          <p:cNvSpPr>
            <a:spLocks noGrp="1"/>
          </p:cNvSpPr>
          <p:nvPr>
            <p:ph type="dt" sz="half" idx="10"/>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2F7E5824-72CE-4019-907B-F91C3A0324DE}" type="datetime1">
              <a:rPr lang="en-US" altLang="zh-TW" noProof="0" smtClean="0"/>
              <a:t>5/13/2021</a:t>
            </a:fld>
            <a:endParaRPr lang="zh-TW" altLang="en-US" noProof="0"/>
          </a:p>
        </p:txBody>
      </p:sp>
      <p:sp>
        <p:nvSpPr>
          <p:cNvPr id="3" name="頁尾預留位置 2"/>
          <p:cNvSpPr>
            <a:spLocks noGrp="1"/>
          </p:cNvSpPr>
          <p:nvPr>
            <p:ph type="ftr" sz="quarter" idx="11"/>
          </p:nvPr>
        </p:nvSpPr>
        <p:spPr/>
        <p:txBody>
          <a:bodyPr rtlCol="0"/>
          <a:lstStyle>
            <a:lvl1pPr>
              <a:defRPr>
                <a:latin typeface="Microsoft JhengHei UI" panose="020B0604030504040204" pitchFamily="34" charset="-120"/>
                <a:ea typeface="Microsoft JhengHei UI" panose="020B0604030504040204" pitchFamily="34" charset="-120"/>
              </a:defRPr>
            </a:lvl1pPr>
          </a:lstStyle>
          <a:p>
            <a:r>
              <a:rPr lang="zh-TW" altLang="en-US" noProof="0"/>
              <a:t>新增頁尾</a:t>
            </a:r>
          </a:p>
        </p:txBody>
      </p:sp>
      <p:sp>
        <p:nvSpPr>
          <p:cNvPr id="4" name="投影片編號預留位置 3"/>
          <p:cNvSpPr>
            <a:spLocks noGrp="1"/>
          </p:cNvSpPr>
          <p:nvPr>
            <p:ph type="sldNum" sz="quarter" idx="12"/>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EB37DED6-D4C7-42EE-AB49-D2E39E64FDE4}" type="slidenum">
              <a:rPr lang="en-US" altLang="zh-TW" noProof="0" smtClean="0"/>
              <a:pPr/>
              <a:t>‹#›</a:t>
            </a:fld>
            <a:endParaRPr lang="zh-TW" altLang="en-US" noProof="0"/>
          </a:p>
        </p:txBody>
      </p:sp>
    </p:spTree>
    <p:extLst>
      <p:ext uri="{BB962C8B-B14F-4D97-AF65-F5344CB8AC3E}">
        <p14:creationId xmlns:p14="http://schemas.microsoft.com/office/powerpoint/2010/main" val="664484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8" name="矩形 7"/>
          <p:cNvSpPr/>
          <p:nvPr/>
        </p:nvSpPr>
        <p:spPr>
          <a:xfrm>
            <a:off x="3961368" y="0"/>
            <a:ext cx="7922736" cy="6858000"/>
          </a:xfrm>
          <a:prstGeom prst="rect">
            <a:avLst/>
          </a:prstGeom>
          <a:gradFill flip="none" rotWithShape="1">
            <a:gsLst>
              <a:gs pos="0">
                <a:schemeClr val="bg1">
                  <a:alpha val="0"/>
                </a:schemeClr>
              </a:gs>
              <a:gs pos="100000">
                <a:schemeClr val="bg1">
                  <a:alpha val="55000"/>
                </a:schemeClr>
              </a:gs>
            </a:gsLst>
            <a:lin ang="7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zh-TW" altLang="en-US" noProof="0">
              <a:latin typeface="Microsoft JhengHei UI" panose="020B0604030504040204" pitchFamily="34" charset="-120"/>
              <a:ea typeface="Microsoft JhengHei UI" panose="020B0604030504040204" pitchFamily="34" charset="-120"/>
            </a:endParaRPr>
          </a:p>
        </p:txBody>
      </p:sp>
      <p:sp>
        <p:nvSpPr>
          <p:cNvPr id="2" name="標題 1"/>
          <p:cNvSpPr>
            <a:spLocks noGrp="1"/>
          </p:cNvSpPr>
          <p:nvPr>
            <p:ph type="title"/>
          </p:nvPr>
        </p:nvSpPr>
        <p:spPr>
          <a:xfrm>
            <a:off x="455612" y="1701800"/>
            <a:ext cx="3351927" cy="2844800"/>
          </a:xfrm>
        </p:spPr>
        <p:txBody>
          <a:bodyPr rtlCol="0" anchor="b">
            <a:normAutofit/>
          </a:bodyPr>
          <a:lstStyle>
            <a:lvl1pPr algn="l">
              <a:defRPr sz="2000" b="1">
                <a:effectLst/>
                <a:latin typeface="Microsoft JhengHei UI" panose="020B0604030504040204" pitchFamily="34" charset="-120"/>
                <a:ea typeface="Microsoft JhengHei UI" panose="020B0604030504040204" pitchFamily="34" charset="-120"/>
              </a:defRPr>
            </a:lvl1pPr>
          </a:lstStyle>
          <a:p>
            <a:pPr rtl="0"/>
            <a:r>
              <a:rPr lang="zh-TW" altLang="en-US" noProof="0"/>
              <a:t>按一下以編輯母片標題樣式</a:t>
            </a:r>
          </a:p>
        </p:txBody>
      </p:sp>
      <p:sp>
        <p:nvSpPr>
          <p:cNvPr id="3" name="內容預留位置 2"/>
          <p:cNvSpPr>
            <a:spLocks noGrp="1"/>
          </p:cNvSpPr>
          <p:nvPr>
            <p:ph idx="1" hasCustomPrompt="1"/>
          </p:nvPr>
        </p:nvSpPr>
        <p:spPr>
          <a:xfrm>
            <a:off x="4469236" y="482600"/>
            <a:ext cx="6805427" cy="5892800"/>
          </a:xfrm>
        </p:spPr>
        <p:txBody>
          <a:bodyPr rtlCol="0">
            <a:normAutofit/>
          </a:bodyPr>
          <a:lstStyle>
            <a:lvl1pPr>
              <a:defRPr sz="2400">
                <a:latin typeface="Microsoft JhengHei UI" panose="020B0604030504040204" pitchFamily="34" charset="-120"/>
                <a:ea typeface="Microsoft JhengHei UI" panose="020B0604030504040204" pitchFamily="34" charset="-120"/>
              </a:defRPr>
            </a:lvl1pPr>
            <a:lvl2pPr>
              <a:defRPr sz="2000">
                <a:latin typeface="Microsoft JhengHei UI" panose="020B0604030504040204" pitchFamily="34" charset="-120"/>
                <a:ea typeface="Microsoft JhengHei UI" panose="020B0604030504040204" pitchFamily="34" charset="-120"/>
              </a:defRPr>
            </a:lvl2pPr>
            <a:lvl3pPr>
              <a:defRPr sz="1800">
                <a:latin typeface="Microsoft JhengHei UI" panose="020B0604030504040204" pitchFamily="34" charset="-120"/>
                <a:ea typeface="Microsoft JhengHei UI" panose="020B0604030504040204" pitchFamily="34" charset="-120"/>
              </a:defRPr>
            </a:lvl3pPr>
            <a:lvl4pPr>
              <a:defRPr sz="1800">
                <a:latin typeface="Microsoft JhengHei UI" panose="020B0604030504040204" pitchFamily="34" charset="-120"/>
                <a:ea typeface="Microsoft JhengHei UI" panose="020B0604030504040204" pitchFamily="34" charset="-120"/>
              </a:defRPr>
            </a:lvl4pPr>
            <a:lvl5pPr>
              <a:defRPr sz="1800">
                <a:latin typeface="Microsoft JhengHei UI" panose="020B0604030504040204" pitchFamily="34" charset="-120"/>
                <a:ea typeface="Microsoft JhengHei UI" panose="020B0604030504040204" pitchFamily="34" charset="-120"/>
              </a:defRPr>
            </a:lvl5pPr>
            <a:lvl6pPr>
              <a:defRPr sz="1800"/>
            </a:lvl6pPr>
            <a:lvl7pPr>
              <a:defRPr sz="1800"/>
            </a:lvl7pPr>
            <a:lvl8pPr>
              <a:defRPr sz="1800"/>
            </a:lvl8pPr>
            <a:lvl9pPr>
              <a:defRPr sz="1800"/>
            </a:lvl9pPr>
          </a:lstStyle>
          <a:p>
            <a:pPr lvl="0" rtl="0"/>
            <a:r>
              <a:rPr lang="zh-TW" altLang="en-US" noProof="0"/>
              <a:t>按一下以編輯母片文字樣式</a:t>
            </a:r>
          </a:p>
          <a:p>
            <a:pPr lvl="1" rtl="0"/>
            <a:r>
              <a:rPr lang="zh-TW" altLang="en-US" noProof="0"/>
              <a:t>第二層</a:t>
            </a:r>
          </a:p>
          <a:p>
            <a:pPr lvl="2" rtl="0"/>
            <a:r>
              <a:rPr lang="zh-TW" altLang="en-US" noProof="0"/>
              <a:t>第三層</a:t>
            </a:r>
          </a:p>
          <a:p>
            <a:pPr lvl="3" rtl="0"/>
            <a:r>
              <a:rPr lang="zh-TW" altLang="en-US" noProof="0"/>
              <a:t>第四層</a:t>
            </a:r>
          </a:p>
          <a:p>
            <a:pPr lvl="4" rtl="0"/>
            <a:r>
              <a:rPr lang="zh-TW" altLang="en-US" noProof="0"/>
              <a:t>第五層</a:t>
            </a:r>
          </a:p>
        </p:txBody>
      </p:sp>
      <p:sp>
        <p:nvSpPr>
          <p:cNvPr id="4" name="文字預留位置 3"/>
          <p:cNvSpPr>
            <a:spLocks noGrp="1"/>
          </p:cNvSpPr>
          <p:nvPr>
            <p:ph type="body" sz="half" idx="2" hasCustomPrompt="1"/>
          </p:nvPr>
        </p:nvSpPr>
        <p:spPr>
          <a:xfrm>
            <a:off x="455612" y="4648200"/>
            <a:ext cx="3351927" cy="1727200"/>
          </a:xfrm>
        </p:spPr>
        <p:txBody>
          <a:bodyPr rtlCol="0">
            <a:normAutofit/>
          </a:bodyPr>
          <a:lstStyle>
            <a:lvl1pPr marL="0" indent="0">
              <a:spcBef>
                <a:spcPts val="1200"/>
              </a:spcBef>
              <a:buNone/>
              <a:defRPr sz="1600">
                <a:latin typeface="Microsoft JhengHei UI" panose="020B0604030504040204" pitchFamily="34" charset="-120"/>
                <a:ea typeface="Microsoft JhengHei UI" panose="020B0604030504040204" pitchFamily="34" charset="-120"/>
              </a:defRPr>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rtl="0"/>
            <a:r>
              <a:rPr lang="zh-TW" altLang="en-US" noProof="0"/>
              <a:t>按一下以編輯母片文字樣式</a:t>
            </a:r>
          </a:p>
        </p:txBody>
      </p:sp>
      <p:sp>
        <p:nvSpPr>
          <p:cNvPr id="5" name="日期預留位置 4"/>
          <p:cNvSpPr>
            <a:spLocks noGrp="1"/>
          </p:cNvSpPr>
          <p:nvPr>
            <p:ph type="dt" sz="half" idx="10"/>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C7B9191D-7E85-430A-9D82-5703846DB74B}" type="datetime1">
              <a:rPr lang="en-US" altLang="zh-TW" noProof="0" smtClean="0"/>
              <a:t>5/13/2021</a:t>
            </a:fld>
            <a:endParaRPr lang="zh-TW" altLang="en-US" noProof="0"/>
          </a:p>
        </p:txBody>
      </p:sp>
      <p:sp>
        <p:nvSpPr>
          <p:cNvPr id="6" name="頁尾預留位置 5"/>
          <p:cNvSpPr>
            <a:spLocks noGrp="1"/>
          </p:cNvSpPr>
          <p:nvPr>
            <p:ph type="ftr" sz="quarter" idx="11"/>
          </p:nvPr>
        </p:nvSpPr>
        <p:spPr/>
        <p:txBody>
          <a:bodyPr rtlCol="0"/>
          <a:lstStyle>
            <a:lvl1pPr>
              <a:defRPr>
                <a:latin typeface="Microsoft JhengHei UI" panose="020B0604030504040204" pitchFamily="34" charset="-120"/>
                <a:ea typeface="Microsoft JhengHei UI" panose="020B0604030504040204" pitchFamily="34" charset="-120"/>
              </a:defRPr>
            </a:lvl1pPr>
          </a:lstStyle>
          <a:p>
            <a:r>
              <a:rPr lang="zh-TW" altLang="en-US" noProof="0"/>
              <a:t>新增頁尾</a:t>
            </a:r>
          </a:p>
        </p:txBody>
      </p:sp>
      <p:sp>
        <p:nvSpPr>
          <p:cNvPr id="7" name="投影片編號預留位置 6"/>
          <p:cNvSpPr>
            <a:spLocks noGrp="1"/>
          </p:cNvSpPr>
          <p:nvPr>
            <p:ph type="sldNum" sz="quarter" idx="12"/>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2DFBB78A-01B4-41F2-96B0-677A4A282832}" type="slidenum">
              <a:rPr lang="en-US" altLang="zh-TW" noProof="0" smtClean="0"/>
              <a:pPr/>
              <a:t>‹#›</a:t>
            </a:fld>
            <a:endParaRPr lang="zh-TW" altLang="en-US" noProof="0"/>
          </a:p>
        </p:txBody>
      </p:sp>
    </p:spTree>
    <p:extLst>
      <p:ext uri="{BB962C8B-B14F-4D97-AF65-F5344CB8AC3E}">
        <p14:creationId xmlns:p14="http://schemas.microsoft.com/office/powerpoint/2010/main" val="280129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8" name="矩形 7"/>
          <p:cNvSpPr/>
          <p:nvPr/>
        </p:nvSpPr>
        <p:spPr>
          <a:xfrm>
            <a:off x="2082258" y="0"/>
            <a:ext cx="8024310" cy="6858000"/>
          </a:xfrm>
          <a:prstGeom prst="rect">
            <a:avLst/>
          </a:prstGeom>
          <a:gradFill flip="none" rotWithShape="1">
            <a:gsLst>
              <a:gs pos="0">
                <a:schemeClr val="bg1">
                  <a:alpha val="0"/>
                </a:schemeClr>
              </a:gs>
              <a:gs pos="100000">
                <a:schemeClr val="bg1">
                  <a:alpha val="55000"/>
                </a:schemeClr>
              </a:gs>
            </a:gsLst>
            <a:lin ang="7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zh-TW" altLang="en-US" noProof="0">
              <a:latin typeface="Microsoft JhengHei UI" panose="020B0604030504040204" pitchFamily="34" charset="-120"/>
              <a:ea typeface="Microsoft JhengHei UI" panose="020B0604030504040204" pitchFamily="34" charset="-120"/>
            </a:endParaRPr>
          </a:p>
        </p:txBody>
      </p:sp>
      <p:sp>
        <p:nvSpPr>
          <p:cNvPr id="2" name="標題 1"/>
          <p:cNvSpPr>
            <a:spLocks noGrp="1"/>
          </p:cNvSpPr>
          <p:nvPr>
            <p:ph type="title"/>
          </p:nvPr>
        </p:nvSpPr>
        <p:spPr>
          <a:xfrm>
            <a:off x="2437765" y="4800600"/>
            <a:ext cx="7313295" cy="762000"/>
          </a:xfrm>
        </p:spPr>
        <p:txBody>
          <a:bodyPr rtlCol="0" anchor="b">
            <a:normAutofit/>
          </a:bodyPr>
          <a:lstStyle>
            <a:lvl1pPr algn="l">
              <a:defRPr sz="2000" b="1">
                <a:effectLst/>
                <a:latin typeface="Microsoft JhengHei UI" panose="020B0604030504040204" pitchFamily="34" charset="-120"/>
                <a:ea typeface="Microsoft JhengHei UI" panose="020B0604030504040204" pitchFamily="34" charset="-120"/>
              </a:defRPr>
            </a:lvl1pPr>
          </a:lstStyle>
          <a:p>
            <a:pPr rtl="0"/>
            <a:r>
              <a:rPr lang="zh-TW" altLang="en-US" noProof="0"/>
              <a:t>按一下以編輯母片標題樣式</a:t>
            </a:r>
          </a:p>
        </p:txBody>
      </p:sp>
      <p:sp>
        <p:nvSpPr>
          <p:cNvPr id="3" name="圖片預留位置 2" descr="要新增影像的空白預留位置。按一下預留位置，然後選取您要新增的影像"/>
          <p:cNvSpPr>
            <a:spLocks noGrp="1"/>
          </p:cNvSpPr>
          <p:nvPr>
            <p:ph type="pic" idx="1"/>
          </p:nvPr>
        </p:nvSpPr>
        <p:spPr>
          <a:xfrm>
            <a:off x="2437765" y="279401"/>
            <a:ext cx="7313295" cy="4448175"/>
          </a:xfrm>
        </p:spPr>
        <p:txBody>
          <a:bodyPr rtlCol="0">
            <a:normAutofit/>
          </a:bodyPr>
          <a:lstStyle>
            <a:lvl1pPr marL="0" indent="0">
              <a:buNone/>
              <a:defRPr sz="2800">
                <a:latin typeface="Microsoft JhengHei UI" panose="020B0604030504040204" pitchFamily="34" charset="-120"/>
                <a:ea typeface="Microsoft JhengHei UI" panose="020B0604030504040204" pitchFamily="34" charset="-120"/>
              </a:defRPr>
            </a:lvl1pPr>
            <a:lvl2pPr marL="609493" indent="0">
              <a:buNone/>
              <a:defRPr sz="3700"/>
            </a:lvl2pPr>
            <a:lvl3pPr marL="1218987" indent="0">
              <a:buNone/>
              <a:defRPr sz="3200"/>
            </a:lvl3pPr>
            <a:lvl4pPr marL="1828480" indent="0">
              <a:buNone/>
              <a:defRPr sz="2700"/>
            </a:lvl4pPr>
            <a:lvl5pPr marL="2437973" indent="0">
              <a:buNone/>
              <a:defRPr sz="2700"/>
            </a:lvl5pPr>
            <a:lvl6pPr marL="3047467" indent="0">
              <a:buNone/>
              <a:defRPr sz="2700"/>
            </a:lvl6pPr>
            <a:lvl7pPr marL="3656960" indent="0">
              <a:buNone/>
              <a:defRPr sz="2700"/>
            </a:lvl7pPr>
            <a:lvl8pPr marL="4266453" indent="0">
              <a:buNone/>
              <a:defRPr sz="2700"/>
            </a:lvl8pPr>
            <a:lvl9pPr marL="4875947" indent="0">
              <a:buNone/>
              <a:defRPr sz="2700"/>
            </a:lvl9pPr>
          </a:lstStyle>
          <a:p>
            <a:pPr rtl="0"/>
            <a:r>
              <a:rPr lang="zh-TW" altLang="en-US" noProof="0"/>
              <a:t>按一下圖示以新增圖片</a:t>
            </a:r>
          </a:p>
        </p:txBody>
      </p:sp>
      <p:sp>
        <p:nvSpPr>
          <p:cNvPr id="4" name="文字預留位置 3"/>
          <p:cNvSpPr>
            <a:spLocks noGrp="1"/>
          </p:cNvSpPr>
          <p:nvPr>
            <p:ph type="body" sz="half" idx="2" hasCustomPrompt="1"/>
          </p:nvPr>
        </p:nvSpPr>
        <p:spPr>
          <a:xfrm>
            <a:off x="2437765" y="5562600"/>
            <a:ext cx="7313295" cy="812800"/>
          </a:xfrm>
        </p:spPr>
        <p:txBody>
          <a:bodyPr rtlCol="0">
            <a:normAutofit/>
          </a:bodyPr>
          <a:lstStyle>
            <a:lvl1pPr marL="0" indent="0">
              <a:spcBef>
                <a:spcPts val="0"/>
              </a:spcBef>
              <a:buNone/>
              <a:defRPr sz="1600">
                <a:latin typeface="Microsoft JhengHei UI" panose="020B0604030504040204" pitchFamily="34" charset="-120"/>
                <a:ea typeface="Microsoft JhengHei UI" panose="020B0604030504040204" pitchFamily="34" charset="-120"/>
              </a:defRPr>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rtl="0"/>
            <a:r>
              <a:rPr lang="zh-TW" altLang="en-US" noProof="0"/>
              <a:t>按一下以編輯母片文字樣式</a:t>
            </a:r>
          </a:p>
        </p:txBody>
      </p:sp>
      <p:sp>
        <p:nvSpPr>
          <p:cNvPr id="5" name="日期預留位置 4"/>
          <p:cNvSpPr>
            <a:spLocks noGrp="1"/>
          </p:cNvSpPr>
          <p:nvPr>
            <p:ph type="dt" sz="half" idx="10"/>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680C0A29-CAE8-40E3-87D7-E0B82412118D}" type="datetime1">
              <a:rPr lang="en-US" altLang="zh-TW" noProof="0" smtClean="0"/>
              <a:t>5/13/2021</a:t>
            </a:fld>
            <a:endParaRPr lang="zh-TW" altLang="en-US" noProof="0"/>
          </a:p>
        </p:txBody>
      </p:sp>
      <p:sp>
        <p:nvSpPr>
          <p:cNvPr id="6" name="頁尾預留位置 5"/>
          <p:cNvSpPr>
            <a:spLocks noGrp="1"/>
          </p:cNvSpPr>
          <p:nvPr>
            <p:ph type="ftr" sz="quarter" idx="11"/>
          </p:nvPr>
        </p:nvSpPr>
        <p:spPr/>
        <p:txBody>
          <a:bodyPr rtlCol="0"/>
          <a:lstStyle>
            <a:lvl1pPr>
              <a:defRPr>
                <a:latin typeface="Microsoft JhengHei UI" panose="020B0604030504040204" pitchFamily="34" charset="-120"/>
                <a:ea typeface="Microsoft JhengHei UI" panose="020B0604030504040204" pitchFamily="34" charset="-120"/>
              </a:defRPr>
            </a:lvl1pPr>
          </a:lstStyle>
          <a:p>
            <a:r>
              <a:rPr lang="zh-TW" altLang="en-US" noProof="0"/>
              <a:t>新增頁尾</a:t>
            </a:r>
          </a:p>
        </p:txBody>
      </p:sp>
      <p:sp>
        <p:nvSpPr>
          <p:cNvPr id="7" name="投影片編號預留位置 6"/>
          <p:cNvSpPr>
            <a:spLocks noGrp="1"/>
          </p:cNvSpPr>
          <p:nvPr>
            <p:ph type="sldNum" sz="quarter" idx="12"/>
          </p:nvPr>
        </p:nvSpPr>
        <p:spPr/>
        <p:txBody>
          <a:bodyPr rtlCol="0"/>
          <a:lstStyle>
            <a:lvl1pPr>
              <a:defRPr>
                <a:latin typeface="Microsoft JhengHei UI" panose="020B0604030504040204" pitchFamily="34" charset="-120"/>
                <a:ea typeface="Microsoft JhengHei UI" panose="020B0604030504040204" pitchFamily="34" charset="-120"/>
              </a:defRPr>
            </a:lvl1pPr>
          </a:lstStyle>
          <a:p>
            <a:fld id="{2DFBB78A-01B4-41F2-96B0-677A4A282832}" type="slidenum">
              <a:rPr lang="en-US" altLang="zh-TW" noProof="0" smtClean="0"/>
              <a:pPr/>
              <a:t>‹#›</a:t>
            </a:fld>
            <a:endParaRPr lang="zh-TW" altLang="en-US" noProof="0"/>
          </a:p>
        </p:txBody>
      </p:sp>
    </p:spTree>
    <p:extLst>
      <p:ext uri="{BB962C8B-B14F-4D97-AF65-F5344CB8AC3E}">
        <p14:creationId xmlns:p14="http://schemas.microsoft.com/office/powerpoint/2010/main" val="1478196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grpSp>
        <p:nvGrpSpPr>
          <p:cNvPr id="7" name="群組 6"/>
          <p:cNvGrpSpPr/>
          <p:nvPr/>
        </p:nvGrpSpPr>
        <p:grpSpPr>
          <a:xfrm>
            <a:off x="1620" y="0"/>
            <a:ext cx="12188952" cy="6858000"/>
            <a:chOff x="1620" y="0"/>
            <a:chExt cx="12188952" cy="6858000"/>
          </a:xfrm>
        </p:grpSpPr>
        <p:sp>
          <p:nvSpPr>
            <p:cNvPr id="10" name="矩形 9"/>
            <p:cNvSpPr/>
            <p:nvPr/>
          </p:nvSpPr>
          <p:spPr>
            <a:xfrm>
              <a:off x="1620" y="0"/>
              <a:ext cx="12188952" cy="6858000"/>
            </a:xfrm>
            <a:prstGeom prst="rect">
              <a:avLst/>
            </a:prstGeom>
            <a:gradFill flip="none" rotWithShape="1">
              <a:gsLst>
                <a:gs pos="0">
                  <a:schemeClr val="accent1">
                    <a:lumMod val="50000"/>
                  </a:schemeClr>
                </a:gs>
                <a:gs pos="58000">
                  <a:schemeClr val="accent1">
                    <a:lumMod val="40000"/>
                    <a:lumOff val="60000"/>
                  </a:schemeClr>
                </a:gs>
                <a:gs pos="100000">
                  <a:schemeClr val="accent1">
                    <a:lumMod val="5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zh-TW" altLang="en-US" noProof="0">
                <a:latin typeface="Microsoft JhengHei UI" panose="020B0604030504040204" pitchFamily="34" charset="-120"/>
                <a:ea typeface="Microsoft JhengHei UI" panose="020B0604030504040204" pitchFamily="34" charset="-120"/>
              </a:endParaRPr>
            </a:p>
          </p:txBody>
        </p:sp>
        <p:sp>
          <p:nvSpPr>
            <p:cNvPr id="8" name="矩形 7"/>
            <p:cNvSpPr/>
            <p:nvPr/>
          </p:nvSpPr>
          <p:spPr>
            <a:xfrm>
              <a:off x="304721" y="0"/>
              <a:ext cx="11579384" cy="6858000"/>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rtl="0"/>
              <a:endParaRPr lang="zh-TW" altLang="en-US" noProof="0">
                <a:latin typeface="Microsoft JhengHei UI" panose="020B0604030504040204" pitchFamily="34" charset="-120"/>
                <a:ea typeface="Microsoft JhengHei UI" panose="020B0604030504040204" pitchFamily="34" charset="-120"/>
              </a:endParaRPr>
            </a:p>
          </p:txBody>
        </p:sp>
      </p:grpSp>
      <p:sp>
        <p:nvSpPr>
          <p:cNvPr id="2" name="標題預留位置 1"/>
          <p:cNvSpPr>
            <a:spLocks noGrp="1"/>
          </p:cNvSpPr>
          <p:nvPr>
            <p:ph type="title"/>
          </p:nvPr>
        </p:nvSpPr>
        <p:spPr>
          <a:xfrm>
            <a:off x="1117309" y="76200"/>
            <a:ext cx="10157354" cy="1397000"/>
          </a:xfrm>
          <a:prstGeom prst="rect">
            <a:avLst/>
          </a:prstGeom>
        </p:spPr>
        <p:txBody>
          <a:bodyPr vert="horz" lIns="121899" tIns="60949" rIns="121899" bIns="60949" rtlCol="0" anchor="b">
            <a:normAutofit/>
          </a:bodyPr>
          <a:lstStyle/>
          <a:p>
            <a:pPr rtl="0"/>
            <a:r>
              <a:rPr lang="zh-TW" altLang="en-US" noProof="0"/>
              <a:t>按一下以編輯母片標題樣式</a:t>
            </a:r>
          </a:p>
        </p:txBody>
      </p:sp>
      <p:sp>
        <p:nvSpPr>
          <p:cNvPr id="3" name="文字預留位置 2"/>
          <p:cNvSpPr>
            <a:spLocks noGrp="1"/>
          </p:cNvSpPr>
          <p:nvPr>
            <p:ph type="body" idx="1"/>
          </p:nvPr>
        </p:nvSpPr>
        <p:spPr>
          <a:xfrm>
            <a:off x="1117309" y="1701800"/>
            <a:ext cx="10157354" cy="4470400"/>
          </a:xfrm>
          <a:prstGeom prst="rect">
            <a:avLst/>
          </a:prstGeom>
        </p:spPr>
        <p:txBody>
          <a:bodyPr vert="horz" lIns="121899" tIns="60949" rIns="121899" bIns="60949" rtlCol="0">
            <a:normAutofit/>
          </a:bodyPr>
          <a:lstStyle/>
          <a:p>
            <a:pPr lvl="0" rtl="0"/>
            <a:r>
              <a:rPr lang="zh-TW" altLang="en-US" noProof="0"/>
              <a:t>按一下以編輯母片文字樣式</a:t>
            </a:r>
          </a:p>
          <a:p>
            <a:pPr lvl="1" rtl="0"/>
            <a:r>
              <a:rPr lang="zh-TW" altLang="en-US" noProof="0"/>
              <a:t>第二層</a:t>
            </a:r>
          </a:p>
          <a:p>
            <a:pPr lvl="2" rtl="0"/>
            <a:r>
              <a:rPr lang="zh-TW" altLang="en-US" noProof="0"/>
              <a:t>第三層</a:t>
            </a:r>
          </a:p>
          <a:p>
            <a:pPr lvl="3" rtl="0"/>
            <a:r>
              <a:rPr lang="zh-TW" altLang="en-US" noProof="0"/>
              <a:t>第四層</a:t>
            </a:r>
          </a:p>
          <a:p>
            <a:pPr lvl="4" rtl="0"/>
            <a:r>
              <a:rPr lang="zh-TW" altLang="en-US" noProof="0"/>
              <a:t>第五層</a:t>
            </a:r>
          </a:p>
        </p:txBody>
      </p:sp>
      <p:sp>
        <p:nvSpPr>
          <p:cNvPr id="4" name="日期預留位置 3"/>
          <p:cNvSpPr>
            <a:spLocks noGrp="1"/>
          </p:cNvSpPr>
          <p:nvPr>
            <p:ph type="dt" sz="half" idx="2"/>
          </p:nvPr>
        </p:nvSpPr>
        <p:spPr>
          <a:xfrm>
            <a:off x="1117309" y="6400801"/>
            <a:ext cx="2742486" cy="320675"/>
          </a:xfrm>
          <a:prstGeom prst="rect">
            <a:avLst/>
          </a:prstGeom>
        </p:spPr>
        <p:txBody>
          <a:bodyPr vert="horz" lIns="121899" tIns="60949" rIns="121899" bIns="60949" rtlCol="0" anchor="b"/>
          <a:lstStyle>
            <a:lvl1pPr algn="l">
              <a:defRPr sz="1200">
                <a:solidFill>
                  <a:schemeClr val="tx2">
                    <a:lumMod val="50000"/>
                  </a:schemeClr>
                </a:solidFill>
                <a:latin typeface="Microsoft JhengHei UI" panose="020B0604030504040204" pitchFamily="34" charset="-120"/>
                <a:ea typeface="Microsoft JhengHei UI" panose="020B0604030504040204" pitchFamily="34" charset="-120"/>
              </a:defRPr>
            </a:lvl1pPr>
          </a:lstStyle>
          <a:p>
            <a:fld id="{6FD67D88-8A6E-4AD3-A03B-1E751EB602D6}" type="datetime1">
              <a:rPr lang="en-US" altLang="zh-TW" noProof="0" smtClean="0"/>
              <a:t>5/13/2021</a:t>
            </a:fld>
            <a:endParaRPr lang="zh-TW" altLang="en-US" noProof="0"/>
          </a:p>
        </p:txBody>
      </p:sp>
      <p:sp>
        <p:nvSpPr>
          <p:cNvPr id="5" name="頁尾預留位置 4"/>
          <p:cNvSpPr>
            <a:spLocks noGrp="1"/>
          </p:cNvSpPr>
          <p:nvPr>
            <p:ph type="ftr" sz="quarter" idx="3"/>
          </p:nvPr>
        </p:nvSpPr>
        <p:spPr>
          <a:xfrm>
            <a:off x="3907842" y="6400801"/>
            <a:ext cx="6216301" cy="320675"/>
          </a:xfrm>
          <a:prstGeom prst="rect">
            <a:avLst/>
          </a:prstGeom>
        </p:spPr>
        <p:txBody>
          <a:bodyPr vert="horz" lIns="121899" tIns="60949" rIns="121899" bIns="60949" rtlCol="0" anchor="b"/>
          <a:lstStyle>
            <a:lvl1pPr algn="ctr">
              <a:defRPr sz="1200">
                <a:solidFill>
                  <a:schemeClr val="tx2">
                    <a:lumMod val="50000"/>
                  </a:schemeClr>
                </a:solidFill>
                <a:latin typeface="Microsoft JhengHei UI" panose="020B0604030504040204" pitchFamily="34" charset="-120"/>
                <a:ea typeface="Microsoft JhengHei UI" panose="020B0604030504040204" pitchFamily="34" charset="-120"/>
              </a:defRPr>
            </a:lvl1pPr>
          </a:lstStyle>
          <a:p>
            <a:r>
              <a:rPr lang="zh-TW" altLang="en-US" noProof="0"/>
              <a:t>新增頁尾</a:t>
            </a:r>
          </a:p>
        </p:txBody>
      </p:sp>
      <p:sp>
        <p:nvSpPr>
          <p:cNvPr id="6" name="投影片編號預留位置 5"/>
          <p:cNvSpPr>
            <a:spLocks noGrp="1"/>
          </p:cNvSpPr>
          <p:nvPr>
            <p:ph type="sldNum" sz="quarter" idx="4"/>
          </p:nvPr>
        </p:nvSpPr>
        <p:spPr>
          <a:xfrm>
            <a:off x="10167146" y="6400801"/>
            <a:ext cx="1107518" cy="320675"/>
          </a:xfrm>
          <a:prstGeom prst="rect">
            <a:avLst/>
          </a:prstGeom>
        </p:spPr>
        <p:txBody>
          <a:bodyPr vert="horz" lIns="121899" tIns="60949" rIns="121899" bIns="60949" rtlCol="0" anchor="b"/>
          <a:lstStyle>
            <a:lvl1pPr algn="r">
              <a:defRPr sz="1200">
                <a:solidFill>
                  <a:schemeClr val="tx2">
                    <a:lumMod val="50000"/>
                  </a:schemeClr>
                </a:solidFill>
                <a:latin typeface="Microsoft JhengHei UI" panose="020B0604030504040204" pitchFamily="34" charset="-120"/>
                <a:ea typeface="Microsoft JhengHei UI" panose="020B0604030504040204" pitchFamily="34" charset="-120"/>
              </a:defRPr>
            </a:lvl1pPr>
          </a:lstStyle>
          <a:p>
            <a:fld id="{EB37DED6-D4C7-42EE-AB49-D2E39E64FDE4}" type="slidenum">
              <a:rPr lang="en-US" altLang="zh-TW" noProof="0" smtClean="0"/>
              <a:pPr/>
              <a:t>‹#›</a:t>
            </a:fld>
            <a:endParaRPr lang="zh-TW" altLang="en-US" noProof="0"/>
          </a:p>
        </p:txBody>
      </p:sp>
    </p:spTree>
    <p:extLst>
      <p:ext uri="{BB962C8B-B14F-4D97-AF65-F5344CB8AC3E}">
        <p14:creationId xmlns:p14="http://schemas.microsoft.com/office/powerpoint/2010/main" val="4142785951"/>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1218987" rtl="0" eaLnBrk="1" latinLnBrk="0" hangingPunct="1">
        <a:lnSpc>
          <a:spcPct val="85000"/>
        </a:lnSpc>
        <a:spcBef>
          <a:spcPct val="0"/>
        </a:spcBef>
        <a:buNone/>
        <a:tabLst/>
        <a:defRPr sz="4400" b="0" kern="1200" cap="none" baseline="0">
          <a:solidFill>
            <a:schemeClr val="accent2">
              <a:lumMod val="50000"/>
            </a:schemeClr>
          </a:solidFill>
          <a:effectLst/>
          <a:latin typeface="Microsoft JhengHei UI" panose="020B0604030504040204" pitchFamily="34" charset="-120"/>
          <a:ea typeface="Microsoft JhengHei UI" panose="020B0604030504040204" pitchFamily="34" charset="-120"/>
          <a:cs typeface="+mj-cs"/>
        </a:defRPr>
      </a:lvl1pPr>
    </p:titleStyle>
    <p:bodyStyle>
      <a:lvl1pPr marL="304747" indent="-304747" algn="l" defTabSz="1218987" rtl="0" eaLnBrk="1" latinLnBrk="0" hangingPunct="1">
        <a:lnSpc>
          <a:spcPct val="95000"/>
        </a:lnSpc>
        <a:spcBef>
          <a:spcPts val="1866"/>
        </a:spcBef>
        <a:buClr>
          <a:schemeClr val="accent6">
            <a:lumMod val="50000"/>
          </a:schemeClr>
        </a:buClr>
        <a:buSzPct val="100000"/>
        <a:buFont typeface="Arial" pitchFamily="34" charset="0"/>
        <a:buChar char="•"/>
        <a:defRPr sz="2400" kern="1200">
          <a:solidFill>
            <a:schemeClr val="tx1"/>
          </a:solidFill>
          <a:latin typeface="Microsoft JhengHei UI" panose="020B0604030504040204" pitchFamily="34" charset="-120"/>
          <a:ea typeface="Microsoft JhengHei UI" panose="020B0604030504040204" pitchFamily="34" charset="-120"/>
          <a:cs typeface="+mn-cs"/>
        </a:defRPr>
      </a:lvl1pPr>
      <a:lvl2pPr marL="731392" indent="-304747" algn="l" defTabSz="1218987" rtl="0" eaLnBrk="1" latinLnBrk="0" hangingPunct="1">
        <a:lnSpc>
          <a:spcPct val="95000"/>
        </a:lnSpc>
        <a:spcBef>
          <a:spcPts val="1066"/>
        </a:spcBef>
        <a:buClr>
          <a:schemeClr val="accent6">
            <a:lumMod val="50000"/>
          </a:schemeClr>
        </a:buClr>
        <a:buSzPct val="100000"/>
        <a:buFont typeface="Century Gothic" pitchFamily="34" charset="0"/>
        <a:buChar char="–"/>
        <a:defRPr sz="2000" kern="1200">
          <a:solidFill>
            <a:schemeClr val="tx1"/>
          </a:solidFill>
          <a:latin typeface="Microsoft JhengHei UI" panose="020B0604030504040204" pitchFamily="34" charset="-120"/>
          <a:ea typeface="Microsoft JhengHei UI" panose="020B0604030504040204" pitchFamily="34" charset="-120"/>
          <a:cs typeface="+mn-cs"/>
        </a:defRPr>
      </a:lvl2pPr>
      <a:lvl3pPr marL="1158037" indent="-304747" algn="l" defTabSz="1218987" rtl="0" eaLnBrk="1" latinLnBrk="0" hangingPunct="1">
        <a:lnSpc>
          <a:spcPct val="95000"/>
        </a:lnSpc>
        <a:spcBef>
          <a:spcPts val="1066"/>
        </a:spcBef>
        <a:buClr>
          <a:schemeClr val="accent6">
            <a:lumMod val="50000"/>
          </a:schemeClr>
        </a:buClr>
        <a:buSzPct val="100000"/>
        <a:buFont typeface="Century Gothic" pitchFamily="34" charset="0"/>
        <a:buChar char="–"/>
        <a:defRPr sz="1800" kern="1200">
          <a:solidFill>
            <a:schemeClr val="tx1"/>
          </a:solidFill>
          <a:latin typeface="Microsoft JhengHei UI" panose="020B0604030504040204" pitchFamily="34" charset="-120"/>
          <a:ea typeface="Microsoft JhengHei UI" panose="020B0604030504040204" pitchFamily="34" charset="-120"/>
          <a:cs typeface="+mn-cs"/>
        </a:defRPr>
      </a:lvl3pPr>
      <a:lvl4pPr marL="1584683" indent="-304747" algn="l" defTabSz="1218987" rtl="0" eaLnBrk="1" latinLnBrk="0" hangingPunct="1">
        <a:lnSpc>
          <a:spcPct val="95000"/>
        </a:lnSpc>
        <a:spcBef>
          <a:spcPts val="1066"/>
        </a:spcBef>
        <a:buClr>
          <a:schemeClr val="accent6">
            <a:lumMod val="50000"/>
          </a:schemeClr>
        </a:buClr>
        <a:buSzPct val="100000"/>
        <a:buFont typeface="Century Gothic" pitchFamily="34" charset="0"/>
        <a:buChar char="–"/>
        <a:defRPr sz="1800" kern="1200">
          <a:solidFill>
            <a:schemeClr val="tx1"/>
          </a:solidFill>
          <a:latin typeface="Microsoft JhengHei UI" panose="020B0604030504040204" pitchFamily="34" charset="-120"/>
          <a:ea typeface="Microsoft JhengHei UI" panose="020B0604030504040204" pitchFamily="34" charset="-120"/>
          <a:cs typeface="+mn-cs"/>
        </a:defRPr>
      </a:lvl4pPr>
      <a:lvl5pPr marL="2011328" indent="-304747" algn="l" defTabSz="1218987" rtl="0" eaLnBrk="1" latinLnBrk="0" hangingPunct="1">
        <a:lnSpc>
          <a:spcPct val="95000"/>
        </a:lnSpc>
        <a:spcBef>
          <a:spcPts val="1066"/>
        </a:spcBef>
        <a:buClr>
          <a:schemeClr val="accent6">
            <a:lumMod val="50000"/>
          </a:schemeClr>
        </a:buClr>
        <a:buSzPct val="100000"/>
        <a:buFont typeface="Century Gothic" pitchFamily="34" charset="0"/>
        <a:buChar char="–"/>
        <a:defRPr sz="1800" kern="1200">
          <a:solidFill>
            <a:schemeClr val="tx1"/>
          </a:solidFill>
          <a:latin typeface="Microsoft JhengHei UI" panose="020B0604030504040204" pitchFamily="34" charset="-120"/>
          <a:ea typeface="Microsoft JhengHei UI" panose="020B0604030504040204" pitchFamily="34" charset="-120"/>
          <a:cs typeface="+mn-cs"/>
        </a:defRPr>
      </a:lvl5pPr>
      <a:lvl6pPr marL="2437973" indent="-304747" algn="l" defTabSz="1218987" rtl="0" eaLnBrk="1" latinLnBrk="0" hangingPunct="1">
        <a:lnSpc>
          <a:spcPct val="95000"/>
        </a:lnSpc>
        <a:spcBef>
          <a:spcPts val="1066"/>
        </a:spcBef>
        <a:buClr>
          <a:schemeClr val="accent6">
            <a:lumMod val="50000"/>
          </a:schemeClr>
        </a:buClr>
        <a:buSzPct val="90000"/>
        <a:buFont typeface="Century Gothic" pitchFamily="34" charset="0"/>
        <a:buChar char="–"/>
        <a:defRPr sz="1800" kern="1200">
          <a:solidFill>
            <a:schemeClr val="tx2">
              <a:lumMod val="50000"/>
            </a:schemeClr>
          </a:solidFill>
          <a:latin typeface="+mn-lt"/>
          <a:ea typeface="+mn-ea"/>
          <a:cs typeface="+mn-cs"/>
        </a:defRPr>
      </a:lvl6pPr>
      <a:lvl7pPr marL="2864619" indent="-304747" algn="l" defTabSz="1218987" rtl="0" eaLnBrk="1" latinLnBrk="0" hangingPunct="1">
        <a:lnSpc>
          <a:spcPct val="95000"/>
        </a:lnSpc>
        <a:spcBef>
          <a:spcPts val="1066"/>
        </a:spcBef>
        <a:buClr>
          <a:schemeClr val="accent6">
            <a:lumMod val="50000"/>
          </a:schemeClr>
        </a:buClr>
        <a:buSzPct val="90000"/>
        <a:buFont typeface="Century Gothic" pitchFamily="34" charset="0"/>
        <a:buChar char="–"/>
        <a:defRPr sz="1800" kern="1200">
          <a:solidFill>
            <a:schemeClr val="tx2">
              <a:lumMod val="50000"/>
            </a:schemeClr>
          </a:solidFill>
          <a:latin typeface="+mn-lt"/>
          <a:ea typeface="+mn-ea"/>
          <a:cs typeface="+mn-cs"/>
        </a:defRPr>
      </a:lvl7pPr>
      <a:lvl8pPr marL="3291264" indent="-304747" algn="l" defTabSz="1218987" rtl="0" eaLnBrk="1" latinLnBrk="0" hangingPunct="1">
        <a:lnSpc>
          <a:spcPct val="95000"/>
        </a:lnSpc>
        <a:spcBef>
          <a:spcPts val="1066"/>
        </a:spcBef>
        <a:buClr>
          <a:schemeClr val="accent6">
            <a:lumMod val="50000"/>
          </a:schemeClr>
        </a:buClr>
        <a:buSzPct val="90000"/>
        <a:buFont typeface="Century Gothic" pitchFamily="34" charset="0"/>
        <a:buChar char="–"/>
        <a:defRPr sz="1800" kern="1200">
          <a:solidFill>
            <a:schemeClr val="tx2">
              <a:lumMod val="50000"/>
            </a:schemeClr>
          </a:solidFill>
          <a:latin typeface="+mn-lt"/>
          <a:ea typeface="+mn-ea"/>
          <a:cs typeface="+mn-cs"/>
        </a:defRPr>
      </a:lvl8pPr>
      <a:lvl9pPr marL="3474112" indent="0" algn="l" defTabSz="1218987" rtl="0" eaLnBrk="1" latinLnBrk="0" hangingPunct="1">
        <a:lnSpc>
          <a:spcPct val="95000"/>
        </a:lnSpc>
        <a:spcBef>
          <a:spcPts val="1066"/>
        </a:spcBef>
        <a:buClr>
          <a:schemeClr val="accent6">
            <a:lumMod val="50000"/>
          </a:schemeClr>
        </a:buClr>
        <a:buSzPct val="90000"/>
        <a:buFont typeface="Century Gothic" pitchFamily="34" charset="0"/>
        <a:buNone/>
        <a:defRPr sz="1800" kern="1200">
          <a:solidFill>
            <a:schemeClr val="tx2">
              <a:lumMod val="50000"/>
            </a:schemeClr>
          </a:solidFill>
          <a:latin typeface="+mn-lt"/>
          <a:ea typeface="+mn-ea"/>
          <a:cs typeface="+mn-cs"/>
        </a:defRPr>
      </a:lvl9pPr>
    </p:bodyStyle>
    <p:otherStyle>
      <a:defPPr>
        <a:defRPr/>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字方塊 5"/>
          <p:cNvSpPr txBox="1"/>
          <p:nvPr/>
        </p:nvSpPr>
        <p:spPr>
          <a:xfrm>
            <a:off x="4942284" y="1628800"/>
            <a:ext cx="6552728" cy="1569660"/>
          </a:xfrm>
          <a:prstGeom prst="rect">
            <a:avLst/>
          </a:prstGeom>
          <a:noFill/>
        </p:spPr>
        <p:txBody>
          <a:bodyPr wrap="square" rtlCol="0">
            <a:spAutoFit/>
          </a:bodyPr>
          <a:lstStyle/>
          <a:p>
            <a:pPr algn="ctr"/>
            <a:r>
              <a:rPr lang="en-US" altLang="zh-HK" sz="4800" dirty="0">
                <a:latin typeface="Adobe Gothic Std B" panose="020B0800000000000000" pitchFamily="34" charset="-128"/>
                <a:ea typeface="Adobe Gothic Std B" panose="020B0800000000000000" pitchFamily="34" charset="-128"/>
              </a:rPr>
              <a:t>One-sided </a:t>
            </a:r>
          </a:p>
          <a:p>
            <a:pPr algn="ctr"/>
            <a:r>
              <a:rPr lang="en-US" altLang="zh-HK" sz="4800" dirty="0">
                <a:latin typeface="Adobe Gothic Std B" panose="020B0800000000000000" pitchFamily="34" charset="-128"/>
                <a:ea typeface="Adobe Gothic Std B" panose="020B0800000000000000" pitchFamily="34" charset="-128"/>
              </a:rPr>
              <a:t>argumentative essay</a:t>
            </a:r>
            <a:endParaRPr lang="zh-HK" altLang="en-US" sz="4800" dirty="0">
              <a:latin typeface="Adobe Gothic Std B" panose="020B0800000000000000" pitchFamily="34" charset="-128"/>
            </a:endParaRPr>
          </a:p>
        </p:txBody>
      </p:sp>
    </p:spTree>
    <p:extLst>
      <p:ext uri="{BB962C8B-B14F-4D97-AF65-F5344CB8AC3E}">
        <p14:creationId xmlns:p14="http://schemas.microsoft.com/office/powerpoint/2010/main" val="173668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p:cNvPicPr>
            <a:picLocks noChangeAspect="1"/>
          </p:cNvPicPr>
          <p:nvPr/>
        </p:nvPicPr>
        <p:blipFill>
          <a:blip r:embed="rId3"/>
          <a:stretch>
            <a:fillRect/>
          </a:stretch>
        </p:blipFill>
        <p:spPr>
          <a:xfrm>
            <a:off x="477788" y="2564904"/>
            <a:ext cx="11017224" cy="3350007"/>
          </a:xfrm>
          <a:prstGeom prst="rect">
            <a:avLst/>
          </a:prstGeom>
        </p:spPr>
      </p:pic>
      <p:sp>
        <p:nvSpPr>
          <p:cNvPr id="4" name="圓角矩形 3"/>
          <p:cNvSpPr/>
          <p:nvPr/>
        </p:nvSpPr>
        <p:spPr>
          <a:xfrm>
            <a:off x="1413892" y="5373216"/>
            <a:ext cx="3384376" cy="411275"/>
          </a:xfrm>
          <a:prstGeom prst="roundRect">
            <a:avLst/>
          </a:prstGeom>
          <a:solidFill>
            <a:srgbClr val="CB95E3">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pic>
        <p:nvPicPr>
          <p:cNvPr id="5" name="圖片 4"/>
          <p:cNvPicPr>
            <a:picLocks noChangeAspect="1"/>
          </p:cNvPicPr>
          <p:nvPr/>
        </p:nvPicPr>
        <p:blipFill>
          <a:blip r:embed="rId4"/>
          <a:stretch>
            <a:fillRect/>
          </a:stretch>
        </p:blipFill>
        <p:spPr>
          <a:xfrm>
            <a:off x="765820" y="332656"/>
            <a:ext cx="9937104" cy="1656184"/>
          </a:xfrm>
          <a:prstGeom prst="rect">
            <a:avLst/>
          </a:prstGeom>
        </p:spPr>
      </p:pic>
      <p:sp>
        <p:nvSpPr>
          <p:cNvPr id="6" name="文字方塊 5"/>
          <p:cNvSpPr txBox="1"/>
          <p:nvPr/>
        </p:nvSpPr>
        <p:spPr>
          <a:xfrm>
            <a:off x="4150196" y="1160748"/>
            <a:ext cx="432048" cy="560153"/>
          </a:xfrm>
          <a:prstGeom prst="rect">
            <a:avLst/>
          </a:prstGeom>
          <a:noFill/>
        </p:spPr>
        <p:txBody>
          <a:bodyPr wrap="square" rtlCol="0">
            <a:spAutoFit/>
          </a:bodyPr>
          <a:lstStyle/>
          <a:p>
            <a:pPr>
              <a:lnSpc>
                <a:spcPct val="95000"/>
              </a:lnSpc>
            </a:pPr>
            <a:r>
              <a:rPr lang="zh-HK" altLang="en-US" sz="3200" b="1" dirty="0">
                <a:solidFill>
                  <a:srgbClr val="FF0000"/>
                </a:solidFill>
                <a:sym typeface="Wingdings 2" panose="05020102010507070707" pitchFamily="18" charset="2"/>
              </a:rPr>
              <a:t></a:t>
            </a:r>
            <a:endParaRPr lang="zh-HK" altLang="en-US" sz="3200" b="1" dirty="0">
              <a:solidFill>
                <a:srgbClr val="FF0000"/>
              </a:solidFill>
            </a:endParaRPr>
          </a:p>
        </p:txBody>
      </p:sp>
      <p:sp>
        <p:nvSpPr>
          <p:cNvPr id="7" name="文字方塊 6"/>
          <p:cNvSpPr txBox="1"/>
          <p:nvPr/>
        </p:nvSpPr>
        <p:spPr>
          <a:xfrm>
            <a:off x="9046740" y="1154854"/>
            <a:ext cx="432048" cy="560153"/>
          </a:xfrm>
          <a:prstGeom prst="rect">
            <a:avLst/>
          </a:prstGeom>
          <a:noFill/>
        </p:spPr>
        <p:txBody>
          <a:bodyPr wrap="square" rtlCol="0">
            <a:spAutoFit/>
          </a:bodyPr>
          <a:lstStyle/>
          <a:p>
            <a:pPr>
              <a:lnSpc>
                <a:spcPct val="95000"/>
              </a:lnSpc>
            </a:pPr>
            <a:r>
              <a:rPr lang="zh-HK" altLang="en-US" sz="3200" b="1" dirty="0">
                <a:solidFill>
                  <a:srgbClr val="FF0000"/>
                </a:solidFill>
                <a:sym typeface="Wingdings 2" panose="05020102010507070707" pitchFamily="18" charset="2"/>
              </a:rPr>
              <a:t></a:t>
            </a:r>
            <a:endParaRPr lang="zh-HK" altLang="en-US" sz="3200" b="1" dirty="0">
              <a:solidFill>
                <a:srgbClr val="FF0000"/>
              </a:solidFill>
            </a:endParaRPr>
          </a:p>
        </p:txBody>
      </p:sp>
      <p:sp>
        <p:nvSpPr>
          <p:cNvPr id="9" name="圓角矩形 8"/>
          <p:cNvSpPr/>
          <p:nvPr/>
        </p:nvSpPr>
        <p:spPr>
          <a:xfrm>
            <a:off x="4942284" y="5373216"/>
            <a:ext cx="1080120" cy="411275"/>
          </a:xfrm>
          <a:prstGeom prst="roundRect">
            <a:avLst/>
          </a:prstGeom>
          <a:solidFill>
            <a:srgbClr val="CB95E3">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0" name="圓角矩形 9"/>
          <p:cNvSpPr/>
          <p:nvPr/>
        </p:nvSpPr>
        <p:spPr>
          <a:xfrm>
            <a:off x="621804" y="4953979"/>
            <a:ext cx="648072" cy="411275"/>
          </a:xfrm>
          <a:prstGeom prst="roundRect">
            <a:avLst/>
          </a:prstGeom>
          <a:solidFill>
            <a:srgbClr val="CB95E3">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Tree>
    <p:extLst>
      <p:ext uri="{BB962C8B-B14F-4D97-AF65-F5344CB8AC3E}">
        <p14:creationId xmlns:p14="http://schemas.microsoft.com/office/powerpoint/2010/main" val="1028396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down)">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字方塊 2"/>
          <p:cNvSpPr txBox="1"/>
          <p:nvPr/>
        </p:nvSpPr>
        <p:spPr>
          <a:xfrm>
            <a:off x="369776" y="188640"/>
            <a:ext cx="11449272" cy="618631"/>
          </a:xfrm>
          <a:prstGeom prst="rect">
            <a:avLst/>
          </a:prstGeom>
          <a:noFill/>
        </p:spPr>
        <p:txBody>
          <a:bodyPr wrap="square" rtlCol="0">
            <a:spAutoFit/>
          </a:bodyPr>
          <a:lstStyle/>
          <a:p>
            <a:pPr>
              <a:lnSpc>
                <a:spcPct val="95000"/>
              </a:lnSpc>
            </a:pPr>
            <a:r>
              <a:rPr lang="en-US" altLang="zh-HK" sz="3600" b="1" dirty="0">
                <a:latin typeface="Calibri" panose="020F0502020204030204" pitchFamily="34" charset="0"/>
                <a:cs typeface="Calibri" panose="020F0502020204030204" pitchFamily="34" charset="0"/>
              </a:rPr>
              <a:t>Text 2  School newsletter</a:t>
            </a:r>
            <a:endParaRPr lang="zh-HK" altLang="en-US" sz="3600" b="1" u="sng" dirty="0">
              <a:latin typeface="Calibri" panose="020F0502020204030204" pitchFamily="34" charset="0"/>
              <a:cs typeface="Calibri" panose="020F0502020204030204" pitchFamily="34" charset="0"/>
            </a:endParaRPr>
          </a:p>
        </p:txBody>
      </p:sp>
      <p:pic>
        <p:nvPicPr>
          <p:cNvPr id="4" name="圖片 3"/>
          <p:cNvPicPr>
            <a:picLocks noChangeAspect="1"/>
          </p:cNvPicPr>
          <p:nvPr/>
        </p:nvPicPr>
        <p:blipFill>
          <a:blip r:embed="rId3"/>
          <a:stretch>
            <a:fillRect/>
          </a:stretch>
        </p:blipFill>
        <p:spPr>
          <a:xfrm>
            <a:off x="646518" y="2940613"/>
            <a:ext cx="10895787" cy="3086404"/>
          </a:xfrm>
          <a:prstGeom prst="rect">
            <a:avLst/>
          </a:prstGeom>
        </p:spPr>
      </p:pic>
      <p:pic>
        <p:nvPicPr>
          <p:cNvPr id="5" name="圖片 4"/>
          <p:cNvPicPr>
            <a:picLocks noChangeAspect="1"/>
          </p:cNvPicPr>
          <p:nvPr/>
        </p:nvPicPr>
        <p:blipFill>
          <a:blip r:embed="rId4"/>
          <a:stretch>
            <a:fillRect/>
          </a:stretch>
        </p:blipFill>
        <p:spPr>
          <a:xfrm>
            <a:off x="646518" y="1062638"/>
            <a:ext cx="10945216" cy="1512168"/>
          </a:xfrm>
          <a:prstGeom prst="rect">
            <a:avLst/>
          </a:prstGeom>
        </p:spPr>
      </p:pic>
      <p:sp>
        <p:nvSpPr>
          <p:cNvPr id="6" name="圓角矩形 5"/>
          <p:cNvSpPr/>
          <p:nvPr/>
        </p:nvSpPr>
        <p:spPr>
          <a:xfrm>
            <a:off x="8110636" y="4302960"/>
            <a:ext cx="3312368" cy="361711"/>
          </a:xfrm>
          <a:prstGeom prst="roundRect">
            <a:avLst/>
          </a:prstGeom>
          <a:solidFill>
            <a:srgbClr val="CB95E3">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7" name="圓角矩形 6"/>
          <p:cNvSpPr/>
          <p:nvPr/>
        </p:nvSpPr>
        <p:spPr>
          <a:xfrm>
            <a:off x="909836" y="5163274"/>
            <a:ext cx="7560840" cy="359411"/>
          </a:xfrm>
          <a:prstGeom prst="roundRect">
            <a:avLst/>
          </a:prstGeom>
          <a:solidFill>
            <a:srgbClr val="CB95E3">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3" name="迴轉箭號 12"/>
          <p:cNvSpPr/>
          <p:nvPr/>
        </p:nvSpPr>
        <p:spPr>
          <a:xfrm flipH="1">
            <a:off x="4006180" y="3521535"/>
            <a:ext cx="6120680" cy="797816"/>
          </a:xfrm>
          <a:prstGeom prst="uturnArrow">
            <a:avLst>
              <a:gd name="adj1" fmla="val 25000"/>
              <a:gd name="adj2" fmla="val 25000"/>
              <a:gd name="adj3" fmla="val 25000"/>
              <a:gd name="adj4" fmla="val 43750"/>
              <a:gd name="adj5" fmla="val 100000"/>
            </a:avLst>
          </a:prstGeom>
          <a:solidFill>
            <a:srgbClr val="0AEFFA">
              <a:alpha val="4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tx1"/>
              </a:solidFill>
            </a:endParaRPr>
          </a:p>
        </p:txBody>
      </p:sp>
      <p:sp>
        <p:nvSpPr>
          <p:cNvPr id="14" name="橢圓 13"/>
          <p:cNvSpPr/>
          <p:nvPr/>
        </p:nvSpPr>
        <p:spPr>
          <a:xfrm>
            <a:off x="10018848" y="4195783"/>
            <a:ext cx="360040" cy="57606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cxnSp>
        <p:nvCxnSpPr>
          <p:cNvPr id="16" name="直線接點 15"/>
          <p:cNvCxnSpPr/>
          <p:nvPr/>
        </p:nvCxnSpPr>
        <p:spPr>
          <a:xfrm>
            <a:off x="1773932" y="4670400"/>
            <a:ext cx="6126325" cy="0"/>
          </a:xfrm>
          <a:prstGeom prst="line">
            <a:avLst/>
          </a:prstGeom>
          <a:ln w="76200">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17" name="直線接點 16"/>
          <p:cNvCxnSpPr/>
          <p:nvPr/>
        </p:nvCxnSpPr>
        <p:spPr>
          <a:xfrm>
            <a:off x="2417382" y="1700808"/>
            <a:ext cx="1012734" cy="0"/>
          </a:xfrm>
          <a:prstGeom prst="line">
            <a:avLst/>
          </a:prstGeom>
          <a:ln w="76200">
            <a:solidFill>
              <a:srgbClr val="FF0000"/>
            </a:solidFill>
            <a:miter lim="800000"/>
          </a:ln>
        </p:spPr>
        <p:style>
          <a:lnRef idx="1">
            <a:schemeClr val="accent1"/>
          </a:lnRef>
          <a:fillRef idx="0">
            <a:schemeClr val="accent1"/>
          </a:fillRef>
          <a:effectRef idx="0">
            <a:schemeClr val="accent1"/>
          </a:effectRef>
          <a:fontRef idx="minor">
            <a:schemeClr val="tx1"/>
          </a:fontRef>
        </p:style>
      </p:cxnSp>
      <p:sp>
        <p:nvSpPr>
          <p:cNvPr id="20" name="圓角矩形 19"/>
          <p:cNvSpPr/>
          <p:nvPr/>
        </p:nvSpPr>
        <p:spPr>
          <a:xfrm>
            <a:off x="5014292" y="1340768"/>
            <a:ext cx="1224136" cy="477954"/>
          </a:xfrm>
          <a:prstGeom prst="roundRect">
            <a:avLst/>
          </a:prstGeom>
          <a:solidFill>
            <a:schemeClr val="accent6">
              <a:lumMod val="60000"/>
              <a:lumOff val="40000"/>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Tree>
    <p:extLst>
      <p:ext uri="{BB962C8B-B14F-4D97-AF65-F5344CB8AC3E}">
        <p14:creationId xmlns:p14="http://schemas.microsoft.com/office/powerpoint/2010/main" val="3657908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barn(inVertical)">
                                      <p:cBhvr>
                                        <p:cTn id="13" dur="500"/>
                                        <p:tgtEl>
                                          <p:spTgt spid="20"/>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inVertical)">
                                      <p:cBhvr>
                                        <p:cTn id="18" dur="500"/>
                                        <p:tgtEl>
                                          <p:spTgt spid="6"/>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Vertical)">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barn(inVertical)">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arn(inVertical)">
                                      <p:cBhvr>
                                        <p:cTn id="31" dur="500"/>
                                        <p:tgtEl>
                                          <p:spTgt spid="13"/>
                                        </p:tgtEl>
                                      </p:cBhvr>
                                    </p:animEffect>
                                  </p:childTnLst>
                                </p:cTn>
                              </p:par>
                              <p:par>
                                <p:cTn id="32" presetID="16" presetClass="entr" presetSubtype="21"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barn(inVertical)">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barn(inVertical)">
                                      <p:cBhvr>
                                        <p:cTn id="3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3" grpId="0" animBg="1"/>
      <p:bldP spid="14" grpId="0" animBg="1"/>
      <p:bldP spid="2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p:cNvPicPr>
            <a:picLocks noChangeAspect="1"/>
          </p:cNvPicPr>
          <p:nvPr/>
        </p:nvPicPr>
        <p:blipFill>
          <a:blip r:embed="rId3"/>
          <a:stretch>
            <a:fillRect/>
          </a:stretch>
        </p:blipFill>
        <p:spPr>
          <a:xfrm>
            <a:off x="405780" y="188640"/>
            <a:ext cx="9865096" cy="1610628"/>
          </a:xfrm>
          <a:prstGeom prst="rect">
            <a:avLst/>
          </a:prstGeom>
        </p:spPr>
      </p:pic>
      <p:pic>
        <p:nvPicPr>
          <p:cNvPr id="3" name="圖片 2"/>
          <p:cNvPicPr>
            <a:picLocks noChangeAspect="1"/>
          </p:cNvPicPr>
          <p:nvPr/>
        </p:nvPicPr>
        <p:blipFill>
          <a:blip r:embed="rId4"/>
          <a:stretch>
            <a:fillRect/>
          </a:stretch>
        </p:blipFill>
        <p:spPr>
          <a:xfrm>
            <a:off x="549797" y="2420888"/>
            <a:ext cx="10657184" cy="4339945"/>
          </a:xfrm>
          <a:prstGeom prst="rect">
            <a:avLst/>
          </a:prstGeom>
        </p:spPr>
      </p:pic>
      <p:sp>
        <p:nvSpPr>
          <p:cNvPr id="4" name="圓角矩形 3"/>
          <p:cNvSpPr/>
          <p:nvPr/>
        </p:nvSpPr>
        <p:spPr>
          <a:xfrm>
            <a:off x="7822604" y="4304895"/>
            <a:ext cx="3312368" cy="571929"/>
          </a:xfrm>
          <a:prstGeom prst="roundRect">
            <a:avLst/>
          </a:prstGeom>
          <a:solidFill>
            <a:srgbClr val="CB95E3">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 name="圓角矩形 4"/>
          <p:cNvSpPr/>
          <p:nvPr/>
        </p:nvSpPr>
        <p:spPr>
          <a:xfrm>
            <a:off x="693812" y="5664574"/>
            <a:ext cx="7560840" cy="499921"/>
          </a:xfrm>
          <a:prstGeom prst="roundRect">
            <a:avLst/>
          </a:prstGeom>
          <a:solidFill>
            <a:srgbClr val="CB95E3">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6" name="文字方塊 5"/>
          <p:cNvSpPr txBox="1"/>
          <p:nvPr/>
        </p:nvSpPr>
        <p:spPr>
          <a:xfrm>
            <a:off x="1629916" y="5115094"/>
            <a:ext cx="1723933" cy="560153"/>
          </a:xfrm>
          <a:prstGeom prst="rect">
            <a:avLst/>
          </a:prstGeom>
          <a:noFill/>
        </p:spPr>
        <p:txBody>
          <a:bodyPr wrap="none" rtlCol="0">
            <a:spAutoFit/>
          </a:bodyPr>
          <a:lstStyle/>
          <a:p>
            <a:pPr>
              <a:lnSpc>
                <a:spcPct val="95000"/>
              </a:lnSpc>
            </a:pPr>
            <a:r>
              <a:rPr lang="en-US" altLang="zh-HK" sz="3200" b="1" dirty="0">
                <a:solidFill>
                  <a:srgbClr val="FF0000"/>
                </a:solidFill>
                <a:latin typeface="Calibri" panose="020F0502020204030204" pitchFamily="34" charset="0"/>
                <a:cs typeface="Calibri" panose="020F0502020204030204" pitchFamily="34" charset="0"/>
              </a:rPr>
              <a:t>Reason 1</a:t>
            </a:r>
            <a:endParaRPr lang="zh-HK" altLang="en-US" sz="3200" b="1" dirty="0">
              <a:solidFill>
                <a:srgbClr val="FF0000"/>
              </a:solidFill>
              <a:latin typeface="Calibri" panose="020F0502020204030204" pitchFamily="34" charset="0"/>
              <a:cs typeface="Calibri" panose="020F0502020204030204" pitchFamily="34" charset="0"/>
            </a:endParaRPr>
          </a:p>
        </p:txBody>
      </p:sp>
      <p:sp>
        <p:nvSpPr>
          <p:cNvPr id="7" name="矩形 6"/>
          <p:cNvSpPr/>
          <p:nvPr/>
        </p:nvSpPr>
        <p:spPr>
          <a:xfrm>
            <a:off x="5086300" y="5134381"/>
            <a:ext cx="1723933" cy="560153"/>
          </a:xfrm>
          <a:prstGeom prst="rect">
            <a:avLst/>
          </a:prstGeom>
        </p:spPr>
        <p:txBody>
          <a:bodyPr wrap="square">
            <a:spAutoFit/>
          </a:bodyPr>
          <a:lstStyle/>
          <a:p>
            <a:pPr>
              <a:lnSpc>
                <a:spcPct val="95000"/>
              </a:lnSpc>
            </a:pPr>
            <a:r>
              <a:rPr lang="en-US" altLang="zh-HK" sz="3200" b="1" dirty="0">
                <a:solidFill>
                  <a:srgbClr val="FF0000"/>
                </a:solidFill>
                <a:latin typeface="Calibri" panose="020F0502020204030204" pitchFamily="34" charset="0"/>
                <a:cs typeface="Calibri" panose="020F0502020204030204" pitchFamily="34" charset="0"/>
              </a:rPr>
              <a:t>Reason 2</a:t>
            </a:r>
            <a:endParaRPr lang="zh-HK" altLang="en-US" sz="3200" b="1" dirty="0">
              <a:solidFill>
                <a:srgbClr val="FF0000"/>
              </a:solidFill>
              <a:latin typeface="Calibri" panose="020F0502020204030204" pitchFamily="34" charset="0"/>
              <a:cs typeface="Calibri" panose="020F0502020204030204" pitchFamily="34" charset="0"/>
            </a:endParaRPr>
          </a:p>
        </p:txBody>
      </p:sp>
      <p:sp>
        <p:nvSpPr>
          <p:cNvPr id="8" name="文字方塊 7"/>
          <p:cNvSpPr txBox="1"/>
          <p:nvPr/>
        </p:nvSpPr>
        <p:spPr>
          <a:xfrm>
            <a:off x="3430116" y="1086711"/>
            <a:ext cx="576064" cy="677108"/>
          </a:xfrm>
          <a:prstGeom prst="rect">
            <a:avLst/>
          </a:prstGeom>
          <a:noFill/>
        </p:spPr>
        <p:txBody>
          <a:bodyPr wrap="square" rtlCol="0">
            <a:spAutoFit/>
          </a:bodyPr>
          <a:lstStyle/>
          <a:p>
            <a:pPr>
              <a:lnSpc>
                <a:spcPct val="95000"/>
              </a:lnSpc>
            </a:pPr>
            <a:r>
              <a:rPr lang="zh-HK" altLang="en-US" sz="4000" b="1" dirty="0">
                <a:solidFill>
                  <a:srgbClr val="FF0000"/>
                </a:solidFill>
                <a:sym typeface="Wingdings 2" panose="05020102010507070707" pitchFamily="18" charset="2"/>
              </a:rPr>
              <a:t></a:t>
            </a:r>
            <a:endParaRPr lang="zh-HK" altLang="en-US" sz="4000" b="1" dirty="0">
              <a:solidFill>
                <a:srgbClr val="FF0000"/>
              </a:solidFill>
            </a:endParaRPr>
          </a:p>
        </p:txBody>
      </p:sp>
    </p:spTree>
    <p:extLst>
      <p:ext uri="{BB962C8B-B14F-4D97-AF65-F5344CB8AC3E}">
        <p14:creationId xmlns:p14="http://schemas.microsoft.com/office/powerpoint/2010/main" val="1758216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p:cNvPicPr>
            <a:picLocks noChangeAspect="1"/>
          </p:cNvPicPr>
          <p:nvPr/>
        </p:nvPicPr>
        <p:blipFill>
          <a:blip r:embed="rId3"/>
          <a:stretch>
            <a:fillRect/>
          </a:stretch>
        </p:blipFill>
        <p:spPr>
          <a:xfrm>
            <a:off x="621804" y="188640"/>
            <a:ext cx="10657184" cy="2592288"/>
          </a:xfrm>
          <a:prstGeom prst="rect">
            <a:avLst/>
          </a:prstGeom>
        </p:spPr>
      </p:pic>
      <p:pic>
        <p:nvPicPr>
          <p:cNvPr id="3" name="圖片 2"/>
          <p:cNvPicPr>
            <a:picLocks noChangeAspect="1"/>
          </p:cNvPicPr>
          <p:nvPr/>
        </p:nvPicPr>
        <p:blipFill>
          <a:blip r:embed="rId4"/>
          <a:stretch>
            <a:fillRect/>
          </a:stretch>
        </p:blipFill>
        <p:spPr>
          <a:xfrm>
            <a:off x="981844" y="2907195"/>
            <a:ext cx="9391719" cy="3943379"/>
          </a:xfrm>
          <a:prstGeom prst="rect">
            <a:avLst/>
          </a:prstGeom>
        </p:spPr>
      </p:pic>
      <p:sp>
        <p:nvSpPr>
          <p:cNvPr id="4" name="文字方塊 3"/>
          <p:cNvSpPr txBox="1"/>
          <p:nvPr/>
        </p:nvSpPr>
        <p:spPr>
          <a:xfrm>
            <a:off x="981844" y="1052736"/>
            <a:ext cx="9399368" cy="618631"/>
          </a:xfrm>
          <a:prstGeom prst="rect">
            <a:avLst/>
          </a:prstGeom>
          <a:noFill/>
        </p:spPr>
        <p:txBody>
          <a:bodyPr wrap="none" rtlCol="0">
            <a:spAutoFit/>
          </a:bodyPr>
          <a:lstStyle/>
          <a:p>
            <a:pPr>
              <a:lnSpc>
                <a:spcPct val="95000"/>
              </a:lnSpc>
            </a:pPr>
            <a:r>
              <a:rPr lang="en-US" altLang="zh-HK" sz="3600" b="1" dirty="0">
                <a:solidFill>
                  <a:srgbClr val="FF0000"/>
                </a:solidFill>
                <a:latin typeface="Calibri" panose="020F0502020204030204" pitchFamily="34" charset="0"/>
                <a:cs typeface="Calibri" panose="020F0502020204030204" pitchFamily="34" charset="0"/>
              </a:rPr>
              <a:t>- Mobile devices are excellent educational tools.</a:t>
            </a:r>
            <a:endParaRPr lang="zh-HK" altLang="en-US" sz="3600" b="1" dirty="0">
              <a:solidFill>
                <a:srgbClr val="FF0000"/>
              </a:solidFill>
              <a:latin typeface="Calibri" panose="020F0502020204030204" pitchFamily="34" charset="0"/>
              <a:cs typeface="Calibri" panose="020F0502020204030204" pitchFamily="34" charset="0"/>
            </a:endParaRPr>
          </a:p>
        </p:txBody>
      </p:sp>
      <p:sp>
        <p:nvSpPr>
          <p:cNvPr id="5" name="文字方塊 4"/>
          <p:cNvSpPr txBox="1"/>
          <p:nvPr/>
        </p:nvSpPr>
        <p:spPr>
          <a:xfrm>
            <a:off x="974195" y="1988840"/>
            <a:ext cx="7523021" cy="618631"/>
          </a:xfrm>
          <a:prstGeom prst="rect">
            <a:avLst/>
          </a:prstGeom>
          <a:noFill/>
        </p:spPr>
        <p:txBody>
          <a:bodyPr wrap="none" rtlCol="0">
            <a:spAutoFit/>
          </a:bodyPr>
          <a:lstStyle/>
          <a:p>
            <a:pPr>
              <a:lnSpc>
                <a:spcPct val="95000"/>
              </a:lnSpc>
            </a:pPr>
            <a:r>
              <a:rPr lang="en-US" altLang="zh-HK" sz="3600" b="1" dirty="0">
                <a:solidFill>
                  <a:srgbClr val="FF0000"/>
                </a:solidFill>
                <a:latin typeface="Calibri" panose="020F0502020204030204" pitchFamily="34" charset="0"/>
                <a:cs typeface="Calibri" panose="020F0502020204030204" pitchFamily="34" charset="0"/>
              </a:rPr>
              <a:t>- They are convenient for our learning.</a:t>
            </a:r>
            <a:endParaRPr lang="zh-HK" altLang="en-US" sz="3600" b="1" dirty="0">
              <a:solidFill>
                <a:srgbClr val="FF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18516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圖片 1"/>
          <p:cNvPicPr>
            <a:picLocks noChangeAspect="1"/>
          </p:cNvPicPr>
          <p:nvPr/>
        </p:nvPicPr>
        <p:blipFill>
          <a:blip r:embed="rId3"/>
          <a:stretch>
            <a:fillRect/>
          </a:stretch>
        </p:blipFill>
        <p:spPr>
          <a:xfrm>
            <a:off x="781216" y="344950"/>
            <a:ext cx="9849699" cy="1826546"/>
          </a:xfrm>
          <a:prstGeom prst="rect">
            <a:avLst/>
          </a:prstGeom>
        </p:spPr>
      </p:pic>
      <p:pic>
        <p:nvPicPr>
          <p:cNvPr id="4" name="圖片 3"/>
          <p:cNvPicPr>
            <a:picLocks noChangeAspect="1"/>
          </p:cNvPicPr>
          <p:nvPr/>
        </p:nvPicPr>
        <p:blipFill>
          <a:blip r:embed="rId4"/>
          <a:stretch>
            <a:fillRect/>
          </a:stretch>
        </p:blipFill>
        <p:spPr>
          <a:xfrm>
            <a:off x="781217" y="2575902"/>
            <a:ext cx="9967859" cy="4381490"/>
          </a:xfrm>
          <a:prstGeom prst="rect">
            <a:avLst/>
          </a:prstGeom>
        </p:spPr>
      </p:pic>
      <p:sp>
        <p:nvSpPr>
          <p:cNvPr id="29" name="圓角矩形 28"/>
          <p:cNvSpPr/>
          <p:nvPr/>
        </p:nvSpPr>
        <p:spPr>
          <a:xfrm>
            <a:off x="837828" y="3048238"/>
            <a:ext cx="9289032" cy="325547"/>
          </a:xfrm>
          <a:prstGeom prst="round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0" name="文字方塊 29"/>
          <p:cNvSpPr txBox="1"/>
          <p:nvPr/>
        </p:nvSpPr>
        <p:spPr>
          <a:xfrm>
            <a:off x="981844" y="2776393"/>
            <a:ext cx="421910" cy="443198"/>
          </a:xfrm>
          <a:prstGeom prst="rect">
            <a:avLst/>
          </a:prstGeom>
          <a:noFill/>
        </p:spPr>
        <p:txBody>
          <a:bodyPr wrap="none" rtlCol="0">
            <a:spAutoFit/>
          </a:bodyPr>
          <a:lstStyle/>
          <a:p>
            <a:pPr>
              <a:lnSpc>
                <a:spcPct val="95000"/>
              </a:lnSpc>
            </a:pPr>
            <a:r>
              <a:rPr lang="en-US" altLang="zh-HK" b="1" dirty="0" smtClean="0">
                <a:solidFill>
                  <a:srgbClr val="0070C0"/>
                </a:solidFill>
                <a:latin typeface="Calibri" panose="020F0502020204030204" pitchFamily="34" charset="0"/>
                <a:cs typeface="Calibri" panose="020F0502020204030204" pitchFamily="34" charset="0"/>
              </a:rPr>
              <a:t>1.</a:t>
            </a:r>
            <a:endParaRPr lang="zh-HK" altLang="en-US" b="1" dirty="0">
              <a:solidFill>
                <a:srgbClr val="0070C0"/>
              </a:solidFill>
              <a:latin typeface="Calibri" panose="020F0502020204030204" pitchFamily="34" charset="0"/>
              <a:cs typeface="Calibri" panose="020F0502020204030204" pitchFamily="34" charset="0"/>
            </a:endParaRPr>
          </a:p>
        </p:txBody>
      </p:sp>
      <p:sp>
        <p:nvSpPr>
          <p:cNvPr id="31" name="圓角矩形 30"/>
          <p:cNvSpPr/>
          <p:nvPr/>
        </p:nvSpPr>
        <p:spPr>
          <a:xfrm>
            <a:off x="1701924" y="3554851"/>
            <a:ext cx="7776864" cy="325547"/>
          </a:xfrm>
          <a:prstGeom prst="round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2" name="文字方塊 31"/>
          <p:cNvSpPr txBox="1"/>
          <p:nvPr/>
        </p:nvSpPr>
        <p:spPr>
          <a:xfrm flipH="1">
            <a:off x="1671943" y="3253414"/>
            <a:ext cx="601114" cy="443198"/>
          </a:xfrm>
          <a:prstGeom prst="rect">
            <a:avLst/>
          </a:prstGeom>
          <a:noFill/>
        </p:spPr>
        <p:txBody>
          <a:bodyPr wrap="square" rtlCol="0">
            <a:spAutoFit/>
          </a:bodyPr>
          <a:lstStyle/>
          <a:p>
            <a:pPr>
              <a:lnSpc>
                <a:spcPct val="95000"/>
              </a:lnSpc>
            </a:pPr>
            <a:r>
              <a:rPr lang="en-US" altLang="zh-HK" b="1" dirty="0" smtClean="0">
                <a:solidFill>
                  <a:srgbClr val="0070C0"/>
                </a:solidFill>
                <a:latin typeface="Calibri" panose="020F0502020204030204" pitchFamily="34" charset="0"/>
                <a:cs typeface="Calibri" panose="020F0502020204030204" pitchFamily="34" charset="0"/>
              </a:rPr>
              <a:t>2.</a:t>
            </a:r>
            <a:endParaRPr lang="zh-HK" altLang="en-US" b="1" dirty="0">
              <a:solidFill>
                <a:srgbClr val="0070C0"/>
              </a:solidFill>
              <a:latin typeface="Calibri" panose="020F0502020204030204" pitchFamily="34" charset="0"/>
              <a:cs typeface="Calibri" panose="020F0502020204030204" pitchFamily="34" charset="0"/>
            </a:endParaRPr>
          </a:p>
        </p:txBody>
      </p:sp>
      <p:sp>
        <p:nvSpPr>
          <p:cNvPr id="33" name="圓角矩形 32"/>
          <p:cNvSpPr/>
          <p:nvPr/>
        </p:nvSpPr>
        <p:spPr>
          <a:xfrm>
            <a:off x="851300" y="4051311"/>
            <a:ext cx="9635600" cy="325547"/>
          </a:xfrm>
          <a:prstGeom prst="round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4" name="圓角矩形 33"/>
          <p:cNvSpPr/>
          <p:nvPr/>
        </p:nvSpPr>
        <p:spPr>
          <a:xfrm>
            <a:off x="899698" y="4471326"/>
            <a:ext cx="1162266" cy="325547"/>
          </a:xfrm>
          <a:prstGeom prst="round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5" name="文字方塊 34"/>
          <p:cNvSpPr txBox="1"/>
          <p:nvPr/>
        </p:nvSpPr>
        <p:spPr>
          <a:xfrm>
            <a:off x="899698" y="3741700"/>
            <a:ext cx="421910" cy="443198"/>
          </a:xfrm>
          <a:prstGeom prst="rect">
            <a:avLst/>
          </a:prstGeom>
          <a:noFill/>
        </p:spPr>
        <p:txBody>
          <a:bodyPr wrap="none" rtlCol="0">
            <a:spAutoFit/>
          </a:bodyPr>
          <a:lstStyle/>
          <a:p>
            <a:pPr>
              <a:lnSpc>
                <a:spcPct val="95000"/>
              </a:lnSpc>
            </a:pPr>
            <a:r>
              <a:rPr lang="en-US" altLang="zh-HK" b="1" dirty="0" smtClean="0">
                <a:solidFill>
                  <a:srgbClr val="0070C0"/>
                </a:solidFill>
                <a:latin typeface="Calibri" panose="020F0502020204030204" pitchFamily="34" charset="0"/>
                <a:cs typeface="Calibri" panose="020F0502020204030204" pitchFamily="34" charset="0"/>
              </a:rPr>
              <a:t>3.</a:t>
            </a:r>
            <a:endParaRPr lang="zh-HK" altLang="en-US" b="1" dirty="0">
              <a:solidFill>
                <a:srgbClr val="0070C0"/>
              </a:solidFill>
              <a:latin typeface="Calibri" panose="020F0502020204030204" pitchFamily="34" charset="0"/>
              <a:cs typeface="Calibri" panose="020F0502020204030204" pitchFamily="34" charset="0"/>
            </a:endParaRPr>
          </a:p>
        </p:txBody>
      </p:sp>
      <p:sp>
        <p:nvSpPr>
          <p:cNvPr id="36" name="圓角矩形 35"/>
          <p:cNvSpPr/>
          <p:nvPr/>
        </p:nvSpPr>
        <p:spPr>
          <a:xfrm>
            <a:off x="9551241" y="3527092"/>
            <a:ext cx="972098" cy="325547"/>
          </a:xfrm>
          <a:prstGeom prst="round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7" name="圓角矩形 36"/>
          <p:cNvSpPr/>
          <p:nvPr/>
        </p:nvSpPr>
        <p:spPr>
          <a:xfrm>
            <a:off x="869974" y="5877272"/>
            <a:ext cx="6160542" cy="325547"/>
          </a:xfrm>
          <a:prstGeom prst="round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38" name="文字方塊 37"/>
          <p:cNvSpPr txBox="1"/>
          <p:nvPr/>
        </p:nvSpPr>
        <p:spPr>
          <a:xfrm>
            <a:off x="781216" y="5575854"/>
            <a:ext cx="421910" cy="443198"/>
          </a:xfrm>
          <a:prstGeom prst="rect">
            <a:avLst/>
          </a:prstGeom>
          <a:noFill/>
        </p:spPr>
        <p:txBody>
          <a:bodyPr wrap="none" rtlCol="0">
            <a:spAutoFit/>
          </a:bodyPr>
          <a:lstStyle/>
          <a:p>
            <a:pPr>
              <a:lnSpc>
                <a:spcPct val="95000"/>
              </a:lnSpc>
            </a:pPr>
            <a:r>
              <a:rPr lang="en-US" altLang="zh-HK" b="1" dirty="0" smtClean="0">
                <a:solidFill>
                  <a:srgbClr val="0070C0"/>
                </a:solidFill>
                <a:latin typeface="Calibri" panose="020F0502020204030204" pitchFamily="34" charset="0"/>
                <a:cs typeface="Calibri" panose="020F0502020204030204" pitchFamily="34" charset="0"/>
              </a:rPr>
              <a:t>4.</a:t>
            </a:r>
            <a:endParaRPr lang="zh-HK" altLang="en-US" b="1" dirty="0">
              <a:solidFill>
                <a:srgbClr val="0070C0"/>
              </a:solidFill>
              <a:latin typeface="Calibri" panose="020F0502020204030204" pitchFamily="34" charset="0"/>
              <a:cs typeface="Calibri" panose="020F0502020204030204" pitchFamily="34" charset="0"/>
            </a:endParaRPr>
          </a:p>
        </p:txBody>
      </p:sp>
      <p:sp>
        <p:nvSpPr>
          <p:cNvPr id="39" name="圓角矩形 38"/>
          <p:cNvSpPr/>
          <p:nvPr/>
        </p:nvSpPr>
        <p:spPr>
          <a:xfrm>
            <a:off x="7119273" y="5856278"/>
            <a:ext cx="3466627" cy="325547"/>
          </a:xfrm>
          <a:prstGeom prst="round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0" name="圓角矩形 39"/>
          <p:cNvSpPr/>
          <p:nvPr/>
        </p:nvSpPr>
        <p:spPr>
          <a:xfrm>
            <a:off x="879975" y="6359201"/>
            <a:ext cx="3466627" cy="325547"/>
          </a:xfrm>
          <a:prstGeom prst="roundRect">
            <a:avLst/>
          </a:pr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41" name="文字方塊 40"/>
          <p:cNvSpPr txBox="1"/>
          <p:nvPr/>
        </p:nvSpPr>
        <p:spPr>
          <a:xfrm>
            <a:off x="7038036" y="5575853"/>
            <a:ext cx="421910" cy="443198"/>
          </a:xfrm>
          <a:prstGeom prst="rect">
            <a:avLst/>
          </a:prstGeom>
          <a:noFill/>
        </p:spPr>
        <p:txBody>
          <a:bodyPr wrap="none" rtlCol="0">
            <a:spAutoFit/>
          </a:bodyPr>
          <a:lstStyle/>
          <a:p>
            <a:pPr>
              <a:lnSpc>
                <a:spcPct val="95000"/>
              </a:lnSpc>
            </a:pPr>
            <a:r>
              <a:rPr lang="en-US" altLang="zh-HK" b="1" dirty="0" smtClean="0">
                <a:solidFill>
                  <a:srgbClr val="0070C0"/>
                </a:solidFill>
                <a:latin typeface="Calibri" panose="020F0502020204030204" pitchFamily="34" charset="0"/>
                <a:cs typeface="Calibri" panose="020F0502020204030204" pitchFamily="34" charset="0"/>
              </a:rPr>
              <a:t>5.</a:t>
            </a:r>
            <a:endParaRPr lang="zh-HK" altLang="en-US" b="1" dirty="0">
              <a:solidFill>
                <a:srgbClr val="0070C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18682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500"/>
                                        <p:tgtEl>
                                          <p:spTgt spid="2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barn(inVertical)">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barn(inVertical)">
                                      <p:cBhvr>
                                        <p:cTn id="15" dur="500"/>
                                        <p:tgtEl>
                                          <p:spTgt spid="31"/>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barn(inVertical)">
                                      <p:cBhvr>
                                        <p:cTn id="18" dur="500"/>
                                        <p:tgtEl>
                                          <p:spTgt spid="32"/>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barn(inVertical)">
                                      <p:cBhvr>
                                        <p:cTn id="23" dur="500"/>
                                        <p:tgtEl>
                                          <p:spTgt spid="33"/>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barn(inVertical)">
                                      <p:cBhvr>
                                        <p:cTn id="26" dur="500"/>
                                        <p:tgtEl>
                                          <p:spTgt spid="34"/>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barn(inVertical)">
                                      <p:cBhvr>
                                        <p:cTn id="29" dur="500"/>
                                        <p:tgtEl>
                                          <p:spTgt spid="35"/>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barn(inVertical)">
                                      <p:cBhvr>
                                        <p:cTn id="32" dur="500"/>
                                        <p:tgtEl>
                                          <p:spTgt spid="36"/>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barn(inVertical)">
                                      <p:cBhvr>
                                        <p:cTn id="37" dur="500"/>
                                        <p:tgtEl>
                                          <p:spTgt spid="37"/>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barn(inVertical)">
                                      <p:cBhvr>
                                        <p:cTn id="40" dur="500"/>
                                        <p:tgtEl>
                                          <p:spTgt spid="38"/>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barn(inVertical)">
                                      <p:cBhvr>
                                        <p:cTn id="45" dur="500"/>
                                        <p:tgtEl>
                                          <p:spTgt spid="39"/>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barn(inVertical)">
                                      <p:cBhvr>
                                        <p:cTn id="48" dur="500"/>
                                        <p:tgtEl>
                                          <p:spTgt spid="41"/>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barn(inVertical)">
                                      <p:cBhvr>
                                        <p:cTn id="5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p:bldP spid="31" grpId="0" animBg="1"/>
      <p:bldP spid="32" grpId="0"/>
      <p:bldP spid="33" grpId="0" animBg="1"/>
      <p:bldP spid="34" grpId="0" animBg="1"/>
      <p:bldP spid="35" grpId="0"/>
      <p:bldP spid="36" grpId="0" animBg="1"/>
      <p:bldP spid="37" grpId="0" animBg="1"/>
      <p:bldP spid="38" grpId="0"/>
      <p:bldP spid="39" grpId="0" animBg="1"/>
      <p:bldP spid="40" grpId="0" animBg="1"/>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477788" y="121440"/>
            <a:ext cx="11449272" cy="1144929"/>
          </a:xfrm>
          <a:prstGeom prst="rect">
            <a:avLst/>
          </a:prstGeom>
          <a:noFill/>
        </p:spPr>
        <p:txBody>
          <a:bodyPr wrap="square" rtlCol="0">
            <a:spAutoFit/>
          </a:bodyPr>
          <a:lstStyle/>
          <a:p>
            <a:pPr>
              <a:lnSpc>
                <a:spcPct val="95000"/>
              </a:lnSpc>
            </a:pPr>
            <a:r>
              <a:rPr lang="en-US" altLang="zh-HK" sz="3600" b="1" dirty="0"/>
              <a:t>What </a:t>
            </a:r>
            <a:r>
              <a:rPr lang="en-US" altLang="zh-HK" sz="3600" b="1" dirty="0" smtClean="0"/>
              <a:t>are </a:t>
            </a:r>
            <a:r>
              <a:rPr lang="en-US" altLang="zh-HK" sz="3600" b="1" dirty="0"/>
              <a:t>the </a:t>
            </a:r>
            <a:r>
              <a:rPr lang="en-US" altLang="zh-HK" sz="3600" b="1" dirty="0" smtClean="0"/>
              <a:t>differences between </a:t>
            </a:r>
            <a:r>
              <a:rPr lang="en-US" altLang="zh-HK" sz="3600" b="1" dirty="0"/>
              <a:t>writing a blog post and a one-sided argumentative essay?</a:t>
            </a:r>
            <a:endParaRPr lang="zh-HK" altLang="en-US" sz="3600" b="1" u="sng" dirty="0"/>
          </a:p>
        </p:txBody>
      </p:sp>
      <p:pic>
        <p:nvPicPr>
          <p:cNvPr id="3" name="圖片 2"/>
          <p:cNvPicPr>
            <a:picLocks noChangeAspect="1"/>
          </p:cNvPicPr>
          <p:nvPr/>
        </p:nvPicPr>
        <p:blipFill>
          <a:blip r:embed="rId3"/>
          <a:stretch>
            <a:fillRect/>
          </a:stretch>
        </p:blipFill>
        <p:spPr>
          <a:xfrm>
            <a:off x="3862164" y="4293096"/>
            <a:ext cx="4464496" cy="2293094"/>
          </a:xfrm>
          <a:prstGeom prst="rect">
            <a:avLst/>
          </a:prstGeom>
        </p:spPr>
      </p:pic>
      <p:graphicFrame>
        <p:nvGraphicFramePr>
          <p:cNvPr id="9" name="表格 8"/>
          <p:cNvGraphicFramePr>
            <a:graphicFrameLocks noGrp="1"/>
          </p:cNvGraphicFramePr>
          <p:nvPr>
            <p:extLst>
              <p:ext uri="{D42A27DB-BD31-4B8C-83A1-F6EECF244321}">
                <p14:modId xmlns:p14="http://schemas.microsoft.com/office/powerpoint/2010/main" val="845178888"/>
              </p:ext>
            </p:extLst>
          </p:nvPr>
        </p:nvGraphicFramePr>
        <p:xfrm>
          <a:off x="909836" y="1484784"/>
          <a:ext cx="9532130" cy="2428575"/>
        </p:xfrm>
        <a:graphic>
          <a:graphicData uri="http://schemas.openxmlformats.org/drawingml/2006/table">
            <a:tbl>
              <a:tblPr firstRow="1" bandRow="1">
                <a:tableStyleId>{5A111915-BE36-4E01-A7E5-04B1672EAD32}</a:tableStyleId>
              </a:tblPr>
              <a:tblGrid>
                <a:gridCol w="4593114">
                  <a:extLst>
                    <a:ext uri="{9D8B030D-6E8A-4147-A177-3AD203B41FA5}">
                      <a16:colId xmlns:a16="http://schemas.microsoft.com/office/drawing/2014/main" val="2819921597"/>
                    </a:ext>
                  </a:extLst>
                </a:gridCol>
                <a:gridCol w="4939016">
                  <a:extLst>
                    <a:ext uri="{9D8B030D-6E8A-4147-A177-3AD203B41FA5}">
                      <a16:colId xmlns:a16="http://schemas.microsoft.com/office/drawing/2014/main" val="2229701476"/>
                    </a:ext>
                  </a:extLst>
                </a:gridCol>
              </a:tblGrid>
              <a:tr h="792087">
                <a:tc>
                  <a:txBody>
                    <a:bodyPr/>
                    <a:lstStyle/>
                    <a:p>
                      <a:pPr marL="0" marR="0" indent="0" algn="ctr" defTabSz="1218987" rtl="0" eaLnBrk="1" fontAlgn="auto" latinLnBrk="0" hangingPunct="1">
                        <a:lnSpc>
                          <a:spcPct val="150000"/>
                        </a:lnSpc>
                        <a:spcBef>
                          <a:spcPts val="600"/>
                        </a:spcBef>
                        <a:spcAft>
                          <a:spcPts val="0"/>
                        </a:spcAft>
                        <a:buClrTx/>
                        <a:buSzTx/>
                        <a:buFontTx/>
                        <a:buNone/>
                        <a:tabLst/>
                        <a:defRPr/>
                      </a:pPr>
                      <a:r>
                        <a:rPr lang="en-US" altLang="zh-HK" sz="2400" b="1" dirty="0">
                          <a:solidFill>
                            <a:srgbClr val="7030A0"/>
                          </a:solidFill>
                        </a:rPr>
                        <a:t>Blog post</a:t>
                      </a:r>
                      <a:endParaRPr lang="zh-HK" altLang="en-US" sz="2400" b="1" u="sng" dirty="0">
                        <a:solidFill>
                          <a:srgbClr val="7030A0"/>
                        </a:solidFill>
                      </a:endParaRPr>
                    </a:p>
                  </a:txBody>
                  <a:tcPr>
                    <a:lnL w="6350" cap="flat" cmpd="sng" algn="ctr">
                      <a:noFill/>
                      <a:prstDash val="solid"/>
                      <a:miter lim="800000"/>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solidFill>
                      <a:schemeClr val="bg1">
                        <a:lumMod val="75000"/>
                      </a:schemeClr>
                    </a:solidFill>
                  </a:tcPr>
                </a:tc>
                <a:tc>
                  <a:txBody>
                    <a:bodyPr/>
                    <a:lstStyle/>
                    <a:p>
                      <a:pPr marL="0" marR="0" indent="0" algn="ctr" defTabSz="1218987" rtl="0" eaLnBrk="1" fontAlgn="auto" latinLnBrk="0" hangingPunct="1">
                        <a:lnSpc>
                          <a:spcPct val="150000"/>
                        </a:lnSpc>
                        <a:spcBef>
                          <a:spcPts val="600"/>
                        </a:spcBef>
                        <a:spcAft>
                          <a:spcPts val="0"/>
                        </a:spcAft>
                        <a:buClrTx/>
                        <a:buSzTx/>
                        <a:buFontTx/>
                        <a:buNone/>
                        <a:tabLst/>
                        <a:defRPr/>
                      </a:pPr>
                      <a:r>
                        <a:rPr lang="en-US" altLang="zh-HK" sz="2400" b="1" dirty="0">
                          <a:solidFill>
                            <a:srgbClr val="7030A0"/>
                          </a:solidFill>
                        </a:rPr>
                        <a:t>One-sided argumentative essay</a:t>
                      </a:r>
                      <a:endParaRPr lang="zh-HK" altLang="en-US" sz="2400" b="1" u="sng" dirty="0">
                        <a:solidFill>
                          <a:srgbClr val="7030A0"/>
                        </a:solidFill>
                      </a:endParaRPr>
                    </a:p>
                  </a:txBody>
                  <a:tcPr>
                    <a:lnL>
                      <a:noFill/>
                    </a:lnL>
                    <a:lnR w="6350" cap="flat" cmpd="sng" algn="ctr">
                      <a:noFill/>
                      <a:prstDash val="solid"/>
                      <a:miter lim="800000"/>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solidFill>
                      <a:schemeClr val="bg1">
                        <a:lumMod val="75000"/>
                      </a:schemeClr>
                    </a:solidFill>
                  </a:tcPr>
                </a:tc>
                <a:extLst>
                  <a:ext uri="{0D108BD9-81ED-4DB2-BD59-A6C34878D82A}">
                    <a16:rowId xmlns:a16="http://schemas.microsoft.com/office/drawing/2014/main" val="1993892122"/>
                  </a:ext>
                </a:extLst>
              </a:tr>
              <a:tr h="721768">
                <a:tc>
                  <a:txBody>
                    <a:bodyPr/>
                    <a:lstStyle/>
                    <a:p>
                      <a:endParaRPr lang="zh-HK" altLang="en-US" b="1" dirty="0">
                        <a:solidFill>
                          <a:srgbClr val="0033CC"/>
                        </a:solidFill>
                        <a:latin typeface="Calibri" panose="020F0502020204030204" pitchFamily="34" charset="0"/>
                        <a:cs typeface="Calibri" panose="020F0502020204030204" pitchFamily="34" charset="0"/>
                      </a:endParaRPr>
                    </a:p>
                  </a:txBody>
                  <a:tcPr>
                    <a:lnL w="6350" cap="flat" cmpd="sng" algn="ctr">
                      <a:noFill/>
                      <a:prstDash val="solid"/>
                      <a:miter lim="800000"/>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solidFill>
                      <a:schemeClr val="bg1">
                        <a:lumMod val="75000"/>
                      </a:schemeClr>
                    </a:solidFill>
                  </a:tcPr>
                </a:tc>
                <a:tc rowSpan="2">
                  <a:txBody>
                    <a:bodyPr/>
                    <a:lstStyle/>
                    <a:p>
                      <a:pPr marL="0" indent="0">
                        <a:buFontTx/>
                        <a:buNone/>
                      </a:pPr>
                      <a:endParaRPr lang="zh-HK" altLang="en-US" dirty="0">
                        <a:latin typeface="Calibri" panose="020F0502020204030204" pitchFamily="34" charset="0"/>
                        <a:cs typeface="Calibri" panose="020F0502020204030204" pitchFamily="34" charset="0"/>
                      </a:endParaRPr>
                    </a:p>
                  </a:txBody>
                  <a:tcPr>
                    <a:lnL>
                      <a:noFill/>
                    </a:lnL>
                    <a:lnR w="6350" cap="flat" cmpd="sng" algn="ctr">
                      <a:noFill/>
                      <a:prstDash val="solid"/>
                      <a:miter lim="800000"/>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solidFill>
                      <a:schemeClr val="bg1">
                        <a:lumMod val="75000"/>
                      </a:schemeClr>
                    </a:solidFill>
                  </a:tcPr>
                </a:tc>
                <a:extLst>
                  <a:ext uri="{0D108BD9-81ED-4DB2-BD59-A6C34878D82A}">
                    <a16:rowId xmlns:a16="http://schemas.microsoft.com/office/drawing/2014/main" val="211747950"/>
                  </a:ext>
                </a:extLst>
              </a:tr>
              <a:tr h="914720">
                <a:tc>
                  <a:txBody>
                    <a:bodyPr/>
                    <a:lstStyle/>
                    <a:p>
                      <a:endParaRPr lang="zh-HK" altLang="en-US" b="1" dirty="0">
                        <a:solidFill>
                          <a:srgbClr val="0033CC"/>
                        </a:solidFill>
                        <a:latin typeface="Calibri" panose="020F0502020204030204" pitchFamily="34" charset="0"/>
                        <a:cs typeface="Calibri" panose="020F0502020204030204" pitchFamily="34" charset="0"/>
                      </a:endParaRPr>
                    </a:p>
                  </a:txBody>
                  <a:tcPr>
                    <a:lnL w="6350" cap="flat" cmpd="sng" algn="ctr">
                      <a:noFill/>
                      <a:prstDash val="solid"/>
                      <a:miter lim="800000"/>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solidFill>
                      <a:schemeClr val="bg1">
                        <a:lumMod val="75000"/>
                      </a:schemeClr>
                    </a:solidFill>
                  </a:tcPr>
                </a:tc>
                <a:tc vMerge="1">
                  <a:txBody>
                    <a:bodyPr/>
                    <a:lstStyle/>
                    <a:p>
                      <a:endParaRPr lang="zh-HK" altLang="en-US" dirty="0"/>
                    </a:p>
                  </a:txBody>
                  <a:tcPr>
                    <a:lnL>
                      <a:noFill/>
                    </a:lnL>
                    <a:lnR w="6350" cap="flat" cmpd="sng" algn="ctr">
                      <a:noFill/>
                      <a:prstDash val="solid"/>
                      <a:miter lim="800000"/>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solidFill>
                      <a:schemeClr val="bg1">
                        <a:lumMod val="75000"/>
                      </a:schemeClr>
                    </a:solidFill>
                  </a:tcPr>
                </a:tc>
                <a:extLst>
                  <a:ext uri="{0D108BD9-81ED-4DB2-BD59-A6C34878D82A}">
                    <a16:rowId xmlns:a16="http://schemas.microsoft.com/office/drawing/2014/main" val="3314779227"/>
                  </a:ext>
                </a:extLst>
              </a:tr>
            </a:tbl>
          </a:graphicData>
        </a:graphic>
      </p:graphicFrame>
      <p:sp>
        <p:nvSpPr>
          <p:cNvPr id="4" name="文字方塊 3"/>
          <p:cNvSpPr txBox="1"/>
          <p:nvPr/>
        </p:nvSpPr>
        <p:spPr>
          <a:xfrm>
            <a:off x="1005419" y="2432240"/>
            <a:ext cx="3150606" cy="461665"/>
          </a:xfrm>
          <a:prstGeom prst="rect">
            <a:avLst/>
          </a:prstGeom>
          <a:noFill/>
        </p:spPr>
        <p:txBody>
          <a:bodyPr wrap="none" rtlCol="0">
            <a:spAutoFit/>
          </a:bodyPr>
          <a:lstStyle/>
          <a:p>
            <a:r>
              <a:rPr lang="en-US" altLang="zh-HK" b="1" dirty="0">
                <a:latin typeface="Calibri" panose="020F0502020204030204" pitchFamily="34" charset="0"/>
                <a:cs typeface="Calibri" panose="020F0502020204030204" pitchFamily="34" charset="0"/>
              </a:rPr>
              <a:t>- </a:t>
            </a:r>
            <a:r>
              <a:rPr lang="en-US" altLang="zh-HK" dirty="0">
                <a:latin typeface="Calibri" panose="020F0502020204030204" pitchFamily="34" charset="0"/>
                <a:cs typeface="Calibri" panose="020F0502020204030204" pitchFamily="34" charset="0"/>
              </a:rPr>
              <a:t>to tell</a:t>
            </a:r>
            <a:r>
              <a:rPr lang="en-US" altLang="zh-HK" b="1" dirty="0">
                <a:latin typeface="Calibri" panose="020F0502020204030204" pitchFamily="34" charset="0"/>
                <a:cs typeface="Calibri" panose="020F0502020204030204" pitchFamily="34" charset="0"/>
              </a:rPr>
              <a:t> </a:t>
            </a:r>
            <a:r>
              <a:rPr lang="en-US" altLang="zh-HK" b="1" dirty="0">
                <a:solidFill>
                  <a:srgbClr val="0033CC"/>
                </a:solidFill>
                <a:latin typeface="Calibri" panose="020F0502020204030204" pitchFamily="34" charset="0"/>
                <a:cs typeface="Calibri" panose="020F0502020204030204" pitchFamily="34" charset="0"/>
              </a:rPr>
              <a:t>what happened</a:t>
            </a:r>
            <a:endParaRPr lang="zh-HK" altLang="en-US" b="1" dirty="0">
              <a:solidFill>
                <a:srgbClr val="0033CC"/>
              </a:solidFill>
              <a:latin typeface="Calibri" panose="020F0502020204030204" pitchFamily="34" charset="0"/>
              <a:cs typeface="Calibri" panose="020F0502020204030204" pitchFamily="34" charset="0"/>
            </a:endParaRPr>
          </a:p>
        </p:txBody>
      </p:sp>
      <p:sp>
        <p:nvSpPr>
          <p:cNvPr id="5" name="矩形 4"/>
          <p:cNvSpPr/>
          <p:nvPr/>
        </p:nvSpPr>
        <p:spPr>
          <a:xfrm>
            <a:off x="1005419" y="3212976"/>
            <a:ext cx="2422843" cy="461665"/>
          </a:xfrm>
          <a:prstGeom prst="rect">
            <a:avLst/>
          </a:prstGeom>
        </p:spPr>
        <p:txBody>
          <a:bodyPr wrap="none">
            <a:spAutoFit/>
          </a:bodyPr>
          <a:lstStyle/>
          <a:p>
            <a:r>
              <a:rPr lang="en-US" altLang="zh-TW" b="1" dirty="0">
                <a:latin typeface="Calibri" panose="020F0502020204030204" pitchFamily="34" charset="0"/>
                <a:cs typeface="Calibri" panose="020F0502020204030204" pitchFamily="34" charset="0"/>
              </a:rPr>
              <a:t>- </a:t>
            </a:r>
            <a:r>
              <a:rPr lang="en-US" altLang="zh-TW" dirty="0">
                <a:latin typeface="Calibri" panose="020F0502020204030204" pitchFamily="34" charset="0"/>
                <a:cs typeface="Calibri" panose="020F0502020204030204" pitchFamily="34" charset="0"/>
              </a:rPr>
              <a:t>to</a:t>
            </a:r>
            <a:r>
              <a:rPr lang="en-US" altLang="zh-TW" b="1" dirty="0">
                <a:latin typeface="Calibri" panose="020F0502020204030204" pitchFamily="34" charset="0"/>
                <a:cs typeface="Calibri" panose="020F0502020204030204" pitchFamily="34" charset="0"/>
              </a:rPr>
              <a:t> </a:t>
            </a:r>
            <a:r>
              <a:rPr lang="en-US" altLang="zh-TW" dirty="0">
                <a:latin typeface="Calibri" panose="020F0502020204030204" pitchFamily="34" charset="0"/>
                <a:cs typeface="Calibri" panose="020F0502020204030204" pitchFamily="34" charset="0"/>
              </a:rPr>
              <a:t>share</a:t>
            </a:r>
            <a:r>
              <a:rPr lang="en-US" altLang="zh-TW" b="1" dirty="0">
                <a:latin typeface="Calibri" panose="020F0502020204030204" pitchFamily="34" charset="0"/>
                <a:cs typeface="Calibri" panose="020F0502020204030204" pitchFamily="34" charset="0"/>
              </a:rPr>
              <a:t> </a:t>
            </a:r>
            <a:r>
              <a:rPr lang="en-US" altLang="zh-TW" b="1" dirty="0">
                <a:solidFill>
                  <a:srgbClr val="0033CC"/>
                </a:solidFill>
                <a:latin typeface="Calibri" panose="020F0502020204030204" pitchFamily="34" charset="0"/>
                <a:cs typeface="Calibri" panose="020F0502020204030204" pitchFamily="34" charset="0"/>
              </a:rPr>
              <a:t>feelings</a:t>
            </a:r>
            <a:endParaRPr lang="zh-HK" altLang="en-US" b="1" dirty="0">
              <a:solidFill>
                <a:srgbClr val="0033CC"/>
              </a:solidFill>
              <a:latin typeface="Calibri" panose="020F0502020204030204" pitchFamily="34" charset="0"/>
              <a:cs typeface="Calibri" panose="020F0502020204030204" pitchFamily="34" charset="0"/>
            </a:endParaRPr>
          </a:p>
        </p:txBody>
      </p:sp>
      <p:sp>
        <p:nvSpPr>
          <p:cNvPr id="10" name="矩形 9"/>
          <p:cNvSpPr/>
          <p:nvPr/>
        </p:nvSpPr>
        <p:spPr>
          <a:xfrm>
            <a:off x="5518348" y="2266491"/>
            <a:ext cx="6092825" cy="1200329"/>
          </a:xfrm>
          <a:prstGeom prst="rect">
            <a:avLst/>
          </a:prstGeom>
        </p:spPr>
        <p:txBody>
          <a:bodyPr>
            <a:spAutoFit/>
          </a:bodyPr>
          <a:lstStyle/>
          <a:p>
            <a:r>
              <a:rPr lang="en-US" altLang="zh-HK" dirty="0">
                <a:latin typeface="Calibri" panose="020F0502020204030204" pitchFamily="34" charset="0"/>
                <a:cs typeface="Calibri" panose="020F0502020204030204" pitchFamily="34" charset="0"/>
              </a:rPr>
              <a:t>- to state one’s </a:t>
            </a:r>
            <a:r>
              <a:rPr lang="en-US" altLang="zh-HK" b="1" dirty="0">
                <a:solidFill>
                  <a:srgbClr val="0033CC"/>
                </a:solidFill>
                <a:latin typeface="Calibri" panose="020F0502020204030204" pitchFamily="34" charset="0"/>
                <a:cs typeface="Calibri" panose="020F0502020204030204" pitchFamily="34" charset="0"/>
              </a:rPr>
              <a:t>stance</a:t>
            </a:r>
            <a:r>
              <a:rPr lang="en-US" altLang="zh-HK" dirty="0">
                <a:latin typeface="Calibri" panose="020F0502020204030204" pitchFamily="34" charset="0"/>
                <a:cs typeface="Calibri" panose="020F0502020204030204" pitchFamily="34" charset="0"/>
              </a:rPr>
              <a:t> (opinion) of an </a:t>
            </a:r>
          </a:p>
          <a:p>
            <a:r>
              <a:rPr lang="en-US" altLang="zh-HK" dirty="0">
                <a:latin typeface="Calibri" panose="020F0502020204030204" pitchFamily="34" charset="0"/>
                <a:cs typeface="Calibri" panose="020F0502020204030204" pitchFamily="34" charset="0"/>
              </a:rPr>
              <a:t>  issue with </a:t>
            </a:r>
            <a:r>
              <a:rPr lang="en-US" altLang="zh-HK" b="1" dirty="0">
                <a:solidFill>
                  <a:srgbClr val="0033CC"/>
                </a:solidFill>
                <a:latin typeface="Calibri" panose="020F0502020204030204" pitchFamily="34" charset="0"/>
                <a:cs typeface="Calibri" panose="020F0502020204030204" pitchFamily="34" charset="0"/>
              </a:rPr>
              <a:t>reasons</a:t>
            </a:r>
            <a:r>
              <a:rPr lang="en-US" altLang="zh-HK" dirty="0">
                <a:latin typeface="Calibri" panose="020F0502020204030204" pitchFamily="34" charset="0"/>
                <a:cs typeface="Calibri" panose="020F0502020204030204" pitchFamily="34" charset="0"/>
              </a:rPr>
              <a:t> &amp; </a:t>
            </a:r>
            <a:r>
              <a:rPr lang="en-US" altLang="zh-HK" b="1" dirty="0">
                <a:solidFill>
                  <a:srgbClr val="0033CC"/>
                </a:solidFill>
                <a:latin typeface="Calibri" panose="020F0502020204030204" pitchFamily="34" charset="0"/>
                <a:cs typeface="Calibri" panose="020F0502020204030204" pitchFamily="34" charset="0"/>
              </a:rPr>
              <a:t>evidence </a:t>
            </a:r>
          </a:p>
          <a:p>
            <a:r>
              <a:rPr lang="en-US" altLang="zh-HK" b="1" dirty="0">
                <a:solidFill>
                  <a:srgbClr val="0033CC"/>
                </a:solidFill>
                <a:latin typeface="Calibri" panose="020F0502020204030204" pitchFamily="34" charset="0"/>
                <a:cs typeface="Calibri" panose="020F0502020204030204" pitchFamily="34" charset="0"/>
              </a:rPr>
              <a:t>  </a:t>
            </a:r>
            <a:r>
              <a:rPr lang="en-US" altLang="zh-HK" dirty="0">
                <a:latin typeface="Calibri" panose="020F0502020204030204" pitchFamily="34" charset="0"/>
                <a:cs typeface="Calibri" panose="020F0502020204030204" pitchFamily="34" charset="0"/>
              </a:rPr>
              <a:t>(examples &amp; data)</a:t>
            </a:r>
            <a:endParaRPr lang="zh-HK" altLang="en-US" dirty="0">
              <a:latin typeface="Calibri" panose="020F0502020204030204" pitchFamily="34" charset="0"/>
              <a:cs typeface="Calibri" panose="020F0502020204030204" pitchFamily="34" charset="0"/>
            </a:endParaRPr>
          </a:p>
        </p:txBody>
      </p:sp>
      <p:sp>
        <p:nvSpPr>
          <p:cNvPr id="6" name="文字方塊 5"/>
          <p:cNvSpPr txBox="1"/>
          <p:nvPr/>
        </p:nvSpPr>
        <p:spPr>
          <a:xfrm>
            <a:off x="9190756" y="3177773"/>
            <a:ext cx="2520281" cy="735586"/>
          </a:xfrm>
          <a:prstGeom prst="rect">
            <a:avLst/>
          </a:prstGeom>
          <a:solidFill>
            <a:srgbClr val="CB95E3"/>
          </a:solidFill>
        </p:spPr>
        <p:txBody>
          <a:bodyPr wrap="square" rtlCol="0">
            <a:spAutoFit/>
          </a:bodyPr>
          <a:lstStyle/>
          <a:p>
            <a:pPr>
              <a:lnSpc>
                <a:spcPct val="95000"/>
              </a:lnSpc>
            </a:pPr>
            <a:r>
              <a:rPr lang="en-US" altLang="zh-HK" sz="4400" b="1" dirty="0" smtClean="0">
                <a:solidFill>
                  <a:srgbClr val="0033CC"/>
                </a:solidFill>
              </a:rPr>
              <a:t>Contrast</a:t>
            </a:r>
            <a:endParaRPr lang="zh-HK" altLang="en-US" sz="4400" b="1" dirty="0">
              <a:solidFill>
                <a:srgbClr val="0033CC"/>
              </a:solidFill>
            </a:endParaRPr>
          </a:p>
        </p:txBody>
      </p:sp>
    </p:spTree>
    <p:extLst>
      <p:ext uri="{BB962C8B-B14F-4D97-AF65-F5344CB8AC3E}">
        <p14:creationId xmlns:p14="http://schemas.microsoft.com/office/powerpoint/2010/main" val="1456133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ppt_x"/>
                                          </p:val>
                                        </p:tav>
                                        <p:tav tm="100000">
                                          <p:val>
                                            <p:strVal val="#ppt_x"/>
                                          </p:val>
                                        </p:tav>
                                      </p:tavLst>
                                    </p:anim>
                                    <p:anim calcmode="lin" valueType="num">
                                      <p:cBhvr additive="base">
                                        <p:cTn id="2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字方塊 5"/>
          <p:cNvSpPr txBox="1"/>
          <p:nvPr/>
        </p:nvSpPr>
        <p:spPr>
          <a:xfrm>
            <a:off x="549796" y="332656"/>
            <a:ext cx="10881505" cy="1077218"/>
          </a:xfrm>
          <a:prstGeom prst="rect">
            <a:avLst/>
          </a:prstGeom>
          <a:noFill/>
        </p:spPr>
        <p:txBody>
          <a:bodyPr wrap="none" rtlCol="0">
            <a:spAutoFit/>
          </a:bodyPr>
          <a:lstStyle/>
          <a:p>
            <a:r>
              <a:rPr lang="en-US" altLang="zh-HK" sz="3200" b="1" dirty="0"/>
              <a:t>A one-sided argumentative essay is a piece of writing</a:t>
            </a:r>
          </a:p>
          <a:p>
            <a:r>
              <a:rPr lang="en-US" altLang="zh-HK" sz="3200" b="1" dirty="0"/>
              <a:t>through which a writer wants to …</a:t>
            </a:r>
            <a:endParaRPr lang="zh-HK" altLang="en-US" sz="3200" b="1" dirty="0"/>
          </a:p>
        </p:txBody>
      </p:sp>
      <p:sp>
        <p:nvSpPr>
          <p:cNvPr id="7" name="文字方塊 6"/>
          <p:cNvSpPr txBox="1"/>
          <p:nvPr/>
        </p:nvSpPr>
        <p:spPr>
          <a:xfrm>
            <a:off x="477788" y="1772816"/>
            <a:ext cx="11428128" cy="1077218"/>
          </a:xfrm>
          <a:prstGeom prst="rect">
            <a:avLst/>
          </a:prstGeom>
          <a:noFill/>
        </p:spPr>
        <p:txBody>
          <a:bodyPr wrap="none" rtlCol="0">
            <a:spAutoFit/>
          </a:bodyPr>
          <a:lstStyle/>
          <a:p>
            <a:r>
              <a:rPr lang="en-US" altLang="zh-HK" sz="3200" b="1" dirty="0">
                <a:solidFill>
                  <a:srgbClr val="00B0F0"/>
                </a:solidFill>
              </a:rPr>
              <a:t>-  tell readers what he/she thinks (his/her </a:t>
            </a:r>
            <a:r>
              <a:rPr lang="en-US" altLang="zh-HK" sz="3200" b="1" dirty="0">
                <a:solidFill>
                  <a:srgbClr val="3333FF"/>
                </a:solidFill>
              </a:rPr>
              <a:t>opinion</a:t>
            </a:r>
            <a:r>
              <a:rPr lang="en-US" altLang="zh-HK" sz="3200" b="1" dirty="0">
                <a:solidFill>
                  <a:srgbClr val="00B0F0"/>
                </a:solidFill>
              </a:rPr>
              <a:t>) about </a:t>
            </a:r>
          </a:p>
          <a:p>
            <a:r>
              <a:rPr lang="en-US" altLang="zh-HK" sz="3200" b="1" dirty="0">
                <a:solidFill>
                  <a:srgbClr val="00B0F0"/>
                </a:solidFill>
              </a:rPr>
              <a:t>    an issue</a:t>
            </a:r>
            <a:endParaRPr lang="en-US" altLang="zh-HK" sz="3200" dirty="0">
              <a:solidFill>
                <a:srgbClr val="00B0F0"/>
              </a:solidFill>
            </a:endParaRPr>
          </a:p>
        </p:txBody>
      </p:sp>
      <p:sp>
        <p:nvSpPr>
          <p:cNvPr id="4" name="文字方塊 3"/>
          <p:cNvSpPr txBox="1"/>
          <p:nvPr/>
        </p:nvSpPr>
        <p:spPr>
          <a:xfrm>
            <a:off x="544662" y="2991145"/>
            <a:ext cx="8784976" cy="584775"/>
          </a:xfrm>
          <a:prstGeom prst="rect">
            <a:avLst/>
          </a:prstGeom>
          <a:noFill/>
        </p:spPr>
        <p:txBody>
          <a:bodyPr wrap="square" rtlCol="0">
            <a:spAutoFit/>
          </a:bodyPr>
          <a:lstStyle/>
          <a:p>
            <a:r>
              <a:rPr lang="en-US" altLang="zh-HK" sz="3200" b="1" dirty="0">
                <a:solidFill>
                  <a:srgbClr val="00B0F0"/>
                </a:solidFill>
              </a:rPr>
              <a:t>-  try to make readers agree with him or her</a:t>
            </a:r>
            <a:endParaRPr lang="zh-HK" altLang="en-US" sz="3200" b="1" dirty="0">
              <a:solidFill>
                <a:srgbClr val="00B0F0"/>
              </a:solidFill>
            </a:endParaRPr>
          </a:p>
        </p:txBody>
      </p:sp>
      <p:sp>
        <p:nvSpPr>
          <p:cNvPr id="5" name="文字方塊 4"/>
          <p:cNvSpPr txBox="1"/>
          <p:nvPr/>
        </p:nvSpPr>
        <p:spPr>
          <a:xfrm>
            <a:off x="461000" y="3645024"/>
            <a:ext cx="10953513" cy="584775"/>
          </a:xfrm>
          <a:prstGeom prst="rect">
            <a:avLst/>
          </a:prstGeom>
          <a:noFill/>
        </p:spPr>
        <p:txBody>
          <a:bodyPr wrap="square" rtlCol="0">
            <a:spAutoFit/>
          </a:bodyPr>
          <a:lstStyle/>
          <a:p>
            <a:r>
              <a:rPr lang="en-US" altLang="zh-HK" sz="3200" b="1" dirty="0">
                <a:solidFill>
                  <a:srgbClr val="00B0F0"/>
                </a:solidFill>
              </a:rPr>
              <a:t>    (= try to </a:t>
            </a:r>
            <a:r>
              <a:rPr lang="en-US" altLang="zh-HK" sz="3200" b="1" dirty="0">
                <a:solidFill>
                  <a:srgbClr val="0033CC"/>
                </a:solidFill>
              </a:rPr>
              <a:t>persuade</a:t>
            </a:r>
            <a:r>
              <a:rPr lang="en-US" altLang="zh-HK" sz="3200" b="1" dirty="0">
                <a:solidFill>
                  <a:srgbClr val="00B0F0"/>
                </a:solidFill>
              </a:rPr>
              <a:t> readers to agree with him or her)</a:t>
            </a:r>
            <a:endParaRPr lang="zh-HK" altLang="en-US" sz="3200" b="1" dirty="0">
              <a:solidFill>
                <a:srgbClr val="00B0F0"/>
              </a:solidFill>
            </a:endParaRPr>
          </a:p>
        </p:txBody>
      </p:sp>
    </p:spTree>
    <p:extLst>
      <p:ext uri="{BB962C8B-B14F-4D97-AF65-F5344CB8AC3E}">
        <p14:creationId xmlns:p14="http://schemas.microsoft.com/office/powerpoint/2010/main" val="3714522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字方塊 5"/>
          <p:cNvSpPr txBox="1"/>
          <p:nvPr/>
        </p:nvSpPr>
        <p:spPr>
          <a:xfrm>
            <a:off x="549796" y="332656"/>
            <a:ext cx="9595897" cy="584775"/>
          </a:xfrm>
          <a:prstGeom prst="rect">
            <a:avLst/>
          </a:prstGeom>
          <a:noFill/>
        </p:spPr>
        <p:txBody>
          <a:bodyPr wrap="none" rtlCol="0">
            <a:spAutoFit/>
          </a:bodyPr>
          <a:lstStyle/>
          <a:p>
            <a:r>
              <a:rPr lang="en-US" altLang="zh-HK" sz="3200" b="1" dirty="0" smtClean="0"/>
              <a:t>STRUCTURE </a:t>
            </a:r>
            <a:r>
              <a:rPr lang="en-US" altLang="zh-HK" sz="3200" b="1" dirty="0"/>
              <a:t>of a one-sided argumentative essay</a:t>
            </a:r>
            <a:endParaRPr lang="zh-HK" altLang="en-US" sz="3200" b="1" dirty="0"/>
          </a:p>
        </p:txBody>
      </p:sp>
      <p:sp>
        <p:nvSpPr>
          <p:cNvPr id="2" name="文字方塊 1"/>
          <p:cNvSpPr txBox="1"/>
          <p:nvPr/>
        </p:nvSpPr>
        <p:spPr>
          <a:xfrm>
            <a:off x="261764" y="1093641"/>
            <a:ext cx="3168352" cy="443198"/>
          </a:xfrm>
          <a:prstGeom prst="rect">
            <a:avLst/>
          </a:prstGeom>
          <a:noFill/>
        </p:spPr>
        <p:txBody>
          <a:bodyPr wrap="square" rtlCol="0">
            <a:spAutoFit/>
          </a:bodyPr>
          <a:lstStyle/>
          <a:p>
            <a:pPr>
              <a:lnSpc>
                <a:spcPct val="95000"/>
              </a:lnSpc>
            </a:pPr>
            <a:r>
              <a:rPr lang="en-US" altLang="zh-HK" b="1" dirty="0">
                <a:solidFill>
                  <a:srgbClr val="3333FF"/>
                </a:solidFill>
              </a:rPr>
              <a:t>Opening paragraph </a:t>
            </a:r>
            <a:endParaRPr lang="zh-HK" altLang="en-US" b="1" dirty="0">
              <a:solidFill>
                <a:srgbClr val="3333FF"/>
              </a:solidFill>
            </a:endParaRPr>
          </a:p>
        </p:txBody>
      </p:sp>
      <p:sp>
        <p:nvSpPr>
          <p:cNvPr id="17" name="文字方塊 16"/>
          <p:cNvSpPr txBox="1"/>
          <p:nvPr/>
        </p:nvSpPr>
        <p:spPr>
          <a:xfrm>
            <a:off x="405780" y="1528490"/>
            <a:ext cx="3816424" cy="443198"/>
          </a:xfrm>
          <a:prstGeom prst="rect">
            <a:avLst/>
          </a:prstGeom>
          <a:noFill/>
        </p:spPr>
        <p:txBody>
          <a:bodyPr wrap="square" rtlCol="0">
            <a:spAutoFit/>
          </a:bodyPr>
          <a:lstStyle/>
          <a:p>
            <a:pPr>
              <a:lnSpc>
                <a:spcPct val="95000"/>
              </a:lnSpc>
            </a:pPr>
            <a:r>
              <a:rPr lang="en-US" altLang="zh-HK" b="1" dirty="0">
                <a:solidFill>
                  <a:srgbClr val="3333FF"/>
                </a:solidFill>
              </a:rPr>
              <a:t>(= introduction)</a:t>
            </a:r>
            <a:endParaRPr lang="zh-HK" altLang="en-US" b="1" dirty="0">
              <a:solidFill>
                <a:srgbClr val="3333FF"/>
              </a:solidFill>
            </a:endParaRPr>
          </a:p>
        </p:txBody>
      </p:sp>
      <p:sp>
        <p:nvSpPr>
          <p:cNvPr id="18" name="文字方塊 17"/>
          <p:cNvSpPr txBox="1"/>
          <p:nvPr/>
        </p:nvSpPr>
        <p:spPr>
          <a:xfrm>
            <a:off x="282835" y="3512930"/>
            <a:ext cx="3168352" cy="443198"/>
          </a:xfrm>
          <a:prstGeom prst="rect">
            <a:avLst/>
          </a:prstGeom>
          <a:noFill/>
        </p:spPr>
        <p:txBody>
          <a:bodyPr wrap="square" rtlCol="0">
            <a:spAutoFit/>
          </a:bodyPr>
          <a:lstStyle/>
          <a:p>
            <a:pPr>
              <a:lnSpc>
                <a:spcPct val="95000"/>
              </a:lnSpc>
            </a:pPr>
            <a:r>
              <a:rPr lang="en-US" altLang="zh-HK" b="1" dirty="0">
                <a:solidFill>
                  <a:srgbClr val="3333FF"/>
                </a:solidFill>
              </a:rPr>
              <a:t>Body paragraphs </a:t>
            </a:r>
            <a:endParaRPr lang="zh-HK" altLang="en-US" b="1" dirty="0">
              <a:solidFill>
                <a:srgbClr val="3333FF"/>
              </a:solidFill>
            </a:endParaRPr>
          </a:p>
        </p:txBody>
      </p:sp>
      <p:sp>
        <p:nvSpPr>
          <p:cNvPr id="19" name="文字方塊 18"/>
          <p:cNvSpPr txBox="1"/>
          <p:nvPr/>
        </p:nvSpPr>
        <p:spPr>
          <a:xfrm>
            <a:off x="239120" y="5284121"/>
            <a:ext cx="3168352" cy="443198"/>
          </a:xfrm>
          <a:prstGeom prst="rect">
            <a:avLst/>
          </a:prstGeom>
          <a:noFill/>
        </p:spPr>
        <p:txBody>
          <a:bodyPr wrap="square" rtlCol="0">
            <a:spAutoFit/>
          </a:bodyPr>
          <a:lstStyle/>
          <a:p>
            <a:pPr>
              <a:lnSpc>
                <a:spcPct val="95000"/>
              </a:lnSpc>
            </a:pPr>
            <a:r>
              <a:rPr lang="en-US" altLang="zh-HK" b="1" dirty="0">
                <a:solidFill>
                  <a:srgbClr val="3333FF"/>
                </a:solidFill>
              </a:rPr>
              <a:t>Closing paragraph </a:t>
            </a:r>
            <a:endParaRPr lang="zh-HK" altLang="en-US" b="1" dirty="0">
              <a:solidFill>
                <a:srgbClr val="3333FF"/>
              </a:solidFill>
            </a:endParaRPr>
          </a:p>
        </p:txBody>
      </p:sp>
      <p:sp>
        <p:nvSpPr>
          <p:cNvPr id="20" name="文字方塊 19"/>
          <p:cNvSpPr txBox="1"/>
          <p:nvPr/>
        </p:nvSpPr>
        <p:spPr>
          <a:xfrm>
            <a:off x="268151" y="5760706"/>
            <a:ext cx="3816424" cy="443198"/>
          </a:xfrm>
          <a:prstGeom prst="rect">
            <a:avLst/>
          </a:prstGeom>
          <a:noFill/>
        </p:spPr>
        <p:txBody>
          <a:bodyPr wrap="square" rtlCol="0">
            <a:spAutoFit/>
          </a:bodyPr>
          <a:lstStyle/>
          <a:p>
            <a:pPr>
              <a:lnSpc>
                <a:spcPct val="95000"/>
              </a:lnSpc>
            </a:pPr>
            <a:r>
              <a:rPr lang="en-US" altLang="zh-HK" b="1" dirty="0">
                <a:solidFill>
                  <a:srgbClr val="3333FF"/>
                </a:solidFill>
              </a:rPr>
              <a:t>(= Conclusion)</a:t>
            </a:r>
            <a:endParaRPr lang="zh-HK" altLang="en-US" b="1" dirty="0">
              <a:solidFill>
                <a:srgbClr val="3333FF"/>
              </a:solidFill>
            </a:endParaRPr>
          </a:p>
        </p:txBody>
      </p:sp>
      <p:sp>
        <p:nvSpPr>
          <p:cNvPr id="21" name="左大括弧 20"/>
          <p:cNvSpPr/>
          <p:nvPr/>
        </p:nvSpPr>
        <p:spPr>
          <a:xfrm>
            <a:off x="3168515" y="2430717"/>
            <a:ext cx="503805" cy="2515442"/>
          </a:xfrm>
          <a:prstGeom prst="leftBrace">
            <a:avLst>
              <a:gd name="adj1" fmla="val 8333"/>
              <a:gd name="adj2" fmla="val 53463"/>
            </a:avLst>
          </a:prstGeom>
          <a:ln w="28575">
            <a:solidFill>
              <a:srgbClr val="7030A0"/>
            </a:solidFill>
            <a:miter lim="800000"/>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HK" altLang="en-US"/>
          </a:p>
        </p:txBody>
      </p:sp>
      <p:sp>
        <p:nvSpPr>
          <p:cNvPr id="22" name="左大括弧 21"/>
          <p:cNvSpPr/>
          <p:nvPr/>
        </p:nvSpPr>
        <p:spPr>
          <a:xfrm>
            <a:off x="3515484" y="5505720"/>
            <a:ext cx="230342" cy="388708"/>
          </a:xfrm>
          <a:prstGeom prst="leftBrace">
            <a:avLst/>
          </a:prstGeom>
          <a:ln w="28575">
            <a:solidFill>
              <a:srgbClr val="7030A0"/>
            </a:solidFill>
            <a:miter lim="800000"/>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HK" altLang="en-US"/>
          </a:p>
        </p:txBody>
      </p:sp>
      <p:sp>
        <p:nvSpPr>
          <p:cNvPr id="4" name="左大括弧 3"/>
          <p:cNvSpPr/>
          <p:nvPr/>
        </p:nvSpPr>
        <p:spPr>
          <a:xfrm>
            <a:off x="3358648" y="1218158"/>
            <a:ext cx="313672" cy="664797"/>
          </a:xfrm>
          <a:prstGeom prst="leftBrace">
            <a:avLst/>
          </a:prstGeom>
          <a:ln w="28575">
            <a:solidFill>
              <a:srgbClr val="7030A0"/>
            </a:solidFill>
            <a:miter lim="800000"/>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HK" altLang="en-US"/>
          </a:p>
        </p:txBody>
      </p:sp>
      <p:pic>
        <p:nvPicPr>
          <p:cNvPr id="3" name="圖片 2"/>
          <p:cNvPicPr>
            <a:picLocks noChangeAspect="1"/>
          </p:cNvPicPr>
          <p:nvPr/>
        </p:nvPicPr>
        <p:blipFill>
          <a:blip r:embed="rId3"/>
          <a:stretch>
            <a:fillRect/>
          </a:stretch>
        </p:blipFill>
        <p:spPr>
          <a:xfrm>
            <a:off x="3790156" y="980728"/>
            <a:ext cx="7507574" cy="5794280"/>
          </a:xfrm>
          <a:prstGeom prst="rect">
            <a:avLst/>
          </a:prstGeom>
        </p:spPr>
      </p:pic>
    </p:spTree>
    <p:extLst>
      <p:ext uri="{BB962C8B-B14F-4D97-AF65-F5344CB8AC3E}">
        <p14:creationId xmlns:p14="http://schemas.microsoft.com/office/powerpoint/2010/main" val="236976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arn(inVertic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down)">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arn(inVertical)">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down)">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arn(inVertical)">
                                      <p:cBhvr>
                                        <p:cTn id="37" dur="5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barn(inVertical)">
                                      <p:cBhvr>
                                        <p:cTn id="4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P spid="18" grpId="0"/>
      <p:bldP spid="19" grpId="0"/>
      <p:bldP spid="20" grpId="0"/>
      <p:bldP spid="21" grpId="0" animBg="1"/>
      <p:bldP spid="22" grpId="0" animBg="1"/>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圖片 4"/>
          <p:cNvPicPr>
            <a:picLocks noChangeAspect="1"/>
          </p:cNvPicPr>
          <p:nvPr/>
        </p:nvPicPr>
        <p:blipFill>
          <a:blip r:embed="rId3"/>
          <a:stretch>
            <a:fillRect/>
          </a:stretch>
        </p:blipFill>
        <p:spPr>
          <a:xfrm>
            <a:off x="477788" y="1737294"/>
            <a:ext cx="1616602" cy="1365346"/>
          </a:xfrm>
          <a:prstGeom prst="rect">
            <a:avLst/>
          </a:prstGeom>
        </p:spPr>
      </p:pic>
      <p:sp>
        <p:nvSpPr>
          <p:cNvPr id="3" name="文字方塊 2"/>
          <p:cNvSpPr txBox="1"/>
          <p:nvPr/>
        </p:nvSpPr>
        <p:spPr>
          <a:xfrm>
            <a:off x="405780" y="227098"/>
            <a:ext cx="6781023" cy="501676"/>
          </a:xfrm>
          <a:prstGeom prst="rect">
            <a:avLst/>
          </a:prstGeom>
          <a:noFill/>
        </p:spPr>
        <p:txBody>
          <a:bodyPr wrap="none" rtlCol="0">
            <a:spAutoFit/>
          </a:bodyPr>
          <a:lstStyle/>
          <a:p>
            <a:pPr>
              <a:lnSpc>
                <a:spcPct val="95000"/>
              </a:lnSpc>
            </a:pPr>
            <a:r>
              <a:rPr lang="en-US" altLang="zh-HK" sz="2800" b="1" dirty="0">
                <a:solidFill>
                  <a:srgbClr val="002060"/>
                </a:solidFill>
              </a:rPr>
              <a:t>3 main elements in a body paragraph</a:t>
            </a:r>
            <a:endParaRPr lang="zh-HK" altLang="en-US" sz="2800" b="1" dirty="0">
              <a:solidFill>
                <a:srgbClr val="002060"/>
              </a:solidFill>
            </a:endParaRPr>
          </a:p>
        </p:txBody>
      </p:sp>
      <p:sp>
        <p:nvSpPr>
          <p:cNvPr id="4" name="文字方塊 3"/>
          <p:cNvSpPr txBox="1"/>
          <p:nvPr/>
        </p:nvSpPr>
        <p:spPr>
          <a:xfrm>
            <a:off x="537546" y="792223"/>
            <a:ext cx="3672408" cy="443198"/>
          </a:xfrm>
          <a:prstGeom prst="rect">
            <a:avLst/>
          </a:prstGeom>
          <a:noFill/>
        </p:spPr>
        <p:txBody>
          <a:bodyPr wrap="square" rtlCol="0">
            <a:spAutoFit/>
          </a:bodyPr>
          <a:lstStyle/>
          <a:p>
            <a:pPr>
              <a:lnSpc>
                <a:spcPct val="95000"/>
              </a:lnSpc>
            </a:pPr>
            <a:r>
              <a:rPr lang="en-US" altLang="zh-HK" b="1" dirty="0">
                <a:solidFill>
                  <a:srgbClr val="3333FF"/>
                </a:solidFill>
              </a:rPr>
              <a:t>1. Topic sentence (TS)</a:t>
            </a:r>
            <a:endParaRPr lang="zh-HK" altLang="en-US" b="1" dirty="0">
              <a:solidFill>
                <a:srgbClr val="3333FF"/>
              </a:solidFill>
            </a:endParaRPr>
          </a:p>
        </p:txBody>
      </p:sp>
      <p:pic>
        <p:nvPicPr>
          <p:cNvPr id="2" name="圖片 1"/>
          <p:cNvPicPr>
            <a:picLocks noChangeAspect="1"/>
          </p:cNvPicPr>
          <p:nvPr/>
        </p:nvPicPr>
        <p:blipFill>
          <a:blip r:embed="rId4"/>
          <a:stretch>
            <a:fillRect/>
          </a:stretch>
        </p:blipFill>
        <p:spPr>
          <a:xfrm>
            <a:off x="477788" y="3212976"/>
            <a:ext cx="11233248" cy="3456384"/>
          </a:xfrm>
          <a:prstGeom prst="rect">
            <a:avLst/>
          </a:prstGeom>
        </p:spPr>
      </p:pic>
      <p:sp>
        <p:nvSpPr>
          <p:cNvPr id="9" name="圓角矩形 8"/>
          <p:cNvSpPr/>
          <p:nvPr/>
        </p:nvSpPr>
        <p:spPr>
          <a:xfrm>
            <a:off x="1773932" y="3284984"/>
            <a:ext cx="8136904" cy="560983"/>
          </a:xfrm>
          <a:prstGeom prst="roundRect">
            <a:avLst/>
          </a:prstGeom>
          <a:solidFill>
            <a:srgbClr val="3333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0" name="文字方塊 9"/>
          <p:cNvSpPr txBox="1"/>
          <p:nvPr/>
        </p:nvSpPr>
        <p:spPr>
          <a:xfrm>
            <a:off x="2127759" y="2936209"/>
            <a:ext cx="673711" cy="443198"/>
          </a:xfrm>
          <a:prstGeom prst="rect">
            <a:avLst/>
          </a:prstGeom>
          <a:noFill/>
        </p:spPr>
        <p:txBody>
          <a:bodyPr wrap="none" rtlCol="0">
            <a:spAutoFit/>
          </a:bodyPr>
          <a:lstStyle/>
          <a:p>
            <a:pPr>
              <a:lnSpc>
                <a:spcPct val="95000"/>
              </a:lnSpc>
            </a:pPr>
            <a:r>
              <a:rPr lang="en-US" altLang="zh-HK" b="1" dirty="0">
                <a:solidFill>
                  <a:srgbClr val="FF0000"/>
                </a:solidFill>
                <a:latin typeface="Calibri" panose="020F0502020204030204" pitchFamily="34" charset="0"/>
                <a:cs typeface="Calibri" panose="020F0502020204030204" pitchFamily="34" charset="0"/>
              </a:rPr>
              <a:t>(TS)</a:t>
            </a:r>
            <a:endParaRPr lang="zh-HK" altLang="en-US" b="1" dirty="0">
              <a:solidFill>
                <a:srgbClr val="FF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96815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arn(inVertical)">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animBg="1"/>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字方塊 2"/>
          <p:cNvSpPr txBox="1"/>
          <p:nvPr/>
        </p:nvSpPr>
        <p:spPr>
          <a:xfrm>
            <a:off x="981844" y="170296"/>
            <a:ext cx="5171609" cy="560153"/>
          </a:xfrm>
          <a:prstGeom prst="rect">
            <a:avLst/>
          </a:prstGeom>
          <a:noFill/>
        </p:spPr>
        <p:txBody>
          <a:bodyPr wrap="none" rtlCol="0">
            <a:spAutoFit/>
          </a:bodyPr>
          <a:lstStyle/>
          <a:p>
            <a:pPr>
              <a:lnSpc>
                <a:spcPct val="95000"/>
              </a:lnSpc>
            </a:pPr>
            <a:r>
              <a:rPr lang="en-US" altLang="zh-HK" b="1" dirty="0"/>
              <a:t>2. </a:t>
            </a:r>
            <a:r>
              <a:rPr lang="en-US" altLang="zh-HK" sz="3200" b="1" dirty="0"/>
              <a:t>RELEVANT</a:t>
            </a:r>
            <a:r>
              <a:rPr lang="en-US" altLang="zh-HK" b="1" dirty="0"/>
              <a:t> supporting details</a:t>
            </a:r>
            <a:endParaRPr lang="zh-HK" altLang="en-US" b="1" dirty="0"/>
          </a:p>
        </p:txBody>
      </p:sp>
      <p:sp>
        <p:nvSpPr>
          <p:cNvPr id="4" name="文字方塊 3"/>
          <p:cNvSpPr txBox="1"/>
          <p:nvPr/>
        </p:nvSpPr>
        <p:spPr>
          <a:xfrm>
            <a:off x="1171938" y="738952"/>
            <a:ext cx="3026791" cy="443198"/>
          </a:xfrm>
          <a:prstGeom prst="rect">
            <a:avLst/>
          </a:prstGeom>
          <a:noFill/>
        </p:spPr>
        <p:txBody>
          <a:bodyPr wrap="none" rtlCol="0">
            <a:spAutoFit/>
          </a:bodyPr>
          <a:lstStyle/>
          <a:p>
            <a:pPr>
              <a:lnSpc>
                <a:spcPct val="95000"/>
              </a:lnSpc>
            </a:pPr>
            <a:r>
              <a:rPr lang="en-US" altLang="zh-HK" b="1" dirty="0">
                <a:solidFill>
                  <a:srgbClr val="7030A0"/>
                </a:solidFill>
              </a:rPr>
              <a:t>   </a:t>
            </a:r>
            <a:r>
              <a:rPr lang="en-US" altLang="zh-HK" b="1" dirty="0">
                <a:solidFill>
                  <a:srgbClr val="FF0000"/>
                </a:solidFill>
              </a:rPr>
              <a:t>- examples (e.g.)</a:t>
            </a:r>
            <a:endParaRPr lang="zh-HK" altLang="en-US" b="1" dirty="0">
              <a:solidFill>
                <a:srgbClr val="FF0000"/>
              </a:solidFill>
            </a:endParaRPr>
          </a:p>
        </p:txBody>
      </p:sp>
      <p:pic>
        <p:nvPicPr>
          <p:cNvPr id="6" name="圖片 5"/>
          <p:cNvPicPr>
            <a:picLocks noChangeAspect="1"/>
          </p:cNvPicPr>
          <p:nvPr/>
        </p:nvPicPr>
        <p:blipFill>
          <a:blip r:embed="rId3"/>
          <a:stretch>
            <a:fillRect/>
          </a:stretch>
        </p:blipFill>
        <p:spPr>
          <a:xfrm>
            <a:off x="477788" y="2526692"/>
            <a:ext cx="11017224" cy="3854635"/>
          </a:xfrm>
          <a:prstGeom prst="rect">
            <a:avLst/>
          </a:prstGeom>
        </p:spPr>
      </p:pic>
      <p:sp>
        <p:nvSpPr>
          <p:cNvPr id="17" name="圓角矩形 16"/>
          <p:cNvSpPr/>
          <p:nvPr/>
        </p:nvSpPr>
        <p:spPr>
          <a:xfrm>
            <a:off x="3243612" y="4237634"/>
            <a:ext cx="648072" cy="432750"/>
          </a:xfrm>
          <a:prstGeom prst="roundRect">
            <a:avLst/>
          </a:prstGeom>
          <a:solidFill>
            <a:srgbClr val="FF000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8" name="圓角矩形 17"/>
          <p:cNvSpPr/>
          <p:nvPr/>
        </p:nvSpPr>
        <p:spPr>
          <a:xfrm>
            <a:off x="4006180" y="4237634"/>
            <a:ext cx="864096" cy="432750"/>
          </a:xfrm>
          <a:prstGeom prst="roundRect">
            <a:avLst/>
          </a:prstGeom>
          <a:solidFill>
            <a:srgbClr val="FF000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9" name="文字方塊 18"/>
          <p:cNvSpPr txBox="1"/>
          <p:nvPr/>
        </p:nvSpPr>
        <p:spPr>
          <a:xfrm>
            <a:off x="2926060" y="3861048"/>
            <a:ext cx="845681" cy="443198"/>
          </a:xfrm>
          <a:prstGeom prst="rect">
            <a:avLst/>
          </a:prstGeom>
          <a:noFill/>
        </p:spPr>
        <p:txBody>
          <a:bodyPr wrap="none" rtlCol="0">
            <a:spAutoFit/>
          </a:bodyPr>
          <a:lstStyle/>
          <a:p>
            <a:pPr>
              <a:lnSpc>
                <a:spcPct val="95000"/>
              </a:lnSpc>
            </a:pPr>
            <a:r>
              <a:rPr lang="en-US" altLang="zh-HK" b="1" dirty="0">
                <a:solidFill>
                  <a:srgbClr val="FF0000"/>
                </a:solidFill>
                <a:latin typeface="Calibri" panose="020F0502020204030204" pitchFamily="34" charset="0"/>
                <a:cs typeface="Calibri" panose="020F0502020204030204" pitchFamily="34" charset="0"/>
              </a:rPr>
              <a:t>(e.g.)</a:t>
            </a:r>
            <a:endParaRPr lang="zh-HK" altLang="en-US" b="1" dirty="0">
              <a:solidFill>
                <a:srgbClr val="FF0000"/>
              </a:solidFill>
              <a:latin typeface="Calibri" panose="020F0502020204030204" pitchFamily="34" charset="0"/>
              <a:cs typeface="Calibri" panose="020F0502020204030204" pitchFamily="34" charset="0"/>
            </a:endParaRPr>
          </a:p>
        </p:txBody>
      </p:sp>
      <p:sp>
        <p:nvSpPr>
          <p:cNvPr id="24" name="橢圓 23"/>
          <p:cNvSpPr/>
          <p:nvPr/>
        </p:nvSpPr>
        <p:spPr>
          <a:xfrm>
            <a:off x="10846940" y="3573016"/>
            <a:ext cx="576064" cy="42197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5" name="橢圓 24"/>
          <p:cNvSpPr/>
          <p:nvPr/>
        </p:nvSpPr>
        <p:spPr>
          <a:xfrm>
            <a:off x="549796" y="4210321"/>
            <a:ext cx="936104" cy="48737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Tree>
    <p:extLst>
      <p:ext uri="{BB962C8B-B14F-4D97-AF65-F5344CB8AC3E}">
        <p14:creationId xmlns:p14="http://schemas.microsoft.com/office/powerpoint/2010/main" val="3536266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arn(inVertical)">
                                      <p:cBhvr>
                                        <p:cTn id="17" dur="500"/>
                                        <p:tgtEl>
                                          <p:spTgt spid="17"/>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barn(inVertical)">
                                      <p:cBhvr>
                                        <p:cTn id="20" dur="500"/>
                                        <p:tgtEl>
                                          <p:spTgt spid="18"/>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arn(inVertical)">
                                      <p:cBhvr>
                                        <p:cTn id="23" dur="5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down)">
                                      <p:cBhvr>
                                        <p:cTn id="28" dur="500"/>
                                        <p:tgtEl>
                                          <p:spTgt spid="24"/>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7" grpId="0" animBg="1"/>
      <p:bldP spid="18" grpId="0" animBg="1"/>
      <p:bldP spid="19" grpId="0"/>
      <p:bldP spid="24" grpId="0" animBg="1"/>
      <p:bldP spid="2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字方塊 5"/>
          <p:cNvSpPr txBox="1"/>
          <p:nvPr/>
        </p:nvSpPr>
        <p:spPr>
          <a:xfrm>
            <a:off x="670133" y="772193"/>
            <a:ext cx="8658924" cy="1015663"/>
          </a:xfrm>
          <a:prstGeom prst="rect">
            <a:avLst/>
          </a:prstGeom>
          <a:noFill/>
        </p:spPr>
        <p:txBody>
          <a:bodyPr wrap="square" rtlCol="0">
            <a:spAutoFit/>
          </a:bodyPr>
          <a:lstStyle/>
          <a:p>
            <a:r>
              <a:rPr lang="en-US" altLang="zh-TW" sz="6000" b="1" dirty="0"/>
              <a:t>What is an ‘essay’?</a:t>
            </a:r>
            <a:endParaRPr lang="zh-HK" altLang="en-US" sz="6000" b="1" dirty="0"/>
          </a:p>
        </p:txBody>
      </p:sp>
      <p:pic>
        <p:nvPicPr>
          <p:cNvPr id="7" name="圖片 6"/>
          <p:cNvPicPr>
            <a:picLocks noChangeAspect="1"/>
          </p:cNvPicPr>
          <p:nvPr/>
        </p:nvPicPr>
        <p:blipFill>
          <a:blip r:embed="rId3"/>
          <a:stretch>
            <a:fillRect/>
          </a:stretch>
        </p:blipFill>
        <p:spPr>
          <a:xfrm>
            <a:off x="1125860" y="2053767"/>
            <a:ext cx="6465479" cy="4183545"/>
          </a:xfrm>
          <a:prstGeom prst="rect">
            <a:avLst/>
          </a:prstGeom>
        </p:spPr>
      </p:pic>
      <p:pic>
        <p:nvPicPr>
          <p:cNvPr id="8" name="圖片 7"/>
          <p:cNvPicPr>
            <a:picLocks noChangeAspect="1"/>
          </p:cNvPicPr>
          <p:nvPr/>
        </p:nvPicPr>
        <p:blipFill>
          <a:blip r:embed="rId4"/>
          <a:stretch>
            <a:fillRect/>
          </a:stretch>
        </p:blipFill>
        <p:spPr>
          <a:xfrm>
            <a:off x="7966620" y="2276872"/>
            <a:ext cx="3184168" cy="2592288"/>
          </a:xfrm>
          <a:prstGeom prst="rect">
            <a:avLst/>
          </a:prstGeom>
        </p:spPr>
      </p:pic>
      <p:sp>
        <p:nvSpPr>
          <p:cNvPr id="2" name="圓角矩形 1"/>
          <p:cNvSpPr/>
          <p:nvPr/>
        </p:nvSpPr>
        <p:spPr>
          <a:xfrm>
            <a:off x="1269876" y="2168860"/>
            <a:ext cx="3240360" cy="252028"/>
          </a:xfrm>
          <a:prstGeom prst="roundRect">
            <a:avLst/>
          </a:prstGeom>
          <a:solidFill>
            <a:srgbClr val="FFC000">
              <a:alpha val="5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Tree>
    <p:extLst>
      <p:ext uri="{BB962C8B-B14F-4D97-AF65-F5344CB8AC3E}">
        <p14:creationId xmlns:p14="http://schemas.microsoft.com/office/powerpoint/2010/main" val="1153074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par>
                                <p:cTn id="15" presetID="16" presetClass="entr" presetSubtype="21"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arn(inVertical)">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字方塊 2"/>
          <p:cNvSpPr txBox="1"/>
          <p:nvPr/>
        </p:nvSpPr>
        <p:spPr>
          <a:xfrm>
            <a:off x="981844" y="170296"/>
            <a:ext cx="5171609" cy="560153"/>
          </a:xfrm>
          <a:prstGeom prst="rect">
            <a:avLst/>
          </a:prstGeom>
          <a:noFill/>
        </p:spPr>
        <p:txBody>
          <a:bodyPr wrap="none" rtlCol="0">
            <a:spAutoFit/>
          </a:bodyPr>
          <a:lstStyle/>
          <a:p>
            <a:pPr>
              <a:lnSpc>
                <a:spcPct val="95000"/>
              </a:lnSpc>
            </a:pPr>
            <a:r>
              <a:rPr lang="en-US" altLang="zh-HK" b="1" dirty="0"/>
              <a:t>2. </a:t>
            </a:r>
            <a:r>
              <a:rPr lang="en-US" altLang="zh-HK" sz="3200" b="1" dirty="0"/>
              <a:t>RELEVANT</a:t>
            </a:r>
            <a:r>
              <a:rPr lang="en-US" altLang="zh-HK" b="1" dirty="0"/>
              <a:t> supporting details</a:t>
            </a:r>
            <a:endParaRPr lang="zh-HK" altLang="en-US" b="1" dirty="0"/>
          </a:p>
        </p:txBody>
      </p:sp>
      <p:sp>
        <p:nvSpPr>
          <p:cNvPr id="4" name="文字方塊 3"/>
          <p:cNvSpPr txBox="1"/>
          <p:nvPr/>
        </p:nvSpPr>
        <p:spPr>
          <a:xfrm>
            <a:off x="1197868" y="743614"/>
            <a:ext cx="3026791" cy="443198"/>
          </a:xfrm>
          <a:prstGeom prst="rect">
            <a:avLst/>
          </a:prstGeom>
          <a:noFill/>
        </p:spPr>
        <p:txBody>
          <a:bodyPr wrap="none" rtlCol="0">
            <a:spAutoFit/>
          </a:bodyPr>
          <a:lstStyle/>
          <a:p>
            <a:pPr>
              <a:lnSpc>
                <a:spcPct val="95000"/>
              </a:lnSpc>
            </a:pPr>
            <a:r>
              <a:rPr lang="en-US" altLang="zh-HK" b="1" dirty="0">
                <a:solidFill>
                  <a:srgbClr val="7030A0"/>
                </a:solidFill>
              </a:rPr>
              <a:t>   </a:t>
            </a:r>
            <a:r>
              <a:rPr lang="en-US" altLang="zh-HK" b="1" dirty="0">
                <a:solidFill>
                  <a:srgbClr val="FF0000"/>
                </a:solidFill>
              </a:rPr>
              <a:t>- examples (e.g.)</a:t>
            </a:r>
            <a:endParaRPr lang="zh-HK" altLang="en-US" b="1" dirty="0">
              <a:solidFill>
                <a:srgbClr val="FF0000"/>
              </a:solidFill>
            </a:endParaRPr>
          </a:p>
        </p:txBody>
      </p:sp>
      <p:sp>
        <p:nvSpPr>
          <p:cNvPr id="5" name="文字方塊 4"/>
          <p:cNvSpPr txBox="1"/>
          <p:nvPr/>
        </p:nvSpPr>
        <p:spPr>
          <a:xfrm>
            <a:off x="1341884" y="1199977"/>
            <a:ext cx="2308645" cy="443198"/>
          </a:xfrm>
          <a:prstGeom prst="rect">
            <a:avLst/>
          </a:prstGeom>
          <a:noFill/>
        </p:spPr>
        <p:txBody>
          <a:bodyPr wrap="none" rtlCol="0">
            <a:spAutoFit/>
          </a:bodyPr>
          <a:lstStyle/>
          <a:p>
            <a:pPr>
              <a:lnSpc>
                <a:spcPct val="95000"/>
              </a:lnSpc>
            </a:pPr>
            <a:r>
              <a:rPr lang="en-US" altLang="zh-HK" b="1" dirty="0">
                <a:solidFill>
                  <a:srgbClr val="7030A0"/>
                </a:solidFill>
              </a:rPr>
              <a:t>  </a:t>
            </a:r>
            <a:r>
              <a:rPr lang="en-US" altLang="zh-TW" b="1" dirty="0">
                <a:solidFill>
                  <a:srgbClr val="14BEEC"/>
                </a:solidFill>
              </a:rPr>
              <a:t>- </a:t>
            </a:r>
            <a:r>
              <a:rPr lang="en-US" altLang="zh-HK" b="1" dirty="0">
                <a:solidFill>
                  <a:srgbClr val="14BEEC"/>
                </a:solidFill>
              </a:rPr>
              <a:t>reasons</a:t>
            </a:r>
            <a:r>
              <a:rPr lang="en-US" altLang="zh-TW" b="1" dirty="0">
                <a:solidFill>
                  <a:srgbClr val="14BEEC"/>
                </a:solidFill>
              </a:rPr>
              <a:t> (R)</a:t>
            </a:r>
            <a:endParaRPr lang="zh-HK" altLang="en-US" b="1" dirty="0">
              <a:solidFill>
                <a:srgbClr val="14BEEC"/>
              </a:solidFill>
            </a:endParaRPr>
          </a:p>
        </p:txBody>
      </p:sp>
      <p:pic>
        <p:nvPicPr>
          <p:cNvPr id="10" name="圖片 9"/>
          <p:cNvPicPr>
            <a:picLocks noChangeAspect="1"/>
          </p:cNvPicPr>
          <p:nvPr/>
        </p:nvPicPr>
        <p:blipFill>
          <a:blip r:embed="rId2"/>
          <a:stretch>
            <a:fillRect/>
          </a:stretch>
        </p:blipFill>
        <p:spPr>
          <a:xfrm>
            <a:off x="861953" y="2602691"/>
            <a:ext cx="10456622" cy="4216321"/>
          </a:xfrm>
          <a:prstGeom prst="rect">
            <a:avLst/>
          </a:prstGeom>
        </p:spPr>
      </p:pic>
      <p:sp>
        <p:nvSpPr>
          <p:cNvPr id="11" name="圓角矩形 10"/>
          <p:cNvSpPr/>
          <p:nvPr/>
        </p:nvSpPr>
        <p:spPr>
          <a:xfrm>
            <a:off x="886926" y="3744401"/>
            <a:ext cx="9815998" cy="456065"/>
          </a:xfrm>
          <a:prstGeom prst="roundRect">
            <a:avLst/>
          </a:prstGeom>
          <a:solidFill>
            <a:srgbClr val="0AEFFA">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2" name="文字方塊 11"/>
          <p:cNvSpPr txBox="1"/>
          <p:nvPr/>
        </p:nvSpPr>
        <p:spPr>
          <a:xfrm>
            <a:off x="1077843" y="3388423"/>
            <a:ext cx="550151" cy="443198"/>
          </a:xfrm>
          <a:prstGeom prst="rect">
            <a:avLst/>
          </a:prstGeom>
          <a:noFill/>
        </p:spPr>
        <p:txBody>
          <a:bodyPr wrap="none" rtlCol="0">
            <a:spAutoFit/>
          </a:bodyPr>
          <a:lstStyle/>
          <a:p>
            <a:pPr>
              <a:lnSpc>
                <a:spcPct val="95000"/>
              </a:lnSpc>
            </a:pPr>
            <a:r>
              <a:rPr lang="en-US" altLang="zh-HK" b="1" dirty="0">
                <a:solidFill>
                  <a:schemeClr val="accent6">
                    <a:lumMod val="75000"/>
                  </a:schemeClr>
                </a:solidFill>
                <a:latin typeface="Calibri" panose="020F0502020204030204" pitchFamily="34" charset="0"/>
                <a:cs typeface="Calibri" panose="020F0502020204030204" pitchFamily="34" charset="0"/>
              </a:rPr>
              <a:t>(R)</a:t>
            </a:r>
            <a:endParaRPr lang="zh-HK" altLang="en-US" b="1" dirty="0">
              <a:solidFill>
                <a:schemeClr val="accent6">
                  <a:lumMod val="75000"/>
                </a:schemeClr>
              </a:solidFill>
              <a:latin typeface="Calibri" panose="020F0502020204030204" pitchFamily="34" charset="0"/>
              <a:cs typeface="Calibri" panose="020F0502020204030204" pitchFamily="34" charset="0"/>
            </a:endParaRPr>
          </a:p>
        </p:txBody>
      </p:sp>
      <p:sp>
        <p:nvSpPr>
          <p:cNvPr id="13" name="橢圓 12"/>
          <p:cNvSpPr/>
          <p:nvPr/>
        </p:nvSpPr>
        <p:spPr>
          <a:xfrm>
            <a:off x="9626652" y="2965027"/>
            <a:ext cx="1580327" cy="542384"/>
          </a:xfrm>
          <a:prstGeom prst="ellipse">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Tree>
    <p:extLst>
      <p:ext uri="{BB962C8B-B14F-4D97-AF65-F5344CB8AC3E}">
        <p14:creationId xmlns:p14="http://schemas.microsoft.com/office/powerpoint/2010/main" val="1815567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down)">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animBg="1"/>
      <p:bldP spid="12" grpId="0"/>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981844" y="170296"/>
            <a:ext cx="5171609" cy="560153"/>
          </a:xfrm>
          <a:prstGeom prst="rect">
            <a:avLst/>
          </a:prstGeom>
          <a:noFill/>
        </p:spPr>
        <p:txBody>
          <a:bodyPr wrap="none" rtlCol="0">
            <a:spAutoFit/>
          </a:bodyPr>
          <a:lstStyle/>
          <a:p>
            <a:pPr>
              <a:lnSpc>
                <a:spcPct val="95000"/>
              </a:lnSpc>
            </a:pPr>
            <a:r>
              <a:rPr lang="en-US" altLang="zh-HK" b="1" dirty="0"/>
              <a:t>2. </a:t>
            </a:r>
            <a:r>
              <a:rPr lang="en-US" altLang="zh-HK" sz="3200" b="1" dirty="0"/>
              <a:t>RELEVANT</a:t>
            </a:r>
            <a:r>
              <a:rPr lang="en-US" altLang="zh-HK" b="1" dirty="0"/>
              <a:t> supporting details</a:t>
            </a:r>
            <a:endParaRPr lang="zh-HK" altLang="en-US" b="1" dirty="0"/>
          </a:p>
        </p:txBody>
      </p:sp>
      <p:sp>
        <p:nvSpPr>
          <p:cNvPr id="3" name="文字方塊 2"/>
          <p:cNvSpPr txBox="1"/>
          <p:nvPr/>
        </p:nvSpPr>
        <p:spPr>
          <a:xfrm>
            <a:off x="1197868" y="743614"/>
            <a:ext cx="3026791" cy="443198"/>
          </a:xfrm>
          <a:prstGeom prst="rect">
            <a:avLst/>
          </a:prstGeom>
          <a:noFill/>
        </p:spPr>
        <p:txBody>
          <a:bodyPr wrap="none" rtlCol="0">
            <a:spAutoFit/>
          </a:bodyPr>
          <a:lstStyle/>
          <a:p>
            <a:pPr>
              <a:lnSpc>
                <a:spcPct val="95000"/>
              </a:lnSpc>
            </a:pPr>
            <a:r>
              <a:rPr lang="en-US" altLang="zh-HK" b="1" dirty="0">
                <a:solidFill>
                  <a:srgbClr val="7030A0"/>
                </a:solidFill>
              </a:rPr>
              <a:t>   </a:t>
            </a:r>
            <a:r>
              <a:rPr lang="en-US" altLang="zh-HK" b="1" dirty="0">
                <a:solidFill>
                  <a:srgbClr val="FF0000"/>
                </a:solidFill>
              </a:rPr>
              <a:t>- examples (e.g.)</a:t>
            </a:r>
            <a:endParaRPr lang="zh-HK" altLang="en-US" b="1" dirty="0">
              <a:solidFill>
                <a:srgbClr val="FF0000"/>
              </a:solidFill>
            </a:endParaRPr>
          </a:p>
        </p:txBody>
      </p:sp>
      <p:sp>
        <p:nvSpPr>
          <p:cNvPr id="4" name="文字方塊 3"/>
          <p:cNvSpPr txBox="1"/>
          <p:nvPr/>
        </p:nvSpPr>
        <p:spPr>
          <a:xfrm>
            <a:off x="1287409" y="1268760"/>
            <a:ext cx="2308645" cy="443198"/>
          </a:xfrm>
          <a:prstGeom prst="rect">
            <a:avLst/>
          </a:prstGeom>
          <a:noFill/>
        </p:spPr>
        <p:txBody>
          <a:bodyPr wrap="none" rtlCol="0">
            <a:spAutoFit/>
          </a:bodyPr>
          <a:lstStyle/>
          <a:p>
            <a:pPr>
              <a:lnSpc>
                <a:spcPct val="95000"/>
              </a:lnSpc>
            </a:pPr>
            <a:r>
              <a:rPr lang="en-US" altLang="zh-HK" b="1" dirty="0">
                <a:solidFill>
                  <a:srgbClr val="7030A0"/>
                </a:solidFill>
              </a:rPr>
              <a:t>  </a:t>
            </a:r>
            <a:r>
              <a:rPr lang="en-US" altLang="zh-TW" b="1" dirty="0">
                <a:solidFill>
                  <a:srgbClr val="14BEEC"/>
                </a:solidFill>
              </a:rPr>
              <a:t>- </a:t>
            </a:r>
            <a:r>
              <a:rPr lang="en-US" altLang="zh-HK" b="1" dirty="0">
                <a:solidFill>
                  <a:srgbClr val="14BEEC"/>
                </a:solidFill>
              </a:rPr>
              <a:t>reasons</a:t>
            </a:r>
            <a:r>
              <a:rPr lang="en-US" altLang="zh-TW" b="1" dirty="0">
                <a:solidFill>
                  <a:srgbClr val="14BEEC"/>
                </a:solidFill>
              </a:rPr>
              <a:t> (R)</a:t>
            </a:r>
            <a:endParaRPr lang="zh-HK" altLang="en-US" b="1" dirty="0">
              <a:solidFill>
                <a:srgbClr val="14BEEC"/>
              </a:solidFill>
            </a:endParaRPr>
          </a:p>
        </p:txBody>
      </p:sp>
      <p:sp>
        <p:nvSpPr>
          <p:cNvPr id="6" name="文字方塊 5"/>
          <p:cNvSpPr txBox="1"/>
          <p:nvPr/>
        </p:nvSpPr>
        <p:spPr>
          <a:xfrm>
            <a:off x="1413892" y="1793906"/>
            <a:ext cx="1726755" cy="443198"/>
          </a:xfrm>
          <a:prstGeom prst="rect">
            <a:avLst/>
          </a:prstGeom>
          <a:noFill/>
        </p:spPr>
        <p:txBody>
          <a:bodyPr wrap="none" rtlCol="0">
            <a:spAutoFit/>
          </a:bodyPr>
          <a:lstStyle/>
          <a:p>
            <a:pPr>
              <a:lnSpc>
                <a:spcPct val="95000"/>
              </a:lnSpc>
            </a:pPr>
            <a:r>
              <a:rPr lang="en-US" altLang="zh-HK" b="1" dirty="0">
                <a:solidFill>
                  <a:srgbClr val="7030A0"/>
                </a:solidFill>
              </a:rPr>
              <a:t> </a:t>
            </a:r>
            <a:r>
              <a:rPr lang="en-US" altLang="zh-HK" b="1" dirty="0">
                <a:solidFill>
                  <a:schemeClr val="accent4">
                    <a:lumMod val="75000"/>
                  </a:schemeClr>
                </a:solidFill>
              </a:rPr>
              <a:t>- data (D)</a:t>
            </a:r>
            <a:endParaRPr lang="zh-HK" altLang="en-US" b="1" dirty="0">
              <a:solidFill>
                <a:schemeClr val="accent4">
                  <a:lumMod val="75000"/>
                </a:schemeClr>
              </a:solidFill>
            </a:endParaRPr>
          </a:p>
        </p:txBody>
      </p:sp>
      <p:pic>
        <p:nvPicPr>
          <p:cNvPr id="12" name="圖片 11"/>
          <p:cNvPicPr>
            <a:picLocks noChangeAspect="1"/>
          </p:cNvPicPr>
          <p:nvPr/>
        </p:nvPicPr>
        <p:blipFill>
          <a:blip r:embed="rId2"/>
          <a:stretch>
            <a:fillRect/>
          </a:stretch>
        </p:blipFill>
        <p:spPr>
          <a:xfrm>
            <a:off x="841886" y="2733235"/>
            <a:ext cx="10513168" cy="3998193"/>
          </a:xfrm>
          <a:prstGeom prst="rect">
            <a:avLst/>
          </a:prstGeom>
        </p:spPr>
      </p:pic>
      <p:sp>
        <p:nvSpPr>
          <p:cNvPr id="13" name="圓角矩形 12"/>
          <p:cNvSpPr/>
          <p:nvPr/>
        </p:nvSpPr>
        <p:spPr>
          <a:xfrm>
            <a:off x="1053852" y="5301208"/>
            <a:ext cx="10081120" cy="417776"/>
          </a:xfrm>
          <a:prstGeom prst="roundRect">
            <a:avLst/>
          </a:prstGeom>
          <a:solidFill>
            <a:schemeClr val="accent3">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4" name="圓角矩形 13"/>
          <p:cNvSpPr/>
          <p:nvPr/>
        </p:nvSpPr>
        <p:spPr>
          <a:xfrm>
            <a:off x="984163" y="6031384"/>
            <a:ext cx="1294917" cy="417776"/>
          </a:xfrm>
          <a:prstGeom prst="roundRect">
            <a:avLst/>
          </a:prstGeom>
          <a:solidFill>
            <a:schemeClr val="accent3">
              <a:lumMod val="60000"/>
              <a:lumOff val="4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5" name="文字方塊 14"/>
          <p:cNvSpPr txBox="1"/>
          <p:nvPr/>
        </p:nvSpPr>
        <p:spPr>
          <a:xfrm>
            <a:off x="5662364" y="4941168"/>
            <a:ext cx="570990" cy="443198"/>
          </a:xfrm>
          <a:prstGeom prst="rect">
            <a:avLst/>
          </a:prstGeom>
          <a:noFill/>
        </p:spPr>
        <p:txBody>
          <a:bodyPr wrap="none" rtlCol="0">
            <a:spAutoFit/>
          </a:bodyPr>
          <a:lstStyle/>
          <a:p>
            <a:pPr>
              <a:lnSpc>
                <a:spcPct val="95000"/>
              </a:lnSpc>
            </a:pPr>
            <a:r>
              <a:rPr lang="en-US" altLang="zh-HK" b="1" dirty="0">
                <a:solidFill>
                  <a:srgbClr val="00B050"/>
                </a:solidFill>
                <a:latin typeface="Calibri" panose="020F0502020204030204" pitchFamily="34" charset="0"/>
                <a:cs typeface="Calibri" panose="020F0502020204030204" pitchFamily="34" charset="0"/>
              </a:rPr>
              <a:t>(D)</a:t>
            </a:r>
            <a:endParaRPr lang="zh-HK" altLang="en-US" b="1" dirty="0">
              <a:solidFill>
                <a:srgbClr val="00B050"/>
              </a:solidFill>
              <a:latin typeface="Calibri" panose="020F0502020204030204" pitchFamily="34" charset="0"/>
              <a:cs typeface="Calibri" panose="020F0502020204030204" pitchFamily="34" charset="0"/>
            </a:endParaRPr>
          </a:p>
        </p:txBody>
      </p:sp>
      <p:sp>
        <p:nvSpPr>
          <p:cNvPr id="16" name="橢圓 15"/>
          <p:cNvSpPr/>
          <p:nvPr/>
        </p:nvSpPr>
        <p:spPr>
          <a:xfrm>
            <a:off x="10013454" y="4573287"/>
            <a:ext cx="1002163" cy="488077"/>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Tree>
    <p:extLst>
      <p:ext uri="{BB962C8B-B14F-4D97-AF65-F5344CB8AC3E}">
        <p14:creationId xmlns:p14="http://schemas.microsoft.com/office/powerpoint/2010/main" val="1153879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arn(inVertical)">
                                      <p:cBhvr>
                                        <p:cTn id="15" dur="500"/>
                                        <p:tgtEl>
                                          <p:spTgt spid="14"/>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arn(inVertical)">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animBg="1"/>
      <p:bldP spid="14" grpId="0" animBg="1"/>
      <p:bldP spid="15" grpId="0"/>
      <p:bldP spid="1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字方塊 2"/>
          <p:cNvSpPr txBox="1"/>
          <p:nvPr/>
        </p:nvSpPr>
        <p:spPr>
          <a:xfrm>
            <a:off x="693812" y="404664"/>
            <a:ext cx="4968552" cy="443198"/>
          </a:xfrm>
          <a:prstGeom prst="rect">
            <a:avLst/>
          </a:prstGeom>
          <a:noFill/>
        </p:spPr>
        <p:txBody>
          <a:bodyPr wrap="square" rtlCol="0">
            <a:spAutoFit/>
          </a:bodyPr>
          <a:lstStyle/>
          <a:p>
            <a:pPr>
              <a:lnSpc>
                <a:spcPct val="95000"/>
              </a:lnSpc>
            </a:pPr>
            <a:r>
              <a:rPr lang="en-US" altLang="zh-HK" b="1" dirty="0">
                <a:solidFill>
                  <a:srgbClr val="7030A0"/>
                </a:solidFill>
              </a:rPr>
              <a:t>3. Concluding sentence (CS)</a:t>
            </a:r>
            <a:endParaRPr lang="zh-HK" altLang="en-US" b="1" dirty="0">
              <a:solidFill>
                <a:srgbClr val="7030A0"/>
              </a:solidFill>
            </a:endParaRPr>
          </a:p>
        </p:txBody>
      </p:sp>
      <p:pic>
        <p:nvPicPr>
          <p:cNvPr id="2" name="圖片 1"/>
          <p:cNvPicPr>
            <a:picLocks noChangeAspect="1"/>
          </p:cNvPicPr>
          <p:nvPr/>
        </p:nvPicPr>
        <p:blipFill>
          <a:blip r:embed="rId3"/>
          <a:stretch>
            <a:fillRect/>
          </a:stretch>
        </p:blipFill>
        <p:spPr>
          <a:xfrm>
            <a:off x="909836" y="1700808"/>
            <a:ext cx="10513168" cy="4891784"/>
          </a:xfrm>
          <a:prstGeom prst="rect">
            <a:avLst/>
          </a:prstGeom>
        </p:spPr>
      </p:pic>
      <p:sp>
        <p:nvSpPr>
          <p:cNvPr id="13" name="圓角矩形 12"/>
          <p:cNvSpPr/>
          <p:nvPr/>
        </p:nvSpPr>
        <p:spPr>
          <a:xfrm>
            <a:off x="3374025" y="5733256"/>
            <a:ext cx="4104456" cy="504056"/>
          </a:xfrm>
          <a:prstGeom prst="roundRect">
            <a:avLst/>
          </a:prstGeom>
          <a:solidFill>
            <a:srgbClr val="CB95E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4" name="文字方塊 13"/>
          <p:cNvSpPr txBox="1"/>
          <p:nvPr/>
        </p:nvSpPr>
        <p:spPr>
          <a:xfrm>
            <a:off x="3574132" y="5408559"/>
            <a:ext cx="686406" cy="443198"/>
          </a:xfrm>
          <a:prstGeom prst="rect">
            <a:avLst/>
          </a:prstGeom>
          <a:noFill/>
        </p:spPr>
        <p:txBody>
          <a:bodyPr wrap="none" rtlCol="0">
            <a:spAutoFit/>
          </a:bodyPr>
          <a:lstStyle/>
          <a:p>
            <a:pPr>
              <a:lnSpc>
                <a:spcPct val="95000"/>
              </a:lnSpc>
            </a:pPr>
            <a:r>
              <a:rPr lang="en-US" altLang="zh-HK" b="1" dirty="0">
                <a:solidFill>
                  <a:srgbClr val="7030A0"/>
                </a:solidFill>
                <a:latin typeface="Calibri" panose="020F0502020204030204" pitchFamily="34" charset="0"/>
                <a:cs typeface="Calibri" panose="020F0502020204030204" pitchFamily="34" charset="0"/>
              </a:rPr>
              <a:t>(CS)</a:t>
            </a:r>
            <a:endParaRPr lang="zh-HK" altLang="en-US" b="1" dirty="0">
              <a:solidFill>
                <a:srgbClr val="7030A0"/>
              </a:solidFill>
              <a:latin typeface="Calibri" panose="020F0502020204030204" pitchFamily="34" charset="0"/>
              <a:cs typeface="Calibri" panose="020F0502020204030204" pitchFamily="34" charset="0"/>
            </a:endParaRPr>
          </a:p>
        </p:txBody>
      </p:sp>
      <p:sp>
        <p:nvSpPr>
          <p:cNvPr id="15" name="橢圓 14"/>
          <p:cNvSpPr/>
          <p:nvPr/>
        </p:nvSpPr>
        <p:spPr>
          <a:xfrm>
            <a:off x="2208310" y="5661248"/>
            <a:ext cx="1149798" cy="648072"/>
          </a:xfrm>
          <a:prstGeom prst="ellipse">
            <a:avLst/>
          </a:prstGeom>
          <a:noFill/>
          <a:ln w="38100">
            <a:solidFill>
              <a:srgbClr val="CB95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ln>
                <a:solidFill>
                  <a:srgbClr val="CB95E3"/>
                </a:solidFill>
              </a:ln>
            </a:endParaRPr>
          </a:p>
        </p:txBody>
      </p:sp>
    </p:spTree>
    <p:extLst>
      <p:ext uri="{BB962C8B-B14F-4D97-AF65-F5344CB8AC3E}">
        <p14:creationId xmlns:p14="http://schemas.microsoft.com/office/powerpoint/2010/main" val="1964072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arn(inVertical)">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down)">
                                      <p:cBhvr>
                                        <p:cTn id="2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animBg="1"/>
      <p:bldP spid="14" grpId="0"/>
      <p:bldP spid="1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621804" y="76850"/>
            <a:ext cx="7709564" cy="618631"/>
          </a:xfrm>
          <a:prstGeom prst="rect">
            <a:avLst/>
          </a:prstGeom>
          <a:noFill/>
        </p:spPr>
        <p:txBody>
          <a:bodyPr wrap="square" rtlCol="0">
            <a:spAutoFit/>
          </a:bodyPr>
          <a:lstStyle/>
          <a:p>
            <a:pPr>
              <a:lnSpc>
                <a:spcPct val="95000"/>
              </a:lnSpc>
            </a:pPr>
            <a:r>
              <a:rPr lang="en-US" altLang="zh-HK" b="1" dirty="0" smtClean="0"/>
              <a:t>Identifying</a:t>
            </a:r>
            <a:r>
              <a:rPr lang="en-US" altLang="zh-HK" dirty="0" smtClean="0"/>
              <a:t> </a:t>
            </a:r>
            <a:r>
              <a:rPr lang="en-US" altLang="zh-HK" sz="3600" b="1" dirty="0" smtClean="0"/>
              <a:t>relevant</a:t>
            </a:r>
            <a:r>
              <a:rPr lang="en-US" altLang="zh-HK" dirty="0" smtClean="0"/>
              <a:t> </a:t>
            </a:r>
            <a:r>
              <a:rPr lang="en-US" altLang="zh-HK" b="1" dirty="0" smtClean="0"/>
              <a:t>supporting details</a:t>
            </a:r>
            <a:endParaRPr lang="zh-HK" altLang="en-US" b="1" dirty="0"/>
          </a:p>
        </p:txBody>
      </p:sp>
      <p:sp>
        <p:nvSpPr>
          <p:cNvPr id="3" name="文字方塊 2"/>
          <p:cNvSpPr txBox="1"/>
          <p:nvPr/>
        </p:nvSpPr>
        <p:spPr>
          <a:xfrm>
            <a:off x="621804" y="627289"/>
            <a:ext cx="11233248" cy="1200329"/>
          </a:xfrm>
          <a:prstGeom prst="rect">
            <a:avLst/>
          </a:prstGeom>
          <a:noFill/>
        </p:spPr>
        <p:txBody>
          <a:bodyPr wrap="square" rtlCol="0">
            <a:spAutoFit/>
          </a:bodyPr>
          <a:lstStyle/>
          <a:p>
            <a:r>
              <a:rPr lang="en-US" altLang="zh-HK" dirty="0"/>
              <a:t>Two students are </a:t>
            </a:r>
            <a:r>
              <a:rPr lang="en-US" altLang="zh-HK" dirty="0" smtClean="0"/>
              <a:t>sharing their opinions on </a:t>
            </a:r>
            <a:r>
              <a:rPr lang="en-US" altLang="zh-HK" b="1" dirty="0">
                <a:solidFill>
                  <a:srgbClr val="FF0000"/>
                </a:solidFill>
              </a:rPr>
              <a:t>whether students should be allowed to use mobile phones in class</a:t>
            </a:r>
            <a:r>
              <a:rPr lang="en-US" altLang="zh-HK" dirty="0"/>
              <a:t>. </a:t>
            </a:r>
            <a:r>
              <a:rPr lang="en-US" altLang="zh-HK" dirty="0" smtClean="0"/>
              <a:t>Read what they say. </a:t>
            </a:r>
            <a:r>
              <a:rPr lang="en-US" altLang="zh-HK" dirty="0"/>
              <a:t>Tick (</a:t>
            </a:r>
            <a:r>
              <a:rPr lang="en-US" altLang="zh-HK" dirty="0">
                <a:sym typeface="Wingdings" panose="05000000000000000000" pitchFamily="2" charset="2"/>
              </a:rPr>
              <a:t></a:t>
            </a:r>
            <a:r>
              <a:rPr lang="en-US" altLang="zh-HK" dirty="0"/>
              <a:t>) </a:t>
            </a:r>
            <a:r>
              <a:rPr lang="en-US" altLang="zh-HK" dirty="0" smtClean="0"/>
              <a:t>the information which supports their </a:t>
            </a:r>
            <a:r>
              <a:rPr lang="en-US" altLang="zh-HK" dirty="0"/>
              <a:t>opinions. You may tick more than one </a:t>
            </a:r>
            <a:r>
              <a:rPr lang="en-US" altLang="zh-HK" dirty="0" smtClean="0"/>
              <a:t>box. </a:t>
            </a:r>
            <a:endParaRPr lang="zh-TW" altLang="zh-HK" dirty="0"/>
          </a:p>
        </p:txBody>
      </p:sp>
      <p:sp>
        <p:nvSpPr>
          <p:cNvPr id="8" name="圓角矩形 7"/>
          <p:cNvSpPr/>
          <p:nvPr/>
        </p:nvSpPr>
        <p:spPr>
          <a:xfrm>
            <a:off x="5117321" y="2010260"/>
            <a:ext cx="6552728" cy="1602351"/>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AutoNum type="alphaUcPeriod"/>
            </a:pPr>
            <a:r>
              <a:rPr lang="en-US" altLang="zh-HK" dirty="0" smtClean="0"/>
              <a:t>students </a:t>
            </a:r>
            <a:r>
              <a:rPr lang="en-US" altLang="zh-HK" dirty="0"/>
              <a:t>can use social media </a:t>
            </a:r>
            <a:r>
              <a:rPr lang="en-US" altLang="zh-HK" dirty="0" smtClean="0"/>
              <a:t>in    class </a:t>
            </a:r>
            <a:r>
              <a:rPr lang="en-US" altLang="zh-HK" dirty="0"/>
              <a:t>which can keep them interested in class and encourage them to participate in the discussion.</a:t>
            </a:r>
            <a:endParaRPr lang="zh-HK" altLang="en-US" dirty="0"/>
          </a:p>
        </p:txBody>
      </p:sp>
      <p:sp>
        <p:nvSpPr>
          <p:cNvPr id="9" name="圓角矩形 8"/>
          <p:cNvSpPr/>
          <p:nvPr/>
        </p:nvSpPr>
        <p:spPr>
          <a:xfrm>
            <a:off x="5193253" y="3758689"/>
            <a:ext cx="6408712" cy="1368152"/>
          </a:xfrm>
          <a:prstGeom prst="roundRect">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457200" indent="-457200">
              <a:buAutoNum type="alphaUcPeriod" startAt="2"/>
            </a:pPr>
            <a:r>
              <a:rPr lang="en-US" altLang="zh-HK" dirty="0" smtClean="0"/>
              <a:t>mobile </a:t>
            </a:r>
            <a:r>
              <a:rPr lang="en-US" altLang="zh-HK" dirty="0"/>
              <a:t>phones are one of the </a:t>
            </a:r>
            <a:r>
              <a:rPr lang="en-US" altLang="zh-HK" dirty="0" smtClean="0"/>
              <a:t> </a:t>
            </a:r>
          </a:p>
          <a:p>
            <a:r>
              <a:rPr lang="en-US" altLang="zh-HK" dirty="0"/>
              <a:t> </a:t>
            </a:r>
            <a:r>
              <a:rPr lang="en-US" altLang="zh-HK" dirty="0" smtClean="0"/>
              <a:t>    great </a:t>
            </a:r>
            <a:r>
              <a:rPr lang="en-US" altLang="zh-HK" dirty="0"/>
              <a:t>inventions and high </a:t>
            </a:r>
            <a:r>
              <a:rPr lang="en-US" altLang="zh-HK" dirty="0" smtClean="0"/>
              <a:t>    </a:t>
            </a:r>
          </a:p>
          <a:p>
            <a:r>
              <a:rPr lang="en-US" altLang="zh-HK" dirty="0"/>
              <a:t> </a:t>
            </a:r>
            <a:r>
              <a:rPr lang="en-US" altLang="zh-HK" dirty="0" smtClean="0"/>
              <a:t>    technology </a:t>
            </a:r>
            <a:r>
              <a:rPr lang="en-US" altLang="zh-HK" dirty="0"/>
              <a:t>items in this modern era.</a:t>
            </a:r>
            <a:endParaRPr lang="zh-HK" altLang="en-US" dirty="0"/>
          </a:p>
        </p:txBody>
      </p:sp>
      <p:sp>
        <p:nvSpPr>
          <p:cNvPr id="10" name="圓角矩形 9"/>
          <p:cNvSpPr/>
          <p:nvPr/>
        </p:nvSpPr>
        <p:spPr>
          <a:xfrm>
            <a:off x="5189329" y="5266999"/>
            <a:ext cx="6480720" cy="1262202"/>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HK" dirty="0" smtClean="0"/>
              <a:t>C. mobile </a:t>
            </a:r>
            <a:r>
              <a:rPr lang="en-US" altLang="zh-HK" dirty="0"/>
              <a:t>phones give students access to tools and apps that can help them complete their class work.</a:t>
            </a:r>
            <a:endParaRPr lang="zh-HK" altLang="en-US" dirty="0"/>
          </a:p>
        </p:txBody>
      </p:sp>
      <p:sp>
        <p:nvSpPr>
          <p:cNvPr id="11" name="文字方塊 10"/>
          <p:cNvSpPr txBox="1"/>
          <p:nvPr/>
        </p:nvSpPr>
        <p:spPr>
          <a:xfrm>
            <a:off x="4802649" y="1951848"/>
            <a:ext cx="648072" cy="794064"/>
          </a:xfrm>
          <a:prstGeom prst="rect">
            <a:avLst/>
          </a:prstGeom>
          <a:noFill/>
        </p:spPr>
        <p:txBody>
          <a:bodyPr wrap="square" rtlCol="0">
            <a:spAutoFit/>
          </a:bodyPr>
          <a:lstStyle/>
          <a:p>
            <a:pPr>
              <a:lnSpc>
                <a:spcPct val="95000"/>
              </a:lnSpc>
            </a:pPr>
            <a:r>
              <a:rPr lang="zh-HK" altLang="en-US" sz="4800" b="1" dirty="0" smtClean="0">
                <a:solidFill>
                  <a:srgbClr val="FF0000"/>
                </a:solidFill>
                <a:sym typeface="Wingdings" panose="05000000000000000000" pitchFamily="2" charset="2"/>
              </a:rPr>
              <a:t></a:t>
            </a:r>
            <a:endParaRPr lang="zh-HK" altLang="en-US" sz="4800" b="1" dirty="0">
              <a:solidFill>
                <a:srgbClr val="FF0000"/>
              </a:solidFill>
            </a:endParaRPr>
          </a:p>
        </p:txBody>
      </p:sp>
      <p:sp>
        <p:nvSpPr>
          <p:cNvPr id="12" name="文字方塊 11"/>
          <p:cNvSpPr txBox="1"/>
          <p:nvPr/>
        </p:nvSpPr>
        <p:spPr>
          <a:xfrm>
            <a:off x="4912920" y="5148520"/>
            <a:ext cx="648072" cy="794064"/>
          </a:xfrm>
          <a:prstGeom prst="rect">
            <a:avLst/>
          </a:prstGeom>
          <a:noFill/>
        </p:spPr>
        <p:txBody>
          <a:bodyPr wrap="square" rtlCol="0">
            <a:spAutoFit/>
          </a:bodyPr>
          <a:lstStyle/>
          <a:p>
            <a:pPr>
              <a:lnSpc>
                <a:spcPct val="95000"/>
              </a:lnSpc>
            </a:pPr>
            <a:r>
              <a:rPr lang="zh-HK" altLang="en-US" sz="4800" b="1" dirty="0" smtClean="0">
                <a:solidFill>
                  <a:srgbClr val="FF0000"/>
                </a:solidFill>
                <a:sym typeface="Wingdings" panose="05000000000000000000" pitchFamily="2" charset="2"/>
              </a:rPr>
              <a:t></a:t>
            </a:r>
            <a:endParaRPr lang="zh-HK" altLang="en-US" sz="4800" b="1" dirty="0">
              <a:solidFill>
                <a:srgbClr val="FF0000"/>
              </a:solidFill>
            </a:endParaRPr>
          </a:p>
        </p:txBody>
      </p:sp>
      <p:cxnSp>
        <p:nvCxnSpPr>
          <p:cNvPr id="14" name="直線接點 13"/>
          <p:cNvCxnSpPr/>
          <p:nvPr/>
        </p:nvCxnSpPr>
        <p:spPr>
          <a:xfrm>
            <a:off x="7750596" y="2420888"/>
            <a:ext cx="2448272" cy="0"/>
          </a:xfrm>
          <a:prstGeom prst="line">
            <a:avLst/>
          </a:prstGeom>
          <a:ln w="38100">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15" name="直線接點 14"/>
          <p:cNvCxnSpPr/>
          <p:nvPr/>
        </p:nvCxnSpPr>
        <p:spPr>
          <a:xfrm>
            <a:off x="8225837" y="2811435"/>
            <a:ext cx="3184993" cy="0"/>
          </a:xfrm>
          <a:prstGeom prst="line">
            <a:avLst/>
          </a:prstGeom>
          <a:ln w="38100">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17" name="直線接點 16"/>
          <p:cNvCxnSpPr/>
          <p:nvPr/>
        </p:nvCxnSpPr>
        <p:spPr>
          <a:xfrm>
            <a:off x="5734372" y="3501008"/>
            <a:ext cx="4176464" cy="0"/>
          </a:xfrm>
          <a:prstGeom prst="line">
            <a:avLst/>
          </a:prstGeom>
          <a:ln w="38100">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19" name="直線接點 18"/>
          <p:cNvCxnSpPr/>
          <p:nvPr/>
        </p:nvCxnSpPr>
        <p:spPr>
          <a:xfrm>
            <a:off x="8038626" y="5749246"/>
            <a:ext cx="3559413" cy="1"/>
          </a:xfrm>
          <a:prstGeom prst="line">
            <a:avLst/>
          </a:prstGeom>
          <a:ln w="38100">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22" name="直線接點 21"/>
          <p:cNvCxnSpPr/>
          <p:nvPr/>
        </p:nvCxnSpPr>
        <p:spPr>
          <a:xfrm>
            <a:off x="5379059" y="6093296"/>
            <a:ext cx="2268252" cy="0"/>
          </a:xfrm>
          <a:prstGeom prst="line">
            <a:avLst/>
          </a:prstGeom>
          <a:ln w="38100">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24" name="直線接點 23"/>
          <p:cNvCxnSpPr/>
          <p:nvPr/>
        </p:nvCxnSpPr>
        <p:spPr>
          <a:xfrm>
            <a:off x="5379059" y="6453336"/>
            <a:ext cx="3852428" cy="0"/>
          </a:xfrm>
          <a:prstGeom prst="line">
            <a:avLst/>
          </a:prstGeom>
          <a:ln w="38100">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26" name="直線接點 25"/>
          <p:cNvCxnSpPr/>
          <p:nvPr/>
        </p:nvCxnSpPr>
        <p:spPr>
          <a:xfrm>
            <a:off x="5734372" y="3159503"/>
            <a:ext cx="1152128" cy="0"/>
          </a:xfrm>
          <a:prstGeom prst="line">
            <a:avLst/>
          </a:prstGeom>
          <a:ln w="38100">
            <a:solidFill>
              <a:srgbClr val="FF0000"/>
            </a:solidFill>
            <a:miter lim="800000"/>
          </a:ln>
        </p:spPr>
        <p:style>
          <a:lnRef idx="1">
            <a:schemeClr val="accent1"/>
          </a:lnRef>
          <a:fillRef idx="0">
            <a:schemeClr val="accent1"/>
          </a:fillRef>
          <a:effectRef idx="0">
            <a:schemeClr val="accent1"/>
          </a:effectRef>
          <a:fontRef idx="minor">
            <a:schemeClr val="tx1"/>
          </a:fontRef>
        </p:style>
      </p:cxnSp>
      <p:pic>
        <p:nvPicPr>
          <p:cNvPr id="29" name="圖片 28"/>
          <p:cNvPicPr>
            <a:picLocks noChangeAspect="1"/>
          </p:cNvPicPr>
          <p:nvPr/>
        </p:nvPicPr>
        <p:blipFill>
          <a:blip r:embed="rId3"/>
          <a:stretch>
            <a:fillRect/>
          </a:stretch>
        </p:blipFill>
        <p:spPr>
          <a:xfrm>
            <a:off x="271822" y="4772499"/>
            <a:ext cx="2006166" cy="1953494"/>
          </a:xfrm>
          <a:prstGeom prst="rect">
            <a:avLst/>
          </a:prstGeom>
        </p:spPr>
      </p:pic>
      <p:sp>
        <p:nvSpPr>
          <p:cNvPr id="30" name="橢圓形圖說文字 29"/>
          <p:cNvSpPr/>
          <p:nvPr/>
        </p:nvSpPr>
        <p:spPr>
          <a:xfrm>
            <a:off x="42656" y="2108901"/>
            <a:ext cx="4793285" cy="2101203"/>
          </a:xfrm>
          <a:prstGeom prst="wedgeEllipseCallout">
            <a:avLst>
              <a:gd name="adj1" fmla="val -16974"/>
              <a:gd name="adj2" fmla="val 87545"/>
            </a:avLst>
          </a:prstGeom>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dirty="0" smtClean="0">
                <a:solidFill>
                  <a:schemeClr val="tx1"/>
                </a:solidFill>
              </a:rPr>
              <a:t>I </a:t>
            </a:r>
            <a:r>
              <a:rPr lang="zh-TW" altLang="zh-HK" dirty="0">
                <a:solidFill>
                  <a:schemeClr val="tx1"/>
                </a:solidFill>
              </a:rPr>
              <a:t> </a:t>
            </a:r>
            <a:r>
              <a:rPr lang="en-US" altLang="zh-TW" dirty="0" smtClean="0">
                <a:solidFill>
                  <a:schemeClr val="tx1"/>
                </a:solidFill>
              </a:rPr>
              <a:t>agree </a:t>
            </a:r>
            <a:r>
              <a:rPr lang="en-US" altLang="zh-HK" dirty="0" smtClean="0">
                <a:solidFill>
                  <a:schemeClr val="tx1"/>
                </a:solidFill>
              </a:rPr>
              <a:t>that </a:t>
            </a:r>
            <a:r>
              <a:rPr lang="en-US" altLang="zh-HK" dirty="0">
                <a:solidFill>
                  <a:schemeClr val="tx1"/>
                </a:solidFill>
              </a:rPr>
              <a:t>students should be allowed to use mobile phones in class because ……</a:t>
            </a:r>
            <a:endParaRPr lang="zh-HK" altLang="en-US" dirty="0">
              <a:solidFill>
                <a:schemeClr val="tx1"/>
              </a:solidFill>
            </a:endParaRPr>
          </a:p>
        </p:txBody>
      </p:sp>
      <p:sp>
        <p:nvSpPr>
          <p:cNvPr id="4" name="圓角矩形 3"/>
          <p:cNvSpPr/>
          <p:nvPr/>
        </p:nvSpPr>
        <p:spPr>
          <a:xfrm>
            <a:off x="2808411" y="4738219"/>
            <a:ext cx="1984874" cy="1715117"/>
          </a:xfrm>
          <a:prstGeom prst="roundRect">
            <a:avLst/>
          </a:prstGeom>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dirty="0" smtClean="0"/>
              <a:t>Giving </a:t>
            </a:r>
            <a:r>
              <a:rPr lang="en-US" altLang="zh-HK" sz="2800" b="1" u="sng" dirty="0" smtClean="0"/>
              <a:t>relevant </a:t>
            </a:r>
            <a:r>
              <a:rPr lang="en-US" altLang="zh-HK" dirty="0" smtClean="0"/>
              <a:t>supporting details</a:t>
            </a:r>
            <a:endParaRPr lang="zh-HK" altLang="en-US" dirty="0"/>
          </a:p>
        </p:txBody>
      </p:sp>
      <p:sp>
        <p:nvSpPr>
          <p:cNvPr id="5" name="橢圓 4"/>
          <p:cNvSpPr/>
          <p:nvPr/>
        </p:nvSpPr>
        <p:spPr>
          <a:xfrm>
            <a:off x="1053853" y="2348880"/>
            <a:ext cx="1018170" cy="52899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Tree>
    <p:extLst>
      <p:ext uri="{BB962C8B-B14F-4D97-AF65-F5344CB8AC3E}">
        <p14:creationId xmlns:p14="http://schemas.microsoft.com/office/powerpoint/2010/main" val="1802989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1000"/>
                                        <p:tgtEl>
                                          <p:spTgt spid="29"/>
                                        </p:tgtEl>
                                      </p:cBhvr>
                                    </p:animEffect>
                                    <p:anim calcmode="lin" valueType="num">
                                      <p:cBhvr>
                                        <p:cTn id="15" dur="1000" fill="hold"/>
                                        <p:tgtEl>
                                          <p:spTgt spid="29"/>
                                        </p:tgtEl>
                                        <p:attrNameLst>
                                          <p:attrName>ppt_x</p:attrName>
                                        </p:attrNameLst>
                                      </p:cBhvr>
                                      <p:tavLst>
                                        <p:tav tm="0">
                                          <p:val>
                                            <p:strVal val="#ppt_x"/>
                                          </p:val>
                                        </p:tav>
                                        <p:tav tm="100000">
                                          <p:val>
                                            <p:strVal val="#ppt_x"/>
                                          </p:val>
                                        </p:tav>
                                      </p:tavLst>
                                    </p:anim>
                                    <p:anim calcmode="lin" valueType="num">
                                      <p:cBhvr>
                                        <p:cTn id="16"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fill="hold"/>
                                        <p:tgtEl>
                                          <p:spTgt spid="30"/>
                                        </p:tgtEl>
                                        <p:attrNameLst>
                                          <p:attrName>ppt_x</p:attrName>
                                        </p:attrNameLst>
                                      </p:cBhvr>
                                      <p:tavLst>
                                        <p:tav tm="0">
                                          <p:val>
                                            <p:strVal val="#ppt_x"/>
                                          </p:val>
                                        </p:tav>
                                        <p:tav tm="100000">
                                          <p:val>
                                            <p:strVal val="#ppt_x"/>
                                          </p:val>
                                        </p:tav>
                                      </p:tavLst>
                                    </p:anim>
                                    <p:anim calcmode="lin" valueType="num">
                                      <p:cBhvr additive="base">
                                        <p:cTn id="22"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arn(inVertical)">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down)">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21" presetClass="entr" presetSubtype="1" fill="hold" grpId="0" nodeType="click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heel(1)">
                                      <p:cBhvr>
                                        <p:cTn id="44" dur="2000"/>
                                        <p:tgtEl>
                                          <p:spTgt spid="10"/>
                                        </p:tgtEl>
                                      </p:cBhvr>
                                    </p:animEffect>
                                  </p:childTnLst>
                                </p:cTn>
                              </p:par>
                            </p:childTnLst>
                          </p:cTn>
                        </p:par>
                      </p:childTnLst>
                    </p:cTn>
                  </p:par>
                  <p:par>
                    <p:cTn id="45" fill="hold">
                      <p:stCondLst>
                        <p:cond delay="indefinite"/>
                      </p:stCondLst>
                      <p:childTnLst>
                        <p:par>
                          <p:cTn id="46" fill="hold">
                            <p:stCondLst>
                              <p:cond delay="0"/>
                            </p:stCondLst>
                            <p:childTnLst>
                              <p:par>
                                <p:cTn id="47" presetID="26" presetClass="entr" presetSubtype="0"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down)">
                                      <p:cBhvr>
                                        <p:cTn id="49" dur="580">
                                          <p:stCondLst>
                                            <p:cond delay="0"/>
                                          </p:stCondLst>
                                        </p:cTn>
                                        <p:tgtEl>
                                          <p:spTgt spid="11"/>
                                        </p:tgtEl>
                                      </p:cBhvr>
                                    </p:animEffect>
                                    <p:anim calcmode="lin" valueType="num">
                                      <p:cBhvr>
                                        <p:cTn id="50"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55" dur="26">
                                          <p:stCondLst>
                                            <p:cond delay="650"/>
                                          </p:stCondLst>
                                        </p:cTn>
                                        <p:tgtEl>
                                          <p:spTgt spid="11"/>
                                        </p:tgtEl>
                                      </p:cBhvr>
                                      <p:to x="100000" y="60000"/>
                                    </p:animScale>
                                    <p:animScale>
                                      <p:cBhvr>
                                        <p:cTn id="56" dur="166" decel="50000">
                                          <p:stCondLst>
                                            <p:cond delay="676"/>
                                          </p:stCondLst>
                                        </p:cTn>
                                        <p:tgtEl>
                                          <p:spTgt spid="11"/>
                                        </p:tgtEl>
                                      </p:cBhvr>
                                      <p:to x="100000" y="100000"/>
                                    </p:animScale>
                                    <p:animScale>
                                      <p:cBhvr>
                                        <p:cTn id="57" dur="26">
                                          <p:stCondLst>
                                            <p:cond delay="1312"/>
                                          </p:stCondLst>
                                        </p:cTn>
                                        <p:tgtEl>
                                          <p:spTgt spid="11"/>
                                        </p:tgtEl>
                                      </p:cBhvr>
                                      <p:to x="100000" y="80000"/>
                                    </p:animScale>
                                    <p:animScale>
                                      <p:cBhvr>
                                        <p:cTn id="58" dur="166" decel="50000">
                                          <p:stCondLst>
                                            <p:cond delay="1338"/>
                                          </p:stCondLst>
                                        </p:cTn>
                                        <p:tgtEl>
                                          <p:spTgt spid="11"/>
                                        </p:tgtEl>
                                      </p:cBhvr>
                                      <p:to x="100000" y="100000"/>
                                    </p:animScale>
                                    <p:animScale>
                                      <p:cBhvr>
                                        <p:cTn id="59" dur="26">
                                          <p:stCondLst>
                                            <p:cond delay="1642"/>
                                          </p:stCondLst>
                                        </p:cTn>
                                        <p:tgtEl>
                                          <p:spTgt spid="11"/>
                                        </p:tgtEl>
                                      </p:cBhvr>
                                      <p:to x="100000" y="90000"/>
                                    </p:animScale>
                                    <p:animScale>
                                      <p:cBhvr>
                                        <p:cTn id="60" dur="166" decel="50000">
                                          <p:stCondLst>
                                            <p:cond delay="1668"/>
                                          </p:stCondLst>
                                        </p:cTn>
                                        <p:tgtEl>
                                          <p:spTgt spid="11"/>
                                        </p:tgtEl>
                                      </p:cBhvr>
                                      <p:to x="100000" y="100000"/>
                                    </p:animScale>
                                    <p:animScale>
                                      <p:cBhvr>
                                        <p:cTn id="61" dur="26">
                                          <p:stCondLst>
                                            <p:cond delay="1808"/>
                                          </p:stCondLst>
                                        </p:cTn>
                                        <p:tgtEl>
                                          <p:spTgt spid="11"/>
                                        </p:tgtEl>
                                      </p:cBhvr>
                                      <p:to x="100000" y="95000"/>
                                    </p:animScale>
                                    <p:animScale>
                                      <p:cBhvr>
                                        <p:cTn id="62" dur="166" decel="50000">
                                          <p:stCondLst>
                                            <p:cond delay="1834"/>
                                          </p:stCondLst>
                                        </p:cTn>
                                        <p:tgtEl>
                                          <p:spTgt spid="11"/>
                                        </p:tgtEl>
                                      </p:cBhvr>
                                      <p:to x="100000" y="100000"/>
                                    </p:animScale>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additive="base">
                                        <p:cTn id="67" dur="500" fill="hold"/>
                                        <p:tgtEl>
                                          <p:spTgt spid="14"/>
                                        </p:tgtEl>
                                        <p:attrNameLst>
                                          <p:attrName>ppt_x</p:attrName>
                                        </p:attrNameLst>
                                      </p:cBhvr>
                                      <p:tavLst>
                                        <p:tav tm="0">
                                          <p:val>
                                            <p:strVal val="#ppt_x"/>
                                          </p:val>
                                        </p:tav>
                                        <p:tav tm="100000">
                                          <p:val>
                                            <p:strVal val="#ppt_x"/>
                                          </p:val>
                                        </p:tav>
                                      </p:tavLst>
                                    </p:anim>
                                    <p:anim calcmode="lin" valueType="num">
                                      <p:cBhvr additive="base">
                                        <p:cTn id="6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additive="base">
                                        <p:cTn id="73" dur="500" fill="hold"/>
                                        <p:tgtEl>
                                          <p:spTgt spid="15"/>
                                        </p:tgtEl>
                                        <p:attrNameLst>
                                          <p:attrName>ppt_x</p:attrName>
                                        </p:attrNameLst>
                                      </p:cBhvr>
                                      <p:tavLst>
                                        <p:tav tm="0">
                                          <p:val>
                                            <p:strVal val="#ppt_x"/>
                                          </p:val>
                                        </p:tav>
                                        <p:tav tm="100000">
                                          <p:val>
                                            <p:strVal val="#ppt_x"/>
                                          </p:val>
                                        </p:tav>
                                      </p:tavLst>
                                    </p:anim>
                                    <p:anim calcmode="lin" valueType="num">
                                      <p:cBhvr additive="base">
                                        <p:cTn id="74" dur="500" fill="hold"/>
                                        <p:tgtEl>
                                          <p:spTgt spid="15"/>
                                        </p:tgtEl>
                                        <p:attrNameLst>
                                          <p:attrName>ppt_y</p:attrName>
                                        </p:attrNameLst>
                                      </p:cBhvr>
                                      <p:tavLst>
                                        <p:tav tm="0">
                                          <p:val>
                                            <p:strVal val="1+#ppt_h/2"/>
                                          </p:val>
                                        </p:tav>
                                        <p:tav tm="100000">
                                          <p:val>
                                            <p:strVal val="#ppt_y"/>
                                          </p:val>
                                        </p:tav>
                                      </p:tavLst>
                                    </p:anim>
                                  </p:childTnLst>
                                </p:cTn>
                              </p:par>
                              <p:par>
                                <p:cTn id="75" presetID="2" presetClass="entr" presetSubtype="4" fill="hold" nodeType="withEffect">
                                  <p:stCondLst>
                                    <p:cond delay="0"/>
                                  </p:stCondLst>
                                  <p:childTnLst>
                                    <p:set>
                                      <p:cBhvr>
                                        <p:cTn id="76" dur="1" fill="hold">
                                          <p:stCondLst>
                                            <p:cond delay="0"/>
                                          </p:stCondLst>
                                        </p:cTn>
                                        <p:tgtEl>
                                          <p:spTgt spid="26"/>
                                        </p:tgtEl>
                                        <p:attrNameLst>
                                          <p:attrName>style.visibility</p:attrName>
                                        </p:attrNameLst>
                                      </p:cBhvr>
                                      <p:to>
                                        <p:strVal val="visible"/>
                                      </p:to>
                                    </p:set>
                                    <p:anim calcmode="lin" valueType="num">
                                      <p:cBhvr additive="base">
                                        <p:cTn id="77" dur="500" fill="hold"/>
                                        <p:tgtEl>
                                          <p:spTgt spid="26"/>
                                        </p:tgtEl>
                                        <p:attrNameLst>
                                          <p:attrName>ppt_x</p:attrName>
                                        </p:attrNameLst>
                                      </p:cBhvr>
                                      <p:tavLst>
                                        <p:tav tm="0">
                                          <p:val>
                                            <p:strVal val="#ppt_x"/>
                                          </p:val>
                                        </p:tav>
                                        <p:tav tm="100000">
                                          <p:val>
                                            <p:strVal val="#ppt_x"/>
                                          </p:val>
                                        </p:tav>
                                      </p:tavLst>
                                    </p:anim>
                                    <p:anim calcmode="lin" valueType="num">
                                      <p:cBhvr additive="base">
                                        <p:cTn id="7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nodeType="clickEffect">
                                  <p:stCondLst>
                                    <p:cond delay="0"/>
                                  </p:stCondLst>
                                  <p:childTnLst>
                                    <p:set>
                                      <p:cBhvr>
                                        <p:cTn id="82" dur="1" fill="hold">
                                          <p:stCondLst>
                                            <p:cond delay="0"/>
                                          </p:stCondLst>
                                        </p:cTn>
                                        <p:tgtEl>
                                          <p:spTgt spid="17"/>
                                        </p:tgtEl>
                                        <p:attrNameLst>
                                          <p:attrName>style.visibility</p:attrName>
                                        </p:attrNameLst>
                                      </p:cBhvr>
                                      <p:to>
                                        <p:strVal val="visible"/>
                                      </p:to>
                                    </p:set>
                                    <p:animEffect transition="in" filter="fade">
                                      <p:cBhvr>
                                        <p:cTn id="83" dur="500"/>
                                        <p:tgtEl>
                                          <p:spTgt spid="17"/>
                                        </p:tgtEl>
                                      </p:cBhvr>
                                    </p:animEffect>
                                  </p:childTnLst>
                                </p:cTn>
                              </p:par>
                            </p:childTnLst>
                          </p:cTn>
                        </p:par>
                      </p:childTnLst>
                    </p:cTn>
                  </p:par>
                  <p:par>
                    <p:cTn id="84" fill="hold">
                      <p:stCondLst>
                        <p:cond delay="indefinite"/>
                      </p:stCondLst>
                      <p:childTnLst>
                        <p:par>
                          <p:cTn id="85" fill="hold">
                            <p:stCondLst>
                              <p:cond delay="0"/>
                            </p:stCondLst>
                            <p:childTnLst>
                              <p:par>
                                <p:cTn id="86" presetID="26" presetClass="entr" presetSubtype="0" fill="hold" grpId="0" nodeType="clickEffect">
                                  <p:stCondLst>
                                    <p:cond delay="0"/>
                                  </p:stCondLst>
                                  <p:childTnLst>
                                    <p:set>
                                      <p:cBhvr>
                                        <p:cTn id="87" dur="1" fill="hold">
                                          <p:stCondLst>
                                            <p:cond delay="0"/>
                                          </p:stCondLst>
                                        </p:cTn>
                                        <p:tgtEl>
                                          <p:spTgt spid="12"/>
                                        </p:tgtEl>
                                        <p:attrNameLst>
                                          <p:attrName>style.visibility</p:attrName>
                                        </p:attrNameLst>
                                      </p:cBhvr>
                                      <p:to>
                                        <p:strVal val="visible"/>
                                      </p:to>
                                    </p:set>
                                    <p:animEffect transition="in" filter="wipe(down)">
                                      <p:cBhvr>
                                        <p:cTn id="88" dur="580">
                                          <p:stCondLst>
                                            <p:cond delay="0"/>
                                          </p:stCondLst>
                                        </p:cTn>
                                        <p:tgtEl>
                                          <p:spTgt spid="12"/>
                                        </p:tgtEl>
                                      </p:cBhvr>
                                    </p:animEffect>
                                    <p:anim calcmode="lin" valueType="num">
                                      <p:cBhvr>
                                        <p:cTn id="89"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0"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91"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92"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93"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94" dur="26">
                                          <p:stCondLst>
                                            <p:cond delay="650"/>
                                          </p:stCondLst>
                                        </p:cTn>
                                        <p:tgtEl>
                                          <p:spTgt spid="12"/>
                                        </p:tgtEl>
                                      </p:cBhvr>
                                      <p:to x="100000" y="60000"/>
                                    </p:animScale>
                                    <p:animScale>
                                      <p:cBhvr>
                                        <p:cTn id="95" dur="166" decel="50000">
                                          <p:stCondLst>
                                            <p:cond delay="676"/>
                                          </p:stCondLst>
                                        </p:cTn>
                                        <p:tgtEl>
                                          <p:spTgt spid="12"/>
                                        </p:tgtEl>
                                      </p:cBhvr>
                                      <p:to x="100000" y="100000"/>
                                    </p:animScale>
                                    <p:animScale>
                                      <p:cBhvr>
                                        <p:cTn id="96" dur="26">
                                          <p:stCondLst>
                                            <p:cond delay="1312"/>
                                          </p:stCondLst>
                                        </p:cTn>
                                        <p:tgtEl>
                                          <p:spTgt spid="12"/>
                                        </p:tgtEl>
                                      </p:cBhvr>
                                      <p:to x="100000" y="80000"/>
                                    </p:animScale>
                                    <p:animScale>
                                      <p:cBhvr>
                                        <p:cTn id="97" dur="166" decel="50000">
                                          <p:stCondLst>
                                            <p:cond delay="1338"/>
                                          </p:stCondLst>
                                        </p:cTn>
                                        <p:tgtEl>
                                          <p:spTgt spid="12"/>
                                        </p:tgtEl>
                                      </p:cBhvr>
                                      <p:to x="100000" y="100000"/>
                                    </p:animScale>
                                    <p:animScale>
                                      <p:cBhvr>
                                        <p:cTn id="98" dur="26">
                                          <p:stCondLst>
                                            <p:cond delay="1642"/>
                                          </p:stCondLst>
                                        </p:cTn>
                                        <p:tgtEl>
                                          <p:spTgt spid="12"/>
                                        </p:tgtEl>
                                      </p:cBhvr>
                                      <p:to x="100000" y="90000"/>
                                    </p:animScale>
                                    <p:animScale>
                                      <p:cBhvr>
                                        <p:cTn id="99" dur="166" decel="50000">
                                          <p:stCondLst>
                                            <p:cond delay="1668"/>
                                          </p:stCondLst>
                                        </p:cTn>
                                        <p:tgtEl>
                                          <p:spTgt spid="12"/>
                                        </p:tgtEl>
                                      </p:cBhvr>
                                      <p:to x="100000" y="100000"/>
                                    </p:animScale>
                                    <p:animScale>
                                      <p:cBhvr>
                                        <p:cTn id="100" dur="26">
                                          <p:stCondLst>
                                            <p:cond delay="1808"/>
                                          </p:stCondLst>
                                        </p:cTn>
                                        <p:tgtEl>
                                          <p:spTgt spid="12"/>
                                        </p:tgtEl>
                                      </p:cBhvr>
                                      <p:to x="100000" y="95000"/>
                                    </p:animScale>
                                    <p:animScale>
                                      <p:cBhvr>
                                        <p:cTn id="101" dur="166" decel="50000">
                                          <p:stCondLst>
                                            <p:cond delay="1834"/>
                                          </p:stCondLst>
                                        </p:cTn>
                                        <p:tgtEl>
                                          <p:spTgt spid="12"/>
                                        </p:tgtEl>
                                      </p:cBhvr>
                                      <p:to x="100000" y="100000"/>
                                    </p:animScale>
                                  </p:childTnLst>
                                </p:cTn>
                              </p:par>
                            </p:childTnLst>
                          </p:cTn>
                        </p:par>
                      </p:childTnLst>
                    </p:cTn>
                  </p:par>
                  <p:par>
                    <p:cTn id="102" fill="hold">
                      <p:stCondLst>
                        <p:cond delay="indefinite"/>
                      </p:stCondLst>
                      <p:childTnLst>
                        <p:par>
                          <p:cTn id="103" fill="hold">
                            <p:stCondLst>
                              <p:cond delay="0"/>
                            </p:stCondLst>
                            <p:childTnLst>
                              <p:par>
                                <p:cTn id="104" presetID="2" presetClass="entr" presetSubtype="4" fill="hold" nodeType="clickEffect">
                                  <p:stCondLst>
                                    <p:cond delay="0"/>
                                  </p:stCondLst>
                                  <p:childTnLst>
                                    <p:set>
                                      <p:cBhvr>
                                        <p:cTn id="105" dur="1" fill="hold">
                                          <p:stCondLst>
                                            <p:cond delay="0"/>
                                          </p:stCondLst>
                                        </p:cTn>
                                        <p:tgtEl>
                                          <p:spTgt spid="19"/>
                                        </p:tgtEl>
                                        <p:attrNameLst>
                                          <p:attrName>style.visibility</p:attrName>
                                        </p:attrNameLst>
                                      </p:cBhvr>
                                      <p:to>
                                        <p:strVal val="visible"/>
                                      </p:to>
                                    </p:set>
                                    <p:anim calcmode="lin" valueType="num">
                                      <p:cBhvr additive="base">
                                        <p:cTn id="106" dur="500" fill="hold"/>
                                        <p:tgtEl>
                                          <p:spTgt spid="19"/>
                                        </p:tgtEl>
                                        <p:attrNameLst>
                                          <p:attrName>ppt_x</p:attrName>
                                        </p:attrNameLst>
                                      </p:cBhvr>
                                      <p:tavLst>
                                        <p:tav tm="0">
                                          <p:val>
                                            <p:strVal val="#ppt_x"/>
                                          </p:val>
                                        </p:tav>
                                        <p:tav tm="100000">
                                          <p:val>
                                            <p:strVal val="#ppt_x"/>
                                          </p:val>
                                        </p:tav>
                                      </p:tavLst>
                                    </p:anim>
                                    <p:anim calcmode="lin" valueType="num">
                                      <p:cBhvr additive="base">
                                        <p:cTn id="107" dur="500" fill="hold"/>
                                        <p:tgtEl>
                                          <p:spTgt spid="19"/>
                                        </p:tgtEl>
                                        <p:attrNameLst>
                                          <p:attrName>ppt_y</p:attrName>
                                        </p:attrNameLst>
                                      </p:cBhvr>
                                      <p:tavLst>
                                        <p:tav tm="0">
                                          <p:val>
                                            <p:strVal val="1+#ppt_h/2"/>
                                          </p:val>
                                        </p:tav>
                                        <p:tav tm="100000">
                                          <p:val>
                                            <p:strVal val="#ppt_y"/>
                                          </p:val>
                                        </p:tav>
                                      </p:tavLst>
                                    </p:anim>
                                  </p:childTnLst>
                                </p:cTn>
                              </p:par>
                              <p:par>
                                <p:cTn id="108" presetID="2" presetClass="entr" presetSubtype="4" fill="hold" nodeType="withEffect">
                                  <p:stCondLst>
                                    <p:cond delay="0"/>
                                  </p:stCondLst>
                                  <p:childTnLst>
                                    <p:set>
                                      <p:cBhvr>
                                        <p:cTn id="109" dur="1" fill="hold">
                                          <p:stCondLst>
                                            <p:cond delay="0"/>
                                          </p:stCondLst>
                                        </p:cTn>
                                        <p:tgtEl>
                                          <p:spTgt spid="22"/>
                                        </p:tgtEl>
                                        <p:attrNameLst>
                                          <p:attrName>style.visibility</p:attrName>
                                        </p:attrNameLst>
                                      </p:cBhvr>
                                      <p:to>
                                        <p:strVal val="visible"/>
                                      </p:to>
                                    </p:set>
                                    <p:anim calcmode="lin" valueType="num">
                                      <p:cBhvr additive="base">
                                        <p:cTn id="110" dur="500" fill="hold"/>
                                        <p:tgtEl>
                                          <p:spTgt spid="22"/>
                                        </p:tgtEl>
                                        <p:attrNameLst>
                                          <p:attrName>ppt_x</p:attrName>
                                        </p:attrNameLst>
                                      </p:cBhvr>
                                      <p:tavLst>
                                        <p:tav tm="0">
                                          <p:val>
                                            <p:strVal val="#ppt_x"/>
                                          </p:val>
                                        </p:tav>
                                        <p:tav tm="100000">
                                          <p:val>
                                            <p:strVal val="#ppt_x"/>
                                          </p:val>
                                        </p:tav>
                                      </p:tavLst>
                                    </p:anim>
                                    <p:anim calcmode="lin" valueType="num">
                                      <p:cBhvr additive="base">
                                        <p:cTn id="111"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12" fill="hold">
                      <p:stCondLst>
                        <p:cond delay="indefinite"/>
                      </p:stCondLst>
                      <p:childTnLst>
                        <p:par>
                          <p:cTn id="113" fill="hold">
                            <p:stCondLst>
                              <p:cond delay="0"/>
                            </p:stCondLst>
                            <p:childTnLst>
                              <p:par>
                                <p:cTn id="114" presetID="2" presetClass="entr" presetSubtype="4" fill="hold" nodeType="clickEffect">
                                  <p:stCondLst>
                                    <p:cond delay="0"/>
                                  </p:stCondLst>
                                  <p:childTnLst>
                                    <p:set>
                                      <p:cBhvr>
                                        <p:cTn id="115" dur="1" fill="hold">
                                          <p:stCondLst>
                                            <p:cond delay="0"/>
                                          </p:stCondLst>
                                        </p:cTn>
                                        <p:tgtEl>
                                          <p:spTgt spid="24"/>
                                        </p:tgtEl>
                                        <p:attrNameLst>
                                          <p:attrName>style.visibility</p:attrName>
                                        </p:attrNameLst>
                                      </p:cBhvr>
                                      <p:to>
                                        <p:strVal val="visible"/>
                                      </p:to>
                                    </p:set>
                                    <p:anim calcmode="lin" valueType="num">
                                      <p:cBhvr additive="base">
                                        <p:cTn id="116" dur="500" fill="hold"/>
                                        <p:tgtEl>
                                          <p:spTgt spid="24"/>
                                        </p:tgtEl>
                                        <p:attrNameLst>
                                          <p:attrName>ppt_x</p:attrName>
                                        </p:attrNameLst>
                                      </p:cBhvr>
                                      <p:tavLst>
                                        <p:tav tm="0">
                                          <p:val>
                                            <p:strVal val="#ppt_x"/>
                                          </p:val>
                                        </p:tav>
                                        <p:tav tm="100000">
                                          <p:val>
                                            <p:strVal val="#ppt_x"/>
                                          </p:val>
                                        </p:tav>
                                      </p:tavLst>
                                    </p:anim>
                                    <p:anim calcmode="lin" valueType="num">
                                      <p:cBhvr additive="base">
                                        <p:cTn id="117"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18" fill="hold">
                      <p:stCondLst>
                        <p:cond delay="indefinite"/>
                      </p:stCondLst>
                      <p:childTnLst>
                        <p:par>
                          <p:cTn id="119" fill="hold">
                            <p:stCondLst>
                              <p:cond delay="0"/>
                            </p:stCondLst>
                            <p:childTnLst>
                              <p:par>
                                <p:cTn id="120" presetID="21" presetClass="entr" presetSubtype="1" fill="hold" grpId="0" nodeType="clickEffect">
                                  <p:stCondLst>
                                    <p:cond delay="0"/>
                                  </p:stCondLst>
                                  <p:childTnLst>
                                    <p:set>
                                      <p:cBhvr>
                                        <p:cTn id="121" dur="1" fill="hold">
                                          <p:stCondLst>
                                            <p:cond delay="0"/>
                                          </p:stCondLst>
                                        </p:cTn>
                                        <p:tgtEl>
                                          <p:spTgt spid="4"/>
                                        </p:tgtEl>
                                        <p:attrNameLst>
                                          <p:attrName>style.visibility</p:attrName>
                                        </p:attrNameLst>
                                      </p:cBhvr>
                                      <p:to>
                                        <p:strVal val="visible"/>
                                      </p:to>
                                    </p:set>
                                    <p:animEffect transition="in" filter="wheel(1)">
                                      <p:cBhvr>
                                        <p:cTn id="12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animBg="1"/>
      <p:bldP spid="9" grpId="0" animBg="1"/>
      <p:bldP spid="10" grpId="0" animBg="1"/>
      <p:bldP spid="11" grpId="0"/>
      <p:bldP spid="12" grpId="0"/>
      <p:bldP spid="30" grpId="0" animBg="1"/>
      <p:bldP spid="4" grpId="0" animBg="1"/>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圖片 2"/>
          <p:cNvPicPr>
            <a:picLocks noChangeAspect="1"/>
          </p:cNvPicPr>
          <p:nvPr/>
        </p:nvPicPr>
        <p:blipFill>
          <a:blip r:embed="rId3"/>
          <a:stretch>
            <a:fillRect/>
          </a:stretch>
        </p:blipFill>
        <p:spPr>
          <a:xfrm>
            <a:off x="291092" y="3549984"/>
            <a:ext cx="1924214" cy="2016224"/>
          </a:xfrm>
          <a:prstGeom prst="rect">
            <a:avLst/>
          </a:prstGeom>
        </p:spPr>
      </p:pic>
      <p:sp>
        <p:nvSpPr>
          <p:cNvPr id="4" name="橢圓形圖說文字 3"/>
          <p:cNvSpPr/>
          <p:nvPr/>
        </p:nvSpPr>
        <p:spPr>
          <a:xfrm>
            <a:off x="477788" y="332656"/>
            <a:ext cx="4419220" cy="2592288"/>
          </a:xfrm>
          <a:prstGeom prst="wedgeEllipseCallout">
            <a:avLst>
              <a:gd name="adj1" fmla="val -20049"/>
              <a:gd name="adj2" fmla="val 82711"/>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HK" dirty="0">
                <a:solidFill>
                  <a:schemeClr val="tx1"/>
                </a:solidFill>
              </a:rPr>
              <a:t>In my opinion, students should not be allowed to use mobile phones in class as …</a:t>
            </a:r>
            <a:endParaRPr lang="zh-HK" altLang="en-US" dirty="0">
              <a:solidFill>
                <a:schemeClr val="tx1"/>
              </a:solidFill>
            </a:endParaRPr>
          </a:p>
        </p:txBody>
      </p:sp>
      <p:sp>
        <p:nvSpPr>
          <p:cNvPr id="5" name="矩形圖說文字 4"/>
          <p:cNvSpPr/>
          <p:nvPr/>
        </p:nvSpPr>
        <p:spPr>
          <a:xfrm>
            <a:off x="5302324" y="260648"/>
            <a:ext cx="5904656" cy="1944216"/>
          </a:xfrm>
          <a:prstGeom prst="wedgeRectCallout">
            <a:avLst>
              <a:gd name="adj1" fmla="val 36029"/>
              <a:gd name="adj2" fmla="val 57495"/>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457200" indent="-457200">
              <a:buAutoNum type="alphaUcPeriod"/>
            </a:pPr>
            <a:r>
              <a:rPr lang="en-US" altLang="zh-HK" dirty="0"/>
              <a:t>a report showed that 95% of Hong  </a:t>
            </a:r>
          </a:p>
          <a:p>
            <a:r>
              <a:rPr lang="en-US" altLang="zh-HK" dirty="0"/>
              <a:t>     Kong secondary students like using   </a:t>
            </a:r>
          </a:p>
          <a:p>
            <a:r>
              <a:rPr lang="en-US" altLang="zh-HK" dirty="0"/>
              <a:t>    </a:t>
            </a:r>
            <a:r>
              <a:rPr lang="en-US" altLang="zh-HK" dirty="0" err="1"/>
              <a:t>emojis</a:t>
            </a:r>
            <a:r>
              <a:rPr lang="en-US" altLang="zh-HK" dirty="0"/>
              <a:t> when texting messages to    </a:t>
            </a:r>
          </a:p>
          <a:p>
            <a:r>
              <a:rPr lang="en-US" altLang="zh-HK" dirty="0"/>
              <a:t>    friends and family on </a:t>
            </a:r>
            <a:r>
              <a:rPr lang="en-US" altLang="zh-HK" dirty="0" smtClean="0"/>
              <a:t>mobile phones. </a:t>
            </a:r>
            <a:endParaRPr lang="zh-HK" altLang="en-US" dirty="0"/>
          </a:p>
        </p:txBody>
      </p:sp>
      <p:sp>
        <p:nvSpPr>
          <p:cNvPr id="6" name="圓角矩形圖說文字 5"/>
          <p:cNvSpPr/>
          <p:nvPr/>
        </p:nvSpPr>
        <p:spPr>
          <a:xfrm>
            <a:off x="5302324" y="2501634"/>
            <a:ext cx="5976664" cy="1323410"/>
          </a:xfrm>
          <a:prstGeom prst="wedgeRoundRectCallout">
            <a:avLst>
              <a:gd name="adj1" fmla="val 38767"/>
              <a:gd name="adj2" fmla="val 65904"/>
              <a:gd name="adj3" fmla="val 16667"/>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en-US" altLang="zh-HK" dirty="0"/>
              <a:t>B.</a:t>
            </a:r>
            <a:r>
              <a:rPr lang="en-US" altLang="zh-HK" b="1" dirty="0"/>
              <a:t> </a:t>
            </a:r>
            <a:r>
              <a:rPr lang="en-US" altLang="zh-HK" dirty="0"/>
              <a:t>nowadays, most people from </a:t>
            </a:r>
          </a:p>
          <a:p>
            <a:r>
              <a:rPr lang="en-US" altLang="zh-HK" dirty="0"/>
              <a:t>    teenagers to the elderly have </a:t>
            </a:r>
          </a:p>
          <a:p>
            <a:r>
              <a:rPr lang="en-US" altLang="zh-HK" dirty="0"/>
              <a:t>    mobile phones of their own.</a:t>
            </a:r>
            <a:endParaRPr lang="zh-HK" altLang="en-US" dirty="0"/>
          </a:p>
        </p:txBody>
      </p:sp>
      <p:sp>
        <p:nvSpPr>
          <p:cNvPr id="8" name="圓角矩形 7"/>
          <p:cNvSpPr/>
          <p:nvPr/>
        </p:nvSpPr>
        <p:spPr>
          <a:xfrm>
            <a:off x="4430146" y="4149080"/>
            <a:ext cx="7560840" cy="2088232"/>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HK" dirty="0"/>
              <a:t>C. students interested in the mobile phones are </a:t>
            </a:r>
          </a:p>
          <a:p>
            <a:r>
              <a:rPr lang="en-US" altLang="zh-HK" dirty="0"/>
              <a:t>     unable to pay attention in class. For instance, </a:t>
            </a:r>
          </a:p>
          <a:p>
            <a:r>
              <a:rPr lang="en-US" altLang="zh-HK" dirty="0"/>
              <a:t>     they are distracted when their friends send    </a:t>
            </a:r>
          </a:p>
          <a:p>
            <a:r>
              <a:rPr lang="en-US" altLang="zh-HK" dirty="0"/>
              <a:t>     them text messages and they attempt to   </a:t>
            </a:r>
          </a:p>
          <a:p>
            <a:r>
              <a:rPr lang="en-US" altLang="zh-HK" dirty="0"/>
              <a:t>     reply under their desks.</a:t>
            </a:r>
            <a:endParaRPr lang="zh-HK" altLang="en-US" dirty="0"/>
          </a:p>
        </p:txBody>
      </p:sp>
      <p:sp>
        <p:nvSpPr>
          <p:cNvPr id="9" name="文字方塊 8"/>
          <p:cNvSpPr txBox="1"/>
          <p:nvPr/>
        </p:nvSpPr>
        <p:spPr>
          <a:xfrm>
            <a:off x="4150197" y="4139611"/>
            <a:ext cx="648072" cy="794064"/>
          </a:xfrm>
          <a:prstGeom prst="rect">
            <a:avLst/>
          </a:prstGeom>
          <a:noFill/>
        </p:spPr>
        <p:txBody>
          <a:bodyPr wrap="square" rtlCol="0">
            <a:spAutoFit/>
          </a:bodyPr>
          <a:lstStyle/>
          <a:p>
            <a:pPr>
              <a:lnSpc>
                <a:spcPct val="95000"/>
              </a:lnSpc>
            </a:pPr>
            <a:r>
              <a:rPr lang="zh-HK" altLang="en-US" sz="4800" b="1" dirty="0">
                <a:solidFill>
                  <a:srgbClr val="FF0000"/>
                </a:solidFill>
                <a:sym typeface="Wingdings" panose="05000000000000000000" pitchFamily="2" charset="2"/>
              </a:rPr>
              <a:t></a:t>
            </a:r>
            <a:endParaRPr lang="zh-HK" altLang="en-US" sz="4800" b="1" dirty="0">
              <a:solidFill>
                <a:srgbClr val="FF0000"/>
              </a:solidFill>
            </a:endParaRPr>
          </a:p>
        </p:txBody>
      </p:sp>
      <p:cxnSp>
        <p:nvCxnSpPr>
          <p:cNvPr id="10" name="直線接點 9"/>
          <p:cNvCxnSpPr/>
          <p:nvPr/>
        </p:nvCxnSpPr>
        <p:spPr>
          <a:xfrm>
            <a:off x="5081248" y="5021754"/>
            <a:ext cx="4752528" cy="0"/>
          </a:xfrm>
          <a:prstGeom prst="line">
            <a:avLst/>
          </a:prstGeom>
          <a:ln w="38100">
            <a:solidFill>
              <a:srgbClr val="FF0000"/>
            </a:solidFill>
            <a:miter lim="800000"/>
          </a:ln>
        </p:spPr>
        <p:style>
          <a:lnRef idx="1">
            <a:schemeClr val="accent1"/>
          </a:lnRef>
          <a:fillRef idx="0">
            <a:schemeClr val="accent1"/>
          </a:fillRef>
          <a:effectRef idx="0">
            <a:schemeClr val="accent1"/>
          </a:effectRef>
          <a:fontRef idx="minor">
            <a:schemeClr val="tx1"/>
          </a:fontRef>
        </p:style>
      </p:cxnSp>
      <p:cxnSp>
        <p:nvCxnSpPr>
          <p:cNvPr id="12" name="直線接點 11"/>
          <p:cNvCxnSpPr/>
          <p:nvPr/>
        </p:nvCxnSpPr>
        <p:spPr>
          <a:xfrm>
            <a:off x="6022404" y="5713686"/>
            <a:ext cx="2160240" cy="1"/>
          </a:xfrm>
          <a:prstGeom prst="line">
            <a:avLst/>
          </a:prstGeom>
          <a:ln w="38100">
            <a:solidFill>
              <a:srgbClr val="FF0000"/>
            </a:solidFill>
            <a:miter lim="800000"/>
          </a:ln>
        </p:spPr>
        <p:style>
          <a:lnRef idx="1">
            <a:schemeClr val="accent1"/>
          </a:lnRef>
          <a:fillRef idx="0">
            <a:schemeClr val="accent1"/>
          </a:fillRef>
          <a:effectRef idx="0">
            <a:schemeClr val="accent1"/>
          </a:effectRef>
          <a:fontRef idx="minor">
            <a:schemeClr val="tx1"/>
          </a:fontRef>
        </p:style>
      </p:cxnSp>
      <p:sp>
        <p:nvSpPr>
          <p:cNvPr id="11" name="圓角矩形 10"/>
          <p:cNvSpPr/>
          <p:nvPr/>
        </p:nvSpPr>
        <p:spPr>
          <a:xfrm>
            <a:off x="2417964" y="4558096"/>
            <a:ext cx="1944216" cy="1728192"/>
          </a:xfrm>
          <a:prstGeom prst="roundRect">
            <a:avLst/>
          </a:prstGeom>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HK" dirty="0"/>
              <a:t>Giving </a:t>
            </a:r>
            <a:r>
              <a:rPr lang="en-US" altLang="zh-HK" sz="2800" b="1" u="sng" dirty="0"/>
              <a:t>relevant </a:t>
            </a:r>
            <a:r>
              <a:rPr lang="en-US" altLang="zh-HK" dirty="0"/>
              <a:t>supporting ideas</a:t>
            </a:r>
            <a:endParaRPr lang="zh-HK" altLang="en-US" dirty="0"/>
          </a:p>
        </p:txBody>
      </p:sp>
      <p:sp>
        <p:nvSpPr>
          <p:cNvPr id="2" name="橢圓 1"/>
          <p:cNvSpPr/>
          <p:nvPr/>
        </p:nvSpPr>
        <p:spPr>
          <a:xfrm>
            <a:off x="9766820" y="4581128"/>
            <a:ext cx="1944216" cy="57804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ln>
                <a:solidFill>
                  <a:srgbClr val="FF0000"/>
                </a:solidFill>
              </a:ln>
              <a:noFill/>
            </a:endParaRPr>
          </a:p>
        </p:txBody>
      </p:sp>
      <p:sp>
        <p:nvSpPr>
          <p:cNvPr id="7" name="文字方塊 6"/>
          <p:cNvSpPr txBox="1"/>
          <p:nvPr/>
        </p:nvSpPr>
        <p:spPr>
          <a:xfrm>
            <a:off x="10198868" y="4150899"/>
            <a:ext cx="720080" cy="443198"/>
          </a:xfrm>
          <a:prstGeom prst="rect">
            <a:avLst/>
          </a:prstGeom>
          <a:noFill/>
        </p:spPr>
        <p:txBody>
          <a:bodyPr wrap="square" rtlCol="0">
            <a:spAutoFit/>
          </a:bodyPr>
          <a:lstStyle/>
          <a:p>
            <a:pPr>
              <a:lnSpc>
                <a:spcPct val="95000"/>
              </a:lnSpc>
            </a:pPr>
            <a:r>
              <a:rPr lang="en-US" altLang="zh-HK" b="1" dirty="0">
                <a:solidFill>
                  <a:srgbClr val="FF0000"/>
                </a:solidFill>
              </a:rPr>
              <a:t>e.g.</a:t>
            </a:r>
            <a:endParaRPr lang="zh-HK" altLang="en-US" b="1" dirty="0">
              <a:solidFill>
                <a:srgbClr val="FF0000"/>
              </a:solidFill>
            </a:endParaRPr>
          </a:p>
        </p:txBody>
      </p:sp>
      <p:sp>
        <p:nvSpPr>
          <p:cNvPr id="13" name="橢圓 12"/>
          <p:cNvSpPr/>
          <p:nvPr/>
        </p:nvSpPr>
        <p:spPr>
          <a:xfrm>
            <a:off x="837828" y="980728"/>
            <a:ext cx="3452246" cy="86409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Tree>
    <p:extLst>
      <p:ext uri="{BB962C8B-B14F-4D97-AF65-F5344CB8AC3E}">
        <p14:creationId xmlns:p14="http://schemas.microsoft.com/office/powerpoint/2010/main" val="2993524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barn(inVertical)">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heel(1)">
                                      <p:cBhvr>
                                        <p:cTn id="19" dur="20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1" presetClass="entr" presetSubtype="1"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heel(1)">
                                      <p:cBhvr>
                                        <p:cTn id="31" dur="20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26" presetClass="entr" presetSubtype="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down)">
                                      <p:cBhvr>
                                        <p:cTn id="36" dur="580">
                                          <p:stCondLst>
                                            <p:cond delay="0"/>
                                          </p:stCondLst>
                                        </p:cTn>
                                        <p:tgtEl>
                                          <p:spTgt spid="9"/>
                                        </p:tgtEl>
                                      </p:cBhvr>
                                    </p:animEffect>
                                    <p:anim calcmode="lin" valueType="num">
                                      <p:cBhvr>
                                        <p:cTn id="37"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42" dur="26">
                                          <p:stCondLst>
                                            <p:cond delay="650"/>
                                          </p:stCondLst>
                                        </p:cTn>
                                        <p:tgtEl>
                                          <p:spTgt spid="9"/>
                                        </p:tgtEl>
                                      </p:cBhvr>
                                      <p:to x="100000" y="60000"/>
                                    </p:animScale>
                                    <p:animScale>
                                      <p:cBhvr>
                                        <p:cTn id="43" dur="166" decel="50000">
                                          <p:stCondLst>
                                            <p:cond delay="676"/>
                                          </p:stCondLst>
                                        </p:cTn>
                                        <p:tgtEl>
                                          <p:spTgt spid="9"/>
                                        </p:tgtEl>
                                      </p:cBhvr>
                                      <p:to x="100000" y="100000"/>
                                    </p:animScale>
                                    <p:animScale>
                                      <p:cBhvr>
                                        <p:cTn id="44" dur="26">
                                          <p:stCondLst>
                                            <p:cond delay="1312"/>
                                          </p:stCondLst>
                                        </p:cTn>
                                        <p:tgtEl>
                                          <p:spTgt spid="9"/>
                                        </p:tgtEl>
                                      </p:cBhvr>
                                      <p:to x="100000" y="80000"/>
                                    </p:animScale>
                                    <p:animScale>
                                      <p:cBhvr>
                                        <p:cTn id="45" dur="166" decel="50000">
                                          <p:stCondLst>
                                            <p:cond delay="1338"/>
                                          </p:stCondLst>
                                        </p:cTn>
                                        <p:tgtEl>
                                          <p:spTgt spid="9"/>
                                        </p:tgtEl>
                                      </p:cBhvr>
                                      <p:to x="100000" y="100000"/>
                                    </p:animScale>
                                    <p:animScale>
                                      <p:cBhvr>
                                        <p:cTn id="46" dur="26">
                                          <p:stCondLst>
                                            <p:cond delay="1642"/>
                                          </p:stCondLst>
                                        </p:cTn>
                                        <p:tgtEl>
                                          <p:spTgt spid="9"/>
                                        </p:tgtEl>
                                      </p:cBhvr>
                                      <p:to x="100000" y="90000"/>
                                    </p:animScale>
                                    <p:animScale>
                                      <p:cBhvr>
                                        <p:cTn id="47" dur="166" decel="50000">
                                          <p:stCondLst>
                                            <p:cond delay="1668"/>
                                          </p:stCondLst>
                                        </p:cTn>
                                        <p:tgtEl>
                                          <p:spTgt spid="9"/>
                                        </p:tgtEl>
                                      </p:cBhvr>
                                      <p:to x="100000" y="100000"/>
                                    </p:animScale>
                                    <p:animScale>
                                      <p:cBhvr>
                                        <p:cTn id="48" dur="26">
                                          <p:stCondLst>
                                            <p:cond delay="1808"/>
                                          </p:stCondLst>
                                        </p:cTn>
                                        <p:tgtEl>
                                          <p:spTgt spid="9"/>
                                        </p:tgtEl>
                                      </p:cBhvr>
                                      <p:to x="100000" y="95000"/>
                                    </p:animScale>
                                    <p:animScale>
                                      <p:cBhvr>
                                        <p:cTn id="49" dur="166" decel="50000">
                                          <p:stCondLst>
                                            <p:cond delay="1834"/>
                                          </p:stCondLst>
                                        </p:cTn>
                                        <p:tgtEl>
                                          <p:spTgt spid="9"/>
                                        </p:tgtEl>
                                      </p:cBhvr>
                                      <p:to x="100000" y="100000"/>
                                    </p:animScale>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additive="base">
                                        <p:cTn id="54" dur="500" fill="hold"/>
                                        <p:tgtEl>
                                          <p:spTgt spid="10"/>
                                        </p:tgtEl>
                                        <p:attrNameLst>
                                          <p:attrName>ppt_x</p:attrName>
                                        </p:attrNameLst>
                                      </p:cBhvr>
                                      <p:tavLst>
                                        <p:tav tm="0">
                                          <p:val>
                                            <p:strVal val="#ppt_x"/>
                                          </p:val>
                                        </p:tav>
                                        <p:tav tm="100000">
                                          <p:val>
                                            <p:strVal val="#ppt_x"/>
                                          </p:val>
                                        </p:tav>
                                      </p:tavLst>
                                    </p:anim>
                                    <p:anim calcmode="lin" valueType="num">
                                      <p:cBhvr additive="base">
                                        <p:cTn id="5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nodeType="clickEffect">
                                  <p:stCondLst>
                                    <p:cond delay="0"/>
                                  </p:stCondLst>
                                  <p:childTnLst>
                                    <p:set>
                                      <p:cBhvr>
                                        <p:cTn id="59" dur="1" fill="hold">
                                          <p:stCondLst>
                                            <p:cond delay="0"/>
                                          </p:stCondLst>
                                        </p:cTn>
                                        <p:tgtEl>
                                          <p:spTgt spid="12"/>
                                        </p:tgtEl>
                                        <p:attrNameLst>
                                          <p:attrName>style.visibility</p:attrName>
                                        </p:attrNameLst>
                                      </p:cBhvr>
                                      <p:to>
                                        <p:strVal val="visible"/>
                                      </p:to>
                                    </p:set>
                                    <p:anim calcmode="lin" valueType="num">
                                      <p:cBhvr additive="base">
                                        <p:cTn id="60" dur="500" fill="hold"/>
                                        <p:tgtEl>
                                          <p:spTgt spid="12"/>
                                        </p:tgtEl>
                                        <p:attrNameLst>
                                          <p:attrName>ppt_x</p:attrName>
                                        </p:attrNameLst>
                                      </p:cBhvr>
                                      <p:tavLst>
                                        <p:tav tm="0">
                                          <p:val>
                                            <p:strVal val="#ppt_x"/>
                                          </p:val>
                                        </p:tav>
                                        <p:tav tm="100000">
                                          <p:val>
                                            <p:strVal val="#ppt_x"/>
                                          </p:val>
                                        </p:tav>
                                      </p:tavLst>
                                    </p:anim>
                                    <p:anim calcmode="lin" valueType="num">
                                      <p:cBhvr additive="base">
                                        <p:cTn id="61"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6" presetClass="entr" presetSubtype="16" fill="hold" grpId="0" nodeType="click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circle(in)">
                                      <p:cBhvr>
                                        <p:cTn id="66" dur="2000"/>
                                        <p:tgtEl>
                                          <p:spTgt spid="11"/>
                                        </p:tgtEl>
                                      </p:cBhvr>
                                    </p:animEffect>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grpId="0" nodeType="clickEffect">
                                  <p:stCondLst>
                                    <p:cond delay="0"/>
                                  </p:stCondLst>
                                  <p:childTnLst>
                                    <p:set>
                                      <p:cBhvr>
                                        <p:cTn id="70" dur="1" fill="hold">
                                          <p:stCondLst>
                                            <p:cond delay="0"/>
                                          </p:stCondLst>
                                        </p:cTn>
                                        <p:tgtEl>
                                          <p:spTgt spid="2"/>
                                        </p:tgtEl>
                                        <p:attrNameLst>
                                          <p:attrName>style.visibility</p:attrName>
                                        </p:attrNameLst>
                                      </p:cBhvr>
                                      <p:to>
                                        <p:strVal val="visible"/>
                                      </p:to>
                                    </p:set>
                                    <p:animEffect transition="in" filter="fade">
                                      <p:cBhvr>
                                        <p:cTn id="71" dur="1000"/>
                                        <p:tgtEl>
                                          <p:spTgt spid="2"/>
                                        </p:tgtEl>
                                      </p:cBhvr>
                                    </p:animEffect>
                                    <p:anim calcmode="lin" valueType="num">
                                      <p:cBhvr>
                                        <p:cTn id="72" dur="1000" fill="hold"/>
                                        <p:tgtEl>
                                          <p:spTgt spid="2"/>
                                        </p:tgtEl>
                                        <p:attrNameLst>
                                          <p:attrName>ppt_x</p:attrName>
                                        </p:attrNameLst>
                                      </p:cBhvr>
                                      <p:tavLst>
                                        <p:tav tm="0">
                                          <p:val>
                                            <p:strVal val="#ppt_x"/>
                                          </p:val>
                                        </p:tav>
                                        <p:tav tm="100000">
                                          <p:val>
                                            <p:strVal val="#ppt_x"/>
                                          </p:val>
                                        </p:tav>
                                      </p:tavLst>
                                    </p:anim>
                                    <p:anim calcmode="lin" valueType="num">
                                      <p:cBhvr>
                                        <p:cTn id="7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6" presetClass="entr" presetSubtype="0" fill="hold" grpId="0" nodeType="clickEffect">
                                  <p:stCondLst>
                                    <p:cond delay="0"/>
                                  </p:stCondLst>
                                  <p:childTnLst>
                                    <p:set>
                                      <p:cBhvr>
                                        <p:cTn id="77" dur="1" fill="hold">
                                          <p:stCondLst>
                                            <p:cond delay="0"/>
                                          </p:stCondLst>
                                        </p:cTn>
                                        <p:tgtEl>
                                          <p:spTgt spid="7"/>
                                        </p:tgtEl>
                                        <p:attrNameLst>
                                          <p:attrName>style.visibility</p:attrName>
                                        </p:attrNameLst>
                                      </p:cBhvr>
                                      <p:to>
                                        <p:strVal val="visible"/>
                                      </p:to>
                                    </p:set>
                                    <p:animEffect transition="in" filter="wipe(down)">
                                      <p:cBhvr>
                                        <p:cTn id="78" dur="580">
                                          <p:stCondLst>
                                            <p:cond delay="0"/>
                                          </p:stCondLst>
                                        </p:cTn>
                                        <p:tgtEl>
                                          <p:spTgt spid="7"/>
                                        </p:tgtEl>
                                      </p:cBhvr>
                                    </p:animEffect>
                                    <p:anim calcmode="lin" valueType="num">
                                      <p:cBhvr>
                                        <p:cTn id="79"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80"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81"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82"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83"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84" dur="26">
                                          <p:stCondLst>
                                            <p:cond delay="650"/>
                                          </p:stCondLst>
                                        </p:cTn>
                                        <p:tgtEl>
                                          <p:spTgt spid="7"/>
                                        </p:tgtEl>
                                      </p:cBhvr>
                                      <p:to x="100000" y="60000"/>
                                    </p:animScale>
                                    <p:animScale>
                                      <p:cBhvr>
                                        <p:cTn id="85" dur="166" decel="50000">
                                          <p:stCondLst>
                                            <p:cond delay="676"/>
                                          </p:stCondLst>
                                        </p:cTn>
                                        <p:tgtEl>
                                          <p:spTgt spid="7"/>
                                        </p:tgtEl>
                                      </p:cBhvr>
                                      <p:to x="100000" y="100000"/>
                                    </p:animScale>
                                    <p:animScale>
                                      <p:cBhvr>
                                        <p:cTn id="86" dur="26">
                                          <p:stCondLst>
                                            <p:cond delay="1312"/>
                                          </p:stCondLst>
                                        </p:cTn>
                                        <p:tgtEl>
                                          <p:spTgt spid="7"/>
                                        </p:tgtEl>
                                      </p:cBhvr>
                                      <p:to x="100000" y="80000"/>
                                    </p:animScale>
                                    <p:animScale>
                                      <p:cBhvr>
                                        <p:cTn id="87" dur="166" decel="50000">
                                          <p:stCondLst>
                                            <p:cond delay="1338"/>
                                          </p:stCondLst>
                                        </p:cTn>
                                        <p:tgtEl>
                                          <p:spTgt spid="7"/>
                                        </p:tgtEl>
                                      </p:cBhvr>
                                      <p:to x="100000" y="100000"/>
                                    </p:animScale>
                                    <p:animScale>
                                      <p:cBhvr>
                                        <p:cTn id="88" dur="26">
                                          <p:stCondLst>
                                            <p:cond delay="1642"/>
                                          </p:stCondLst>
                                        </p:cTn>
                                        <p:tgtEl>
                                          <p:spTgt spid="7"/>
                                        </p:tgtEl>
                                      </p:cBhvr>
                                      <p:to x="100000" y="90000"/>
                                    </p:animScale>
                                    <p:animScale>
                                      <p:cBhvr>
                                        <p:cTn id="89" dur="166" decel="50000">
                                          <p:stCondLst>
                                            <p:cond delay="1668"/>
                                          </p:stCondLst>
                                        </p:cTn>
                                        <p:tgtEl>
                                          <p:spTgt spid="7"/>
                                        </p:tgtEl>
                                      </p:cBhvr>
                                      <p:to x="100000" y="100000"/>
                                    </p:animScale>
                                    <p:animScale>
                                      <p:cBhvr>
                                        <p:cTn id="90" dur="26">
                                          <p:stCondLst>
                                            <p:cond delay="1808"/>
                                          </p:stCondLst>
                                        </p:cTn>
                                        <p:tgtEl>
                                          <p:spTgt spid="7"/>
                                        </p:tgtEl>
                                      </p:cBhvr>
                                      <p:to x="100000" y="95000"/>
                                    </p:animScale>
                                    <p:animScale>
                                      <p:cBhvr>
                                        <p:cTn id="91"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P spid="9" grpId="0"/>
      <p:bldP spid="11" grpId="0" animBg="1"/>
      <p:bldP spid="2" grpId="0" animBg="1"/>
      <p:bldP spid="7" grpId="0"/>
      <p:bldP spid="1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545676" y="1341942"/>
            <a:ext cx="3816424" cy="5262979"/>
          </a:xfrm>
          <a:prstGeom prst="rect">
            <a:avLst/>
          </a:prstGeom>
          <a:noFill/>
          <a:ln w="19050">
            <a:solidFill>
              <a:schemeClr val="tx1"/>
            </a:solidFill>
          </a:ln>
        </p:spPr>
        <p:txBody>
          <a:bodyPr wrap="square" rtlCol="0">
            <a:spAutoFit/>
          </a:bodyPr>
          <a:lstStyle/>
          <a:p>
            <a:r>
              <a:rPr lang="en-US" altLang="zh-HK" b="1" dirty="0"/>
              <a:t>First, students are able to cheat during tests using mobile phones. </a:t>
            </a:r>
            <a:r>
              <a:rPr lang="en-US" altLang="zh-HK" b="1" dirty="0">
                <a:solidFill>
                  <a:srgbClr val="FF0000"/>
                </a:solidFill>
              </a:rPr>
              <a:t>It is because students can store their notes and relevant information on their phones and look at them secretly during tests. </a:t>
            </a:r>
            <a:r>
              <a:rPr lang="en-US" altLang="zh-HK" b="1" dirty="0"/>
              <a:t>Students always find ways to cheat during tests as the tools they have are getting more and more powerful today.</a:t>
            </a:r>
            <a:endParaRPr lang="zh-TW" altLang="zh-HK" b="1" dirty="0"/>
          </a:p>
        </p:txBody>
      </p:sp>
      <p:sp>
        <p:nvSpPr>
          <p:cNvPr id="3" name="文字方塊 2"/>
          <p:cNvSpPr txBox="1"/>
          <p:nvPr/>
        </p:nvSpPr>
        <p:spPr>
          <a:xfrm>
            <a:off x="57394" y="1147261"/>
            <a:ext cx="1792444" cy="326243"/>
          </a:xfrm>
          <a:prstGeom prst="rect">
            <a:avLst/>
          </a:prstGeom>
          <a:solidFill>
            <a:srgbClr val="FFFF00"/>
          </a:solidFill>
        </p:spPr>
        <p:txBody>
          <a:bodyPr wrap="square" rtlCol="0">
            <a:spAutoFit/>
          </a:bodyPr>
          <a:lstStyle/>
          <a:p>
            <a:pPr>
              <a:lnSpc>
                <a:spcPct val="95000"/>
              </a:lnSpc>
            </a:pPr>
            <a:r>
              <a:rPr lang="en-US" altLang="zh-TW" sz="1600" b="1" dirty="0" smtClean="0"/>
              <a:t>Topic sentence</a:t>
            </a:r>
            <a:endParaRPr lang="zh-HK" altLang="en-US" sz="1600" b="1" dirty="0"/>
          </a:p>
        </p:txBody>
      </p:sp>
      <p:sp>
        <p:nvSpPr>
          <p:cNvPr id="4" name="文字方塊 3"/>
          <p:cNvSpPr txBox="1"/>
          <p:nvPr/>
        </p:nvSpPr>
        <p:spPr>
          <a:xfrm>
            <a:off x="57394" y="1844824"/>
            <a:ext cx="2016224" cy="560153"/>
          </a:xfrm>
          <a:prstGeom prst="rect">
            <a:avLst/>
          </a:prstGeom>
          <a:solidFill>
            <a:srgbClr val="FFFF00"/>
          </a:solidFill>
        </p:spPr>
        <p:txBody>
          <a:bodyPr wrap="square" rtlCol="0">
            <a:spAutoFit/>
          </a:bodyPr>
          <a:lstStyle/>
          <a:p>
            <a:pPr>
              <a:lnSpc>
                <a:spcPct val="95000"/>
              </a:lnSpc>
            </a:pPr>
            <a:r>
              <a:rPr lang="en-US" altLang="zh-TW" sz="1600" b="1" dirty="0" smtClean="0"/>
              <a:t>Supporting details</a:t>
            </a:r>
          </a:p>
          <a:p>
            <a:pPr>
              <a:lnSpc>
                <a:spcPct val="95000"/>
              </a:lnSpc>
            </a:pPr>
            <a:r>
              <a:rPr lang="en-US" altLang="zh-HK" sz="1600" b="1" dirty="0">
                <a:solidFill>
                  <a:srgbClr val="FF0000"/>
                </a:solidFill>
              </a:rPr>
              <a:t>(</a:t>
            </a:r>
            <a:r>
              <a:rPr lang="en-US" altLang="zh-HK" sz="1600" b="1" dirty="0" smtClean="0">
                <a:solidFill>
                  <a:srgbClr val="FF0000"/>
                </a:solidFill>
              </a:rPr>
              <a:t>giving reason)</a:t>
            </a:r>
            <a:endParaRPr lang="zh-HK" altLang="en-US" sz="1600" b="1" dirty="0">
              <a:solidFill>
                <a:srgbClr val="FF0000"/>
              </a:solidFill>
            </a:endParaRPr>
          </a:p>
        </p:txBody>
      </p:sp>
      <p:sp>
        <p:nvSpPr>
          <p:cNvPr id="5" name="圓角矩形 4"/>
          <p:cNvSpPr/>
          <p:nvPr/>
        </p:nvSpPr>
        <p:spPr>
          <a:xfrm>
            <a:off x="953616" y="2557869"/>
            <a:ext cx="1360396" cy="360040"/>
          </a:xfrm>
          <a:prstGeom prst="roundRect">
            <a:avLst/>
          </a:pr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HK" altLang="en-US"/>
          </a:p>
        </p:txBody>
      </p:sp>
      <p:sp>
        <p:nvSpPr>
          <p:cNvPr id="6" name="文字方塊 5"/>
          <p:cNvSpPr txBox="1"/>
          <p:nvPr/>
        </p:nvSpPr>
        <p:spPr>
          <a:xfrm>
            <a:off x="48266" y="4653136"/>
            <a:ext cx="1415274" cy="560153"/>
          </a:xfrm>
          <a:prstGeom prst="rect">
            <a:avLst/>
          </a:prstGeom>
          <a:solidFill>
            <a:srgbClr val="FFFF00"/>
          </a:solidFill>
        </p:spPr>
        <p:txBody>
          <a:bodyPr wrap="square" rtlCol="0">
            <a:spAutoFit/>
          </a:bodyPr>
          <a:lstStyle/>
          <a:p>
            <a:pPr>
              <a:lnSpc>
                <a:spcPct val="95000"/>
              </a:lnSpc>
            </a:pPr>
            <a:r>
              <a:rPr lang="en-US" altLang="zh-TW" sz="1600" b="1" dirty="0" smtClean="0"/>
              <a:t>Concluding sentence</a:t>
            </a:r>
          </a:p>
        </p:txBody>
      </p:sp>
      <p:sp>
        <p:nvSpPr>
          <p:cNvPr id="7" name="文字方塊 6"/>
          <p:cNvSpPr txBox="1"/>
          <p:nvPr/>
        </p:nvSpPr>
        <p:spPr>
          <a:xfrm>
            <a:off x="6533268" y="188640"/>
            <a:ext cx="4392488" cy="6370975"/>
          </a:xfrm>
          <a:prstGeom prst="rect">
            <a:avLst/>
          </a:prstGeom>
          <a:noFill/>
          <a:ln w="19050">
            <a:solidFill>
              <a:schemeClr val="tx1"/>
            </a:solidFill>
          </a:ln>
        </p:spPr>
        <p:txBody>
          <a:bodyPr wrap="square" rtlCol="0">
            <a:spAutoFit/>
          </a:bodyPr>
          <a:lstStyle/>
          <a:p>
            <a:r>
              <a:rPr lang="en-US" altLang="zh-HK" b="1" dirty="0"/>
              <a:t>First, students are able to cheat during tests using mobile phones. </a:t>
            </a:r>
            <a:r>
              <a:rPr lang="en-US" altLang="zh-HK" b="1" dirty="0">
                <a:solidFill>
                  <a:srgbClr val="FF0000"/>
                </a:solidFill>
              </a:rPr>
              <a:t>It is because students can store their notes and relevant information on their phones and look at them secretly during tests.</a:t>
            </a:r>
            <a:r>
              <a:rPr lang="en-US" altLang="zh-HK" dirty="0"/>
              <a:t> </a:t>
            </a:r>
            <a:r>
              <a:rPr lang="en-US" altLang="zh-HK" b="1" dirty="0"/>
              <a:t>They also cheat by using search engines such as Google, Yahoo, Bing and Baidu to search for the information they want during tests. Students always find ways to cheat during tests as the tools they have are getting more and more powerful today. </a:t>
            </a:r>
            <a:endParaRPr lang="zh-TW" altLang="zh-HK" b="1" dirty="0"/>
          </a:p>
        </p:txBody>
      </p:sp>
      <p:sp>
        <p:nvSpPr>
          <p:cNvPr id="8" name="文字方塊 7"/>
          <p:cNvSpPr txBox="1"/>
          <p:nvPr/>
        </p:nvSpPr>
        <p:spPr>
          <a:xfrm>
            <a:off x="10297131" y="126351"/>
            <a:ext cx="1792444" cy="326243"/>
          </a:xfrm>
          <a:prstGeom prst="rect">
            <a:avLst/>
          </a:prstGeom>
          <a:solidFill>
            <a:srgbClr val="FFFF00"/>
          </a:solidFill>
        </p:spPr>
        <p:txBody>
          <a:bodyPr wrap="square" rtlCol="0">
            <a:spAutoFit/>
          </a:bodyPr>
          <a:lstStyle/>
          <a:p>
            <a:pPr>
              <a:lnSpc>
                <a:spcPct val="95000"/>
              </a:lnSpc>
            </a:pPr>
            <a:r>
              <a:rPr lang="en-US" altLang="zh-TW" sz="1600" b="1" dirty="0" smtClean="0"/>
              <a:t>Topic sentence</a:t>
            </a:r>
            <a:endParaRPr lang="zh-HK" altLang="en-US" sz="1600" b="1" dirty="0"/>
          </a:p>
        </p:txBody>
      </p:sp>
      <p:sp>
        <p:nvSpPr>
          <p:cNvPr id="9" name="文字方塊 8"/>
          <p:cNvSpPr txBox="1"/>
          <p:nvPr/>
        </p:nvSpPr>
        <p:spPr>
          <a:xfrm>
            <a:off x="10069900" y="821166"/>
            <a:ext cx="2016224" cy="560153"/>
          </a:xfrm>
          <a:prstGeom prst="rect">
            <a:avLst/>
          </a:prstGeom>
          <a:solidFill>
            <a:srgbClr val="FFFF00"/>
          </a:solidFill>
        </p:spPr>
        <p:txBody>
          <a:bodyPr wrap="square" rtlCol="0">
            <a:spAutoFit/>
          </a:bodyPr>
          <a:lstStyle/>
          <a:p>
            <a:pPr>
              <a:lnSpc>
                <a:spcPct val="95000"/>
              </a:lnSpc>
            </a:pPr>
            <a:r>
              <a:rPr lang="en-US" altLang="zh-TW" sz="1600" b="1" dirty="0" smtClean="0"/>
              <a:t>Supporting details</a:t>
            </a:r>
          </a:p>
          <a:p>
            <a:pPr>
              <a:lnSpc>
                <a:spcPct val="95000"/>
              </a:lnSpc>
            </a:pPr>
            <a:r>
              <a:rPr lang="en-US" altLang="zh-HK" sz="1600" b="1" dirty="0">
                <a:solidFill>
                  <a:srgbClr val="FF0000"/>
                </a:solidFill>
              </a:rPr>
              <a:t>(</a:t>
            </a:r>
            <a:r>
              <a:rPr lang="en-US" altLang="zh-HK" sz="1600" b="1" dirty="0" smtClean="0">
                <a:solidFill>
                  <a:srgbClr val="FF0000"/>
                </a:solidFill>
              </a:rPr>
              <a:t>giving reason)</a:t>
            </a:r>
            <a:endParaRPr lang="zh-HK" altLang="en-US" sz="1600" b="1" dirty="0">
              <a:solidFill>
                <a:srgbClr val="FF0000"/>
              </a:solidFill>
            </a:endParaRPr>
          </a:p>
        </p:txBody>
      </p:sp>
      <p:sp>
        <p:nvSpPr>
          <p:cNvPr id="10" name="圓角矩形 9"/>
          <p:cNvSpPr/>
          <p:nvPr/>
        </p:nvSpPr>
        <p:spPr>
          <a:xfrm>
            <a:off x="6670476" y="1360116"/>
            <a:ext cx="1360396" cy="360040"/>
          </a:xfrm>
          <a:prstGeom prst="roundRect">
            <a:avLst/>
          </a:pr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HK" altLang="en-US"/>
          </a:p>
        </p:txBody>
      </p:sp>
      <p:sp>
        <p:nvSpPr>
          <p:cNvPr id="13" name="文字方塊 12"/>
          <p:cNvSpPr txBox="1"/>
          <p:nvPr/>
        </p:nvSpPr>
        <p:spPr>
          <a:xfrm>
            <a:off x="10485716" y="5015730"/>
            <a:ext cx="1415274" cy="560153"/>
          </a:xfrm>
          <a:prstGeom prst="rect">
            <a:avLst/>
          </a:prstGeom>
          <a:solidFill>
            <a:srgbClr val="FFFF00"/>
          </a:solidFill>
        </p:spPr>
        <p:txBody>
          <a:bodyPr wrap="square" rtlCol="0">
            <a:spAutoFit/>
          </a:bodyPr>
          <a:lstStyle/>
          <a:p>
            <a:pPr>
              <a:lnSpc>
                <a:spcPct val="95000"/>
              </a:lnSpc>
            </a:pPr>
            <a:r>
              <a:rPr lang="en-US" altLang="zh-TW" sz="1600" b="1" dirty="0" smtClean="0"/>
              <a:t>Concluding sentence</a:t>
            </a:r>
          </a:p>
        </p:txBody>
      </p:sp>
      <p:sp>
        <p:nvSpPr>
          <p:cNvPr id="14" name="文字方塊 13"/>
          <p:cNvSpPr txBox="1"/>
          <p:nvPr/>
        </p:nvSpPr>
        <p:spPr>
          <a:xfrm>
            <a:off x="6546182" y="2780835"/>
            <a:ext cx="4876822" cy="2197525"/>
          </a:xfrm>
          <a:prstGeom prst="rect">
            <a:avLst/>
          </a:prstGeom>
          <a:solidFill>
            <a:schemeClr val="accent1">
              <a:lumMod val="40000"/>
              <a:lumOff val="60000"/>
            </a:schemeClr>
          </a:solidFill>
        </p:spPr>
        <p:txBody>
          <a:bodyPr wrap="square" rtlCol="0">
            <a:spAutoFit/>
          </a:bodyPr>
          <a:lstStyle/>
          <a:p>
            <a:pPr>
              <a:lnSpc>
                <a:spcPct val="95000"/>
              </a:lnSpc>
            </a:pPr>
            <a:r>
              <a:rPr lang="en-US" altLang="zh-HK" b="1" dirty="0" smtClean="0">
                <a:solidFill>
                  <a:srgbClr val="FF0000"/>
                </a:solidFill>
              </a:rPr>
              <a:t>during tests. </a:t>
            </a:r>
            <a:r>
              <a:rPr lang="en-US" altLang="zh-HK" b="1" dirty="0" smtClean="0">
                <a:solidFill>
                  <a:srgbClr val="0070C0"/>
                </a:solidFill>
              </a:rPr>
              <a:t>They can also </a:t>
            </a:r>
            <a:r>
              <a:rPr lang="en-US" altLang="zh-HK" b="1" dirty="0">
                <a:solidFill>
                  <a:srgbClr val="0070C0"/>
                </a:solidFill>
              </a:rPr>
              <a:t>cheat by using search engines such as Google, Yahoo, Bing and Baidu to search for the information they want during tests</a:t>
            </a:r>
            <a:r>
              <a:rPr lang="en-US" altLang="zh-HK" b="1" dirty="0" smtClean="0">
                <a:solidFill>
                  <a:srgbClr val="0070C0"/>
                </a:solidFill>
              </a:rPr>
              <a:t>. </a:t>
            </a:r>
            <a:r>
              <a:rPr lang="en-US" altLang="zh-HK" b="1" dirty="0" smtClean="0"/>
              <a:t>Students always</a:t>
            </a:r>
            <a:endParaRPr lang="zh-HK" altLang="en-US" dirty="0"/>
          </a:p>
        </p:txBody>
      </p:sp>
      <p:sp>
        <p:nvSpPr>
          <p:cNvPr id="15" name="文字方塊 14"/>
          <p:cNvSpPr txBox="1"/>
          <p:nvPr/>
        </p:nvSpPr>
        <p:spPr>
          <a:xfrm>
            <a:off x="10430812" y="2404977"/>
            <a:ext cx="1965123" cy="560153"/>
          </a:xfrm>
          <a:prstGeom prst="rect">
            <a:avLst/>
          </a:prstGeom>
          <a:solidFill>
            <a:srgbClr val="FFFF00"/>
          </a:solidFill>
        </p:spPr>
        <p:txBody>
          <a:bodyPr wrap="square" rtlCol="0">
            <a:spAutoFit/>
          </a:bodyPr>
          <a:lstStyle/>
          <a:p>
            <a:pPr>
              <a:lnSpc>
                <a:spcPct val="95000"/>
              </a:lnSpc>
            </a:pPr>
            <a:r>
              <a:rPr lang="en-US" altLang="zh-TW" sz="1600" b="1" dirty="0" smtClean="0"/>
              <a:t>Supporting details</a:t>
            </a:r>
          </a:p>
          <a:p>
            <a:pPr>
              <a:lnSpc>
                <a:spcPct val="95000"/>
              </a:lnSpc>
            </a:pPr>
            <a:r>
              <a:rPr lang="en-US" altLang="zh-HK" sz="1600" b="1" dirty="0">
                <a:solidFill>
                  <a:srgbClr val="0070C0"/>
                </a:solidFill>
              </a:rPr>
              <a:t>(</a:t>
            </a:r>
            <a:r>
              <a:rPr lang="en-US" altLang="zh-HK" sz="1600" b="1" dirty="0" smtClean="0">
                <a:solidFill>
                  <a:srgbClr val="0070C0"/>
                </a:solidFill>
              </a:rPr>
              <a:t>giving examples)</a:t>
            </a:r>
            <a:endParaRPr lang="zh-HK" altLang="en-US" sz="1600" b="1" dirty="0">
              <a:solidFill>
                <a:srgbClr val="0070C0"/>
              </a:solidFill>
            </a:endParaRPr>
          </a:p>
        </p:txBody>
      </p:sp>
      <p:sp>
        <p:nvSpPr>
          <p:cNvPr id="16" name="圓角矩形 15"/>
          <p:cNvSpPr/>
          <p:nvPr/>
        </p:nvSpPr>
        <p:spPr>
          <a:xfrm>
            <a:off x="7831582" y="3527977"/>
            <a:ext cx="1223465" cy="351621"/>
          </a:xfrm>
          <a:prstGeom prst="roundRect">
            <a:avLst/>
          </a:prstGeom>
          <a:solidFill>
            <a:srgbClr val="00B0F0">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HK" altLang="en-US"/>
          </a:p>
        </p:txBody>
      </p:sp>
      <p:sp>
        <p:nvSpPr>
          <p:cNvPr id="17" name="文字方塊 16"/>
          <p:cNvSpPr txBox="1"/>
          <p:nvPr/>
        </p:nvSpPr>
        <p:spPr>
          <a:xfrm>
            <a:off x="133204" y="126351"/>
            <a:ext cx="6265671" cy="911019"/>
          </a:xfrm>
          <a:prstGeom prst="rect">
            <a:avLst/>
          </a:prstGeom>
          <a:solidFill>
            <a:srgbClr val="FFC000"/>
          </a:solidFill>
        </p:spPr>
        <p:txBody>
          <a:bodyPr wrap="square" rtlCol="0">
            <a:spAutoFit/>
          </a:bodyPr>
          <a:lstStyle/>
          <a:p>
            <a:pPr>
              <a:lnSpc>
                <a:spcPct val="95000"/>
              </a:lnSpc>
            </a:pPr>
            <a:r>
              <a:rPr lang="en-US" altLang="zh-HK" sz="2800" b="1" dirty="0" smtClean="0">
                <a:solidFill>
                  <a:srgbClr val="002060"/>
                </a:solidFill>
              </a:rPr>
              <a:t>How to construct a well-elaborated body paragraph</a:t>
            </a:r>
            <a:endParaRPr lang="zh-HK" altLang="en-US" sz="2800" b="1" dirty="0">
              <a:solidFill>
                <a:srgbClr val="002060"/>
              </a:solidFill>
            </a:endParaRPr>
          </a:p>
        </p:txBody>
      </p:sp>
      <p:pic>
        <p:nvPicPr>
          <p:cNvPr id="18" name="圖片 17"/>
          <p:cNvPicPr>
            <a:picLocks noChangeAspect="1"/>
          </p:cNvPicPr>
          <p:nvPr/>
        </p:nvPicPr>
        <p:blipFill>
          <a:blip r:embed="rId3"/>
          <a:stretch>
            <a:fillRect/>
          </a:stretch>
        </p:blipFill>
        <p:spPr>
          <a:xfrm>
            <a:off x="4128032" y="4365104"/>
            <a:ext cx="2338040" cy="1995877"/>
          </a:xfrm>
          <a:prstGeom prst="rect">
            <a:avLst/>
          </a:prstGeom>
        </p:spPr>
      </p:pic>
      <p:pic>
        <p:nvPicPr>
          <p:cNvPr id="19" name="圖片 18"/>
          <p:cNvPicPr>
            <a:picLocks noChangeAspect="1"/>
          </p:cNvPicPr>
          <p:nvPr/>
        </p:nvPicPr>
        <p:blipFill>
          <a:blip r:embed="rId4"/>
          <a:stretch>
            <a:fillRect/>
          </a:stretch>
        </p:blipFill>
        <p:spPr>
          <a:xfrm>
            <a:off x="4625176" y="2579091"/>
            <a:ext cx="1773699" cy="1300507"/>
          </a:xfrm>
          <a:prstGeom prst="rect">
            <a:avLst/>
          </a:prstGeom>
        </p:spPr>
      </p:pic>
    </p:spTree>
    <p:extLst>
      <p:ext uri="{BB962C8B-B14F-4D97-AF65-F5344CB8AC3E}">
        <p14:creationId xmlns:p14="http://schemas.microsoft.com/office/powerpoint/2010/main" val="1110001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circle(in)">
                                      <p:cBhvr>
                                        <p:cTn id="14" dur="20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45"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2000"/>
                                        <p:tgtEl>
                                          <p:spTgt spid="19"/>
                                        </p:tgtEl>
                                      </p:cBhvr>
                                    </p:animEffect>
                                    <p:anim calcmode="lin" valueType="num">
                                      <p:cBhvr>
                                        <p:cTn id="20" dur="2000" fill="hold"/>
                                        <p:tgtEl>
                                          <p:spTgt spid="19"/>
                                        </p:tgtEl>
                                        <p:attrNameLst>
                                          <p:attrName>ppt_w</p:attrName>
                                        </p:attrNameLst>
                                      </p:cBhvr>
                                      <p:tavLst>
                                        <p:tav tm="0" fmla="#ppt_w*sin(2.5*pi*$)">
                                          <p:val>
                                            <p:fltVal val="0"/>
                                          </p:val>
                                        </p:tav>
                                        <p:tav tm="100000">
                                          <p:val>
                                            <p:fltVal val="1"/>
                                          </p:val>
                                        </p:tav>
                                      </p:tavLst>
                                    </p:anim>
                                    <p:anim calcmode="lin" valueType="num">
                                      <p:cBhvr>
                                        <p:cTn id="21" dur="2000" fill="hold"/>
                                        <p:tgtEl>
                                          <p:spTgt spid="19"/>
                                        </p:tgtEl>
                                        <p:attrNameLst>
                                          <p:attrName>ppt_h</p:attrName>
                                        </p:attrNameLst>
                                      </p:cBhvr>
                                      <p:tavLst>
                                        <p:tav tm="0">
                                          <p:val>
                                            <p:strVal val="#ppt_h"/>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randombar(horizontal)">
                                      <p:cBhvr>
                                        <p:cTn id="26" dur="5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6" presetClass="entr" presetSubtype="0"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down)">
                                      <p:cBhvr>
                                        <p:cTn id="37" dur="580">
                                          <p:stCondLst>
                                            <p:cond delay="0"/>
                                          </p:stCondLst>
                                        </p:cTn>
                                        <p:tgtEl>
                                          <p:spTgt spid="4"/>
                                        </p:tgtEl>
                                      </p:cBhvr>
                                    </p:animEffect>
                                    <p:anim calcmode="lin" valueType="num">
                                      <p:cBhvr>
                                        <p:cTn id="3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43" dur="26">
                                          <p:stCondLst>
                                            <p:cond delay="650"/>
                                          </p:stCondLst>
                                        </p:cTn>
                                        <p:tgtEl>
                                          <p:spTgt spid="4"/>
                                        </p:tgtEl>
                                      </p:cBhvr>
                                      <p:to x="100000" y="60000"/>
                                    </p:animScale>
                                    <p:animScale>
                                      <p:cBhvr>
                                        <p:cTn id="44" dur="166" decel="50000">
                                          <p:stCondLst>
                                            <p:cond delay="676"/>
                                          </p:stCondLst>
                                        </p:cTn>
                                        <p:tgtEl>
                                          <p:spTgt spid="4"/>
                                        </p:tgtEl>
                                      </p:cBhvr>
                                      <p:to x="100000" y="100000"/>
                                    </p:animScale>
                                    <p:animScale>
                                      <p:cBhvr>
                                        <p:cTn id="45" dur="26">
                                          <p:stCondLst>
                                            <p:cond delay="1312"/>
                                          </p:stCondLst>
                                        </p:cTn>
                                        <p:tgtEl>
                                          <p:spTgt spid="4"/>
                                        </p:tgtEl>
                                      </p:cBhvr>
                                      <p:to x="100000" y="80000"/>
                                    </p:animScale>
                                    <p:animScale>
                                      <p:cBhvr>
                                        <p:cTn id="46" dur="166" decel="50000">
                                          <p:stCondLst>
                                            <p:cond delay="1338"/>
                                          </p:stCondLst>
                                        </p:cTn>
                                        <p:tgtEl>
                                          <p:spTgt spid="4"/>
                                        </p:tgtEl>
                                      </p:cBhvr>
                                      <p:to x="100000" y="100000"/>
                                    </p:animScale>
                                    <p:animScale>
                                      <p:cBhvr>
                                        <p:cTn id="47" dur="26">
                                          <p:stCondLst>
                                            <p:cond delay="1642"/>
                                          </p:stCondLst>
                                        </p:cTn>
                                        <p:tgtEl>
                                          <p:spTgt spid="4"/>
                                        </p:tgtEl>
                                      </p:cBhvr>
                                      <p:to x="100000" y="90000"/>
                                    </p:animScale>
                                    <p:animScale>
                                      <p:cBhvr>
                                        <p:cTn id="48" dur="166" decel="50000">
                                          <p:stCondLst>
                                            <p:cond delay="1668"/>
                                          </p:stCondLst>
                                        </p:cTn>
                                        <p:tgtEl>
                                          <p:spTgt spid="4"/>
                                        </p:tgtEl>
                                      </p:cBhvr>
                                      <p:to x="100000" y="100000"/>
                                    </p:animScale>
                                    <p:animScale>
                                      <p:cBhvr>
                                        <p:cTn id="49" dur="26">
                                          <p:stCondLst>
                                            <p:cond delay="1808"/>
                                          </p:stCondLst>
                                        </p:cTn>
                                        <p:tgtEl>
                                          <p:spTgt spid="4"/>
                                        </p:tgtEl>
                                      </p:cBhvr>
                                      <p:to x="100000" y="95000"/>
                                    </p:animScale>
                                    <p:animScale>
                                      <p:cBhvr>
                                        <p:cTn id="50" dur="166" decel="50000">
                                          <p:stCondLst>
                                            <p:cond delay="1834"/>
                                          </p:stCondLst>
                                        </p:cTn>
                                        <p:tgtEl>
                                          <p:spTgt spid="4"/>
                                        </p:tgtEl>
                                      </p:cBhvr>
                                      <p:to x="100000" y="100000"/>
                                    </p:animScale>
                                  </p:childTnLst>
                                </p:cTn>
                              </p:par>
                            </p:childTnLst>
                          </p:cTn>
                        </p:par>
                      </p:childTnLst>
                    </p:cTn>
                  </p:par>
                  <p:par>
                    <p:cTn id="51" fill="hold">
                      <p:stCondLst>
                        <p:cond delay="indefinite"/>
                      </p:stCondLst>
                      <p:childTnLst>
                        <p:par>
                          <p:cTn id="52" fill="hold">
                            <p:stCondLst>
                              <p:cond delay="0"/>
                            </p:stCondLst>
                            <p:childTnLst>
                              <p:par>
                                <p:cTn id="53" presetID="21" presetClass="entr" presetSubtype="1" fill="hold" grpId="0" nodeType="click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wheel(1)">
                                      <p:cBhvr>
                                        <p:cTn id="55" dur="2000"/>
                                        <p:tgtEl>
                                          <p:spTgt spid="6"/>
                                        </p:tgtEl>
                                      </p:cBhvr>
                                    </p:animEffect>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7"/>
                                        </p:tgtEl>
                                        <p:attrNameLst>
                                          <p:attrName>style.visibility</p:attrName>
                                        </p:attrNameLst>
                                      </p:cBhvr>
                                      <p:to>
                                        <p:strVal val="visible"/>
                                      </p:to>
                                    </p:set>
                                    <p:anim calcmode="lin" valueType="num">
                                      <p:cBhvr additive="base">
                                        <p:cTn id="60" dur="500" fill="hold"/>
                                        <p:tgtEl>
                                          <p:spTgt spid="7"/>
                                        </p:tgtEl>
                                        <p:attrNameLst>
                                          <p:attrName>ppt_x</p:attrName>
                                        </p:attrNameLst>
                                      </p:cBhvr>
                                      <p:tavLst>
                                        <p:tav tm="0">
                                          <p:val>
                                            <p:strVal val="#ppt_x"/>
                                          </p:val>
                                        </p:tav>
                                        <p:tav tm="100000">
                                          <p:val>
                                            <p:strVal val="#ppt_x"/>
                                          </p:val>
                                        </p:tav>
                                      </p:tavLst>
                                    </p:anim>
                                    <p:anim calcmode="lin" valueType="num">
                                      <p:cBhvr additive="base">
                                        <p:cTn id="6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14" presetClass="entr" presetSubtype="10" fill="hold" grpId="0" nodeType="click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randombar(horizontal)">
                                      <p:cBhvr>
                                        <p:cTn id="66" dur="500"/>
                                        <p:tgtEl>
                                          <p:spTgt spid="8"/>
                                        </p:tgtEl>
                                      </p:cBhvr>
                                    </p:animEffect>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10"/>
                                        </p:tgtEl>
                                        <p:attrNameLst>
                                          <p:attrName>style.visibility</p:attrName>
                                        </p:attrNameLst>
                                      </p:cBhvr>
                                      <p:to>
                                        <p:strVal val="visible"/>
                                      </p:to>
                                    </p:set>
                                    <p:anim calcmode="lin" valueType="num">
                                      <p:cBhvr additive="base">
                                        <p:cTn id="71" dur="500" fill="hold"/>
                                        <p:tgtEl>
                                          <p:spTgt spid="10"/>
                                        </p:tgtEl>
                                        <p:attrNameLst>
                                          <p:attrName>ppt_x</p:attrName>
                                        </p:attrNameLst>
                                      </p:cBhvr>
                                      <p:tavLst>
                                        <p:tav tm="0">
                                          <p:val>
                                            <p:strVal val="#ppt_x"/>
                                          </p:val>
                                        </p:tav>
                                        <p:tav tm="100000">
                                          <p:val>
                                            <p:strVal val="#ppt_x"/>
                                          </p:val>
                                        </p:tav>
                                      </p:tavLst>
                                    </p:anim>
                                    <p:anim calcmode="lin" valueType="num">
                                      <p:cBhvr additive="base">
                                        <p:cTn id="7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6" presetClass="entr" presetSubtype="0" fill="hold" grpId="0" nodeType="clickEffect">
                                  <p:stCondLst>
                                    <p:cond delay="0"/>
                                  </p:stCondLst>
                                  <p:childTnLst>
                                    <p:set>
                                      <p:cBhvr>
                                        <p:cTn id="76" dur="1" fill="hold">
                                          <p:stCondLst>
                                            <p:cond delay="0"/>
                                          </p:stCondLst>
                                        </p:cTn>
                                        <p:tgtEl>
                                          <p:spTgt spid="9"/>
                                        </p:tgtEl>
                                        <p:attrNameLst>
                                          <p:attrName>style.visibility</p:attrName>
                                        </p:attrNameLst>
                                      </p:cBhvr>
                                      <p:to>
                                        <p:strVal val="visible"/>
                                      </p:to>
                                    </p:set>
                                    <p:animEffect transition="in" filter="wipe(down)">
                                      <p:cBhvr>
                                        <p:cTn id="77" dur="580">
                                          <p:stCondLst>
                                            <p:cond delay="0"/>
                                          </p:stCondLst>
                                        </p:cTn>
                                        <p:tgtEl>
                                          <p:spTgt spid="9"/>
                                        </p:tgtEl>
                                      </p:cBhvr>
                                    </p:animEffect>
                                    <p:anim calcmode="lin" valueType="num">
                                      <p:cBhvr>
                                        <p:cTn id="7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7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8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8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8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83" dur="26">
                                          <p:stCondLst>
                                            <p:cond delay="650"/>
                                          </p:stCondLst>
                                        </p:cTn>
                                        <p:tgtEl>
                                          <p:spTgt spid="9"/>
                                        </p:tgtEl>
                                      </p:cBhvr>
                                      <p:to x="100000" y="60000"/>
                                    </p:animScale>
                                    <p:animScale>
                                      <p:cBhvr>
                                        <p:cTn id="84" dur="166" decel="50000">
                                          <p:stCondLst>
                                            <p:cond delay="676"/>
                                          </p:stCondLst>
                                        </p:cTn>
                                        <p:tgtEl>
                                          <p:spTgt spid="9"/>
                                        </p:tgtEl>
                                      </p:cBhvr>
                                      <p:to x="100000" y="100000"/>
                                    </p:animScale>
                                    <p:animScale>
                                      <p:cBhvr>
                                        <p:cTn id="85" dur="26">
                                          <p:stCondLst>
                                            <p:cond delay="1312"/>
                                          </p:stCondLst>
                                        </p:cTn>
                                        <p:tgtEl>
                                          <p:spTgt spid="9"/>
                                        </p:tgtEl>
                                      </p:cBhvr>
                                      <p:to x="100000" y="80000"/>
                                    </p:animScale>
                                    <p:animScale>
                                      <p:cBhvr>
                                        <p:cTn id="86" dur="166" decel="50000">
                                          <p:stCondLst>
                                            <p:cond delay="1338"/>
                                          </p:stCondLst>
                                        </p:cTn>
                                        <p:tgtEl>
                                          <p:spTgt spid="9"/>
                                        </p:tgtEl>
                                      </p:cBhvr>
                                      <p:to x="100000" y="100000"/>
                                    </p:animScale>
                                    <p:animScale>
                                      <p:cBhvr>
                                        <p:cTn id="87" dur="26">
                                          <p:stCondLst>
                                            <p:cond delay="1642"/>
                                          </p:stCondLst>
                                        </p:cTn>
                                        <p:tgtEl>
                                          <p:spTgt spid="9"/>
                                        </p:tgtEl>
                                      </p:cBhvr>
                                      <p:to x="100000" y="90000"/>
                                    </p:animScale>
                                    <p:animScale>
                                      <p:cBhvr>
                                        <p:cTn id="88" dur="166" decel="50000">
                                          <p:stCondLst>
                                            <p:cond delay="1668"/>
                                          </p:stCondLst>
                                        </p:cTn>
                                        <p:tgtEl>
                                          <p:spTgt spid="9"/>
                                        </p:tgtEl>
                                      </p:cBhvr>
                                      <p:to x="100000" y="100000"/>
                                    </p:animScale>
                                    <p:animScale>
                                      <p:cBhvr>
                                        <p:cTn id="89" dur="26">
                                          <p:stCondLst>
                                            <p:cond delay="1808"/>
                                          </p:stCondLst>
                                        </p:cTn>
                                        <p:tgtEl>
                                          <p:spTgt spid="9"/>
                                        </p:tgtEl>
                                      </p:cBhvr>
                                      <p:to x="100000" y="95000"/>
                                    </p:animScale>
                                    <p:animScale>
                                      <p:cBhvr>
                                        <p:cTn id="90" dur="166" decel="50000">
                                          <p:stCondLst>
                                            <p:cond delay="1834"/>
                                          </p:stCondLst>
                                        </p:cTn>
                                        <p:tgtEl>
                                          <p:spTgt spid="9"/>
                                        </p:tgtEl>
                                      </p:cBhvr>
                                      <p:to x="100000" y="100000"/>
                                    </p:animScale>
                                  </p:childTnLst>
                                </p:cTn>
                              </p:par>
                            </p:childTnLst>
                          </p:cTn>
                        </p:par>
                      </p:childTnLst>
                    </p:cTn>
                  </p:par>
                  <p:par>
                    <p:cTn id="91" fill="hold">
                      <p:stCondLst>
                        <p:cond delay="indefinite"/>
                      </p:stCondLst>
                      <p:childTnLst>
                        <p:par>
                          <p:cTn id="92" fill="hold">
                            <p:stCondLst>
                              <p:cond delay="0"/>
                            </p:stCondLst>
                            <p:childTnLst>
                              <p:par>
                                <p:cTn id="93" presetID="21" presetClass="entr" presetSubtype="1" fill="hold" grpId="0" nodeType="clickEffect">
                                  <p:stCondLst>
                                    <p:cond delay="0"/>
                                  </p:stCondLst>
                                  <p:childTnLst>
                                    <p:set>
                                      <p:cBhvr>
                                        <p:cTn id="94" dur="1" fill="hold">
                                          <p:stCondLst>
                                            <p:cond delay="0"/>
                                          </p:stCondLst>
                                        </p:cTn>
                                        <p:tgtEl>
                                          <p:spTgt spid="13"/>
                                        </p:tgtEl>
                                        <p:attrNameLst>
                                          <p:attrName>style.visibility</p:attrName>
                                        </p:attrNameLst>
                                      </p:cBhvr>
                                      <p:to>
                                        <p:strVal val="visible"/>
                                      </p:to>
                                    </p:set>
                                    <p:animEffect transition="in" filter="wheel(1)">
                                      <p:cBhvr>
                                        <p:cTn id="95" dur="2000"/>
                                        <p:tgtEl>
                                          <p:spTgt spid="13"/>
                                        </p:tgtEl>
                                      </p:cBhvr>
                                    </p:animEffect>
                                  </p:childTnLst>
                                </p:cTn>
                              </p:par>
                            </p:childTnLst>
                          </p:cTn>
                        </p:par>
                      </p:childTnLst>
                    </p:cTn>
                  </p:par>
                  <p:par>
                    <p:cTn id="96" fill="hold">
                      <p:stCondLst>
                        <p:cond delay="indefinite"/>
                      </p:stCondLst>
                      <p:childTnLst>
                        <p:par>
                          <p:cTn id="97" fill="hold">
                            <p:stCondLst>
                              <p:cond delay="0"/>
                            </p:stCondLst>
                            <p:childTnLst>
                              <p:par>
                                <p:cTn id="98" presetID="6" presetClass="entr" presetSubtype="16" fill="hold" grpId="0" nodeType="clickEffect">
                                  <p:stCondLst>
                                    <p:cond delay="0"/>
                                  </p:stCondLst>
                                  <p:childTnLst>
                                    <p:set>
                                      <p:cBhvr>
                                        <p:cTn id="99" dur="1" fill="hold">
                                          <p:stCondLst>
                                            <p:cond delay="0"/>
                                          </p:stCondLst>
                                        </p:cTn>
                                        <p:tgtEl>
                                          <p:spTgt spid="14"/>
                                        </p:tgtEl>
                                        <p:attrNameLst>
                                          <p:attrName>style.visibility</p:attrName>
                                        </p:attrNameLst>
                                      </p:cBhvr>
                                      <p:to>
                                        <p:strVal val="visible"/>
                                      </p:to>
                                    </p:set>
                                    <p:animEffect transition="in" filter="circle(in)">
                                      <p:cBhvr>
                                        <p:cTn id="100" dur="2000"/>
                                        <p:tgtEl>
                                          <p:spTgt spid="14"/>
                                        </p:tgtEl>
                                      </p:cBhvr>
                                    </p:animEffect>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15"/>
                                        </p:tgtEl>
                                        <p:attrNameLst>
                                          <p:attrName>style.visibility</p:attrName>
                                        </p:attrNameLst>
                                      </p:cBhvr>
                                      <p:to>
                                        <p:strVal val="visible"/>
                                      </p:to>
                                    </p:set>
                                    <p:animEffect transition="in" filter="fade">
                                      <p:cBhvr>
                                        <p:cTn id="105" dur="1000"/>
                                        <p:tgtEl>
                                          <p:spTgt spid="15"/>
                                        </p:tgtEl>
                                      </p:cBhvr>
                                    </p:animEffect>
                                    <p:anim calcmode="lin" valueType="num">
                                      <p:cBhvr>
                                        <p:cTn id="106" dur="1000" fill="hold"/>
                                        <p:tgtEl>
                                          <p:spTgt spid="15"/>
                                        </p:tgtEl>
                                        <p:attrNameLst>
                                          <p:attrName>ppt_x</p:attrName>
                                        </p:attrNameLst>
                                      </p:cBhvr>
                                      <p:tavLst>
                                        <p:tav tm="0">
                                          <p:val>
                                            <p:strVal val="#ppt_x"/>
                                          </p:val>
                                        </p:tav>
                                        <p:tav tm="100000">
                                          <p:val>
                                            <p:strVal val="#ppt_x"/>
                                          </p:val>
                                        </p:tav>
                                      </p:tavLst>
                                    </p:anim>
                                    <p:anim calcmode="lin" valueType="num">
                                      <p:cBhvr>
                                        <p:cTn id="10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5" presetClass="entr" presetSubtype="0" fill="hold" grpId="0" nodeType="clickEffect">
                                  <p:stCondLst>
                                    <p:cond delay="0"/>
                                  </p:stCondLst>
                                  <p:childTnLst>
                                    <p:set>
                                      <p:cBhvr>
                                        <p:cTn id="111" dur="1" fill="hold">
                                          <p:stCondLst>
                                            <p:cond delay="0"/>
                                          </p:stCondLst>
                                        </p:cTn>
                                        <p:tgtEl>
                                          <p:spTgt spid="16"/>
                                        </p:tgtEl>
                                        <p:attrNameLst>
                                          <p:attrName>style.visibility</p:attrName>
                                        </p:attrNameLst>
                                      </p:cBhvr>
                                      <p:to>
                                        <p:strVal val="visible"/>
                                      </p:to>
                                    </p:set>
                                    <p:animEffect transition="in" filter="fade">
                                      <p:cBhvr>
                                        <p:cTn id="112" dur="2000"/>
                                        <p:tgtEl>
                                          <p:spTgt spid="16"/>
                                        </p:tgtEl>
                                      </p:cBhvr>
                                    </p:animEffect>
                                    <p:anim calcmode="lin" valueType="num">
                                      <p:cBhvr>
                                        <p:cTn id="113" dur="2000" fill="hold"/>
                                        <p:tgtEl>
                                          <p:spTgt spid="16"/>
                                        </p:tgtEl>
                                        <p:attrNameLst>
                                          <p:attrName>ppt_w</p:attrName>
                                        </p:attrNameLst>
                                      </p:cBhvr>
                                      <p:tavLst>
                                        <p:tav tm="0" fmla="#ppt_w*sin(2.5*pi*$)">
                                          <p:val>
                                            <p:fltVal val="0"/>
                                          </p:val>
                                        </p:tav>
                                        <p:tav tm="100000">
                                          <p:val>
                                            <p:fltVal val="1"/>
                                          </p:val>
                                        </p:tav>
                                      </p:tavLst>
                                    </p:anim>
                                    <p:anim calcmode="lin" valueType="num">
                                      <p:cBhvr>
                                        <p:cTn id="114" dur="2000" fill="hold"/>
                                        <p:tgtEl>
                                          <p:spTgt spid="1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3" grpId="0" animBg="1"/>
      <p:bldP spid="14" grpId="0" animBg="1"/>
      <p:bldP spid="15" grpId="0" animBg="1"/>
      <p:bldP spid="1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537868" y="764704"/>
            <a:ext cx="5128272" cy="4493538"/>
          </a:xfrm>
          <a:prstGeom prst="rect">
            <a:avLst/>
          </a:prstGeom>
          <a:noFill/>
          <a:ln w="19050">
            <a:solidFill>
              <a:schemeClr val="tx1"/>
            </a:solidFill>
          </a:ln>
        </p:spPr>
        <p:txBody>
          <a:bodyPr wrap="square" rtlCol="0">
            <a:spAutoFit/>
          </a:bodyPr>
          <a:lstStyle/>
          <a:p>
            <a:r>
              <a:rPr lang="en-US" altLang="zh-HK" sz="2200" b="1" dirty="0"/>
              <a:t>First, students are able to cheat during tests using mobile phones. </a:t>
            </a:r>
            <a:r>
              <a:rPr lang="en-US" altLang="zh-HK" sz="2200" b="1" dirty="0">
                <a:solidFill>
                  <a:srgbClr val="FF0000"/>
                </a:solidFill>
              </a:rPr>
              <a:t>It is because students can store their notes and relevant information on their phones and look at them secretly during tests.</a:t>
            </a:r>
            <a:r>
              <a:rPr lang="en-US" altLang="zh-HK" sz="2200" dirty="0"/>
              <a:t> </a:t>
            </a:r>
            <a:r>
              <a:rPr lang="en-US" altLang="zh-HK" sz="2200" b="1" dirty="0">
                <a:solidFill>
                  <a:srgbClr val="0070C0"/>
                </a:solidFill>
              </a:rPr>
              <a:t>They </a:t>
            </a:r>
            <a:r>
              <a:rPr lang="en-US" altLang="zh-HK" sz="2200" b="1" dirty="0" smtClean="0">
                <a:solidFill>
                  <a:srgbClr val="0070C0"/>
                </a:solidFill>
              </a:rPr>
              <a:t>can also </a:t>
            </a:r>
            <a:r>
              <a:rPr lang="en-US" altLang="zh-HK" sz="2200" b="1" dirty="0">
                <a:solidFill>
                  <a:srgbClr val="0070C0"/>
                </a:solidFill>
              </a:rPr>
              <a:t>cheat by using search engines such as Google, Yahoo, Bing and Baidu to search for the information they want during tests. </a:t>
            </a:r>
            <a:r>
              <a:rPr lang="en-US" altLang="zh-HK" sz="2200" b="1" dirty="0"/>
              <a:t>Students always find ways to cheat during tests as the tools they have are getting more and more powerful today. </a:t>
            </a:r>
            <a:endParaRPr lang="zh-TW" altLang="zh-HK" sz="2200" b="1" dirty="0"/>
          </a:p>
        </p:txBody>
      </p:sp>
      <p:sp>
        <p:nvSpPr>
          <p:cNvPr id="3" name="矩形 2"/>
          <p:cNvSpPr/>
          <p:nvPr/>
        </p:nvSpPr>
        <p:spPr>
          <a:xfrm>
            <a:off x="6005518" y="641800"/>
            <a:ext cx="5400600" cy="5881610"/>
          </a:xfrm>
          <a:prstGeom prst="rect">
            <a:avLst/>
          </a:prstGeom>
          <a:ln w="19050">
            <a:solidFill>
              <a:schemeClr val="tx1"/>
            </a:solidFill>
          </a:ln>
        </p:spPr>
        <p:txBody>
          <a:bodyPr wrap="square">
            <a:spAutoFit/>
          </a:bodyPr>
          <a:lstStyle/>
          <a:p>
            <a:pPr>
              <a:lnSpc>
                <a:spcPct val="95000"/>
              </a:lnSpc>
            </a:pPr>
            <a:r>
              <a:rPr lang="en-US" altLang="zh-HK" sz="2200" b="1" dirty="0"/>
              <a:t>First, students are able to cheat during tests using mobile phones. </a:t>
            </a:r>
            <a:r>
              <a:rPr lang="en-US" altLang="zh-HK" sz="2200" b="1" dirty="0">
                <a:solidFill>
                  <a:srgbClr val="FF0000"/>
                </a:solidFill>
              </a:rPr>
              <a:t>It is because students can store their notes and relevant information on their phones and look at them secretly during tests. </a:t>
            </a:r>
            <a:r>
              <a:rPr lang="en-US" altLang="zh-HK" sz="2200" b="1" dirty="0">
                <a:solidFill>
                  <a:srgbClr val="0070C0"/>
                </a:solidFill>
              </a:rPr>
              <a:t>They can also cheat by using search engines such as Google, Yahoo, Bing and Baidu to search for the information that they want during tests</a:t>
            </a:r>
            <a:r>
              <a:rPr lang="en-US" altLang="zh-HK" sz="2200" b="1" dirty="0"/>
              <a:t>. Based on the survey done by Student Union (SU) of our school, 35% of our students admitted that they attempted cheating by sending to each other text messages with answers to the questions.</a:t>
            </a:r>
            <a:r>
              <a:rPr lang="en-US" altLang="zh-HK" sz="2200" dirty="0"/>
              <a:t> </a:t>
            </a:r>
            <a:r>
              <a:rPr lang="en-US" altLang="zh-HK" sz="2200" b="1" dirty="0"/>
              <a:t>Students always find ways to cheat during tests as the tools they have are getting more and more powerful today.</a:t>
            </a:r>
            <a:endParaRPr lang="zh-HK" altLang="en-US" sz="2200" b="1" dirty="0"/>
          </a:p>
        </p:txBody>
      </p:sp>
      <p:sp>
        <p:nvSpPr>
          <p:cNvPr id="10" name="文字方塊 9"/>
          <p:cNvSpPr txBox="1"/>
          <p:nvPr/>
        </p:nvSpPr>
        <p:spPr>
          <a:xfrm>
            <a:off x="6022417" y="3510741"/>
            <a:ext cx="5328592" cy="2022092"/>
          </a:xfrm>
          <a:prstGeom prst="rect">
            <a:avLst/>
          </a:prstGeom>
          <a:solidFill>
            <a:schemeClr val="accent1">
              <a:lumMod val="40000"/>
              <a:lumOff val="60000"/>
            </a:schemeClr>
          </a:solidFill>
        </p:spPr>
        <p:txBody>
          <a:bodyPr wrap="square" rtlCol="0">
            <a:spAutoFit/>
          </a:bodyPr>
          <a:lstStyle/>
          <a:p>
            <a:pPr>
              <a:lnSpc>
                <a:spcPct val="95000"/>
              </a:lnSpc>
            </a:pPr>
            <a:r>
              <a:rPr lang="en-US" altLang="zh-HK" sz="2200" b="1" dirty="0" smtClean="0">
                <a:solidFill>
                  <a:srgbClr val="0070C0"/>
                </a:solidFill>
              </a:rPr>
              <a:t>tests</a:t>
            </a:r>
            <a:r>
              <a:rPr lang="en-US" altLang="zh-HK" sz="2200" b="1" dirty="0">
                <a:solidFill>
                  <a:srgbClr val="0070C0"/>
                </a:solidFill>
              </a:rPr>
              <a:t>. </a:t>
            </a:r>
            <a:r>
              <a:rPr lang="en-US" altLang="zh-HK" sz="2200" b="1" dirty="0">
                <a:solidFill>
                  <a:srgbClr val="7030A0"/>
                </a:solidFill>
              </a:rPr>
              <a:t>Based on the survey done by Student Union (SU) of our school, 35% of our students admitted that they attempted cheating by sending to each other text messages with answers to the </a:t>
            </a:r>
            <a:r>
              <a:rPr lang="en-US" altLang="zh-HK" sz="2200" b="1" dirty="0" smtClean="0">
                <a:solidFill>
                  <a:srgbClr val="7030A0"/>
                </a:solidFill>
              </a:rPr>
              <a:t>questions.</a:t>
            </a:r>
            <a:r>
              <a:rPr lang="en-US" altLang="zh-HK" sz="2200" b="1" dirty="0"/>
              <a:t> </a:t>
            </a:r>
            <a:r>
              <a:rPr lang="en-US" altLang="zh-TW" sz="2200" b="1" dirty="0" smtClean="0"/>
              <a:t>Students</a:t>
            </a:r>
            <a:endParaRPr lang="zh-HK" altLang="en-US" sz="2200" dirty="0"/>
          </a:p>
        </p:txBody>
      </p:sp>
      <p:sp>
        <p:nvSpPr>
          <p:cNvPr id="11" name="文字方塊 10"/>
          <p:cNvSpPr txBox="1"/>
          <p:nvPr/>
        </p:nvSpPr>
        <p:spPr>
          <a:xfrm>
            <a:off x="6254974" y="366453"/>
            <a:ext cx="1792444" cy="326243"/>
          </a:xfrm>
          <a:prstGeom prst="rect">
            <a:avLst/>
          </a:prstGeom>
          <a:solidFill>
            <a:srgbClr val="FFFF00"/>
          </a:solidFill>
        </p:spPr>
        <p:txBody>
          <a:bodyPr wrap="square" rtlCol="0">
            <a:spAutoFit/>
          </a:bodyPr>
          <a:lstStyle/>
          <a:p>
            <a:pPr>
              <a:lnSpc>
                <a:spcPct val="95000"/>
              </a:lnSpc>
            </a:pPr>
            <a:r>
              <a:rPr lang="en-US" altLang="zh-TW" sz="1600" b="1" dirty="0" smtClean="0"/>
              <a:t>Topic sentence</a:t>
            </a:r>
            <a:endParaRPr lang="zh-HK" altLang="en-US" sz="1600" b="1" dirty="0"/>
          </a:p>
        </p:txBody>
      </p:sp>
      <p:sp>
        <p:nvSpPr>
          <p:cNvPr id="13" name="文字方塊 12"/>
          <p:cNvSpPr txBox="1"/>
          <p:nvPr/>
        </p:nvSpPr>
        <p:spPr>
          <a:xfrm>
            <a:off x="10126860" y="961645"/>
            <a:ext cx="2016224" cy="560153"/>
          </a:xfrm>
          <a:prstGeom prst="rect">
            <a:avLst/>
          </a:prstGeom>
          <a:solidFill>
            <a:srgbClr val="FFFF00"/>
          </a:solidFill>
        </p:spPr>
        <p:txBody>
          <a:bodyPr wrap="square" rtlCol="0">
            <a:spAutoFit/>
          </a:bodyPr>
          <a:lstStyle/>
          <a:p>
            <a:pPr>
              <a:lnSpc>
                <a:spcPct val="95000"/>
              </a:lnSpc>
            </a:pPr>
            <a:r>
              <a:rPr lang="en-US" altLang="zh-TW" sz="1600" b="1" dirty="0" smtClean="0"/>
              <a:t>Supporting details</a:t>
            </a:r>
          </a:p>
          <a:p>
            <a:pPr>
              <a:lnSpc>
                <a:spcPct val="95000"/>
              </a:lnSpc>
            </a:pPr>
            <a:r>
              <a:rPr lang="en-US" altLang="zh-HK" sz="1600" b="1" dirty="0">
                <a:solidFill>
                  <a:srgbClr val="FF0000"/>
                </a:solidFill>
              </a:rPr>
              <a:t>(</a:t>
            </a:r>
            <a:r>
              <a:rPr lang="en-US" altLang="zh-HK" sz="1600" b="1" dirty="0" smtClean="0">
                <a:solidFill>
                  <a:srgbClr val="FF0000"/>
                </a:solidFill>
              </a:rPr>
              <a:t>giving reason)</a:t>
            </a:r>
            <a:endParaRPr lang="zh-HK" altLang="en-US" sz="1600" b="1" dirty="0">
              <a:solidFill>
                <a:srgbClr val="FF0000"/>
              </a:solidFill>
            </a:endParaRPr>
          </a:p>
        </p:txBody>
      </p:sp>
      <p:sp>
        <p:nvSpPr>
          <p:cNvPr id="14" name="圓角矩形 13"/>
          <p:cNvSpPr/>
          <p:nvPr/>
        </p:nvSpPr>
        <p:spPr>
          <a:xfrm>
            <a:off x="6098096" y="1268760"/>
            <a:ext cx="1360396" cy="360040"/>
          </a:xfrm>
          <a:prstGeom prst="roundRect">
            <a:avLst/>
          </a:pr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HK" altLang="en-US"/>
          </a:p>
        </p:txBody>
      </p:sp>
      <p:sp>
        <p:nvSpPr>
          <p:cNvPr id="15" name="文字方塊 14"/>
          <p:cNvSpPr txBox="1"/>
          <p:nvPr/>
        </p:nvSpPr>
        <p:spPr>
          <a:xfrm>
            <a:off x="10526313" y="2048950"/>
            <a:ext cx="1965123" cy="560153"/>
          </a:xfrm>
          <a:prstGeom prst="rect">
            <a:avLst/>
          </a:prstGeom>
          <a:solidFill>
            <a:srgbClr val="FFFF00"/>
          </a:solidFill>
        </p:spPr>
        <p:txBody>
          <a:bodyPr wrap="square" rtlCol="0">
            <a:spAutoFit/>
          </a:bodyPr>
          <a:lstStyle/>
          <a:p>
            <a:pPr>
              <a:lnSpc>
                <a:spcPct val="95000"/>
              </a:lnSpc>
            </a:pPr>
            <a:r>
              <a:rPr lang="en-US" altLang="zh-TW" sz="1600" b="1" dirty="0" smtClean="0"/>
              <a:t>Supporting details</a:t>
            </a:r>
          </a:p>
          <a:p>
            <a:pPr>
              <a:lnSpc>
                <a:spcPct val="95000"/>
              </a:lnSpc>
            </a:pPr>
            <a:r>
              <a:rPr lang="en-US" altLang="zh-HK" sz="1600" b="1" dirty="0">
                <a:solidFill>
                  <a:srgbClr val="0070C0"/>
                </a:solidFill>
              </a:rPr>
              <a:t>(</a:t>
            </a:r>
            <a:r>
              <a:rPr lang="en-US" altLang="zh-HK" sz="1600" b="1" dirty="0" smtClean="0">
                <a:solidFill>
                  <a:srgbClr val="0070C0"/>
                </a:solidFill>
              </a:rPr>
              <a:t>giving examples)</a:t>
            </a:r>
            <a:endParaRPr lang="zh-HK" altLang="en-US" sz="1600" b="1" dirty="0">
              <a:solidFill>
                <a:srgbClr val="0070C0"/>
              </a:solidFill>
            </a:endParaRPr>
          </a:p>
        </p:txBody>
      </p:sp>
      <p:sp>
        <p:nvSpPr>
          <p:cNvPr id="17" name="圓角矩形 16"/>
          <p:cNvSpPr/>
          <p:nvPr/>
        </p:nvSpPr>
        <p:spPr>
          <a:xfrm>
            <a:off x="8883455" y="2572049"/>
            <a:ext cx="1223465" cy="351621"/>
          </a:xfrm>
          <a:prstGeom prst="roundRect">
            <a:avLst/>
          </a:prstGeom>
          <a:solidFill>
            <a:srgbClr val="00B0F0">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HK" altLang="en-US"/>
          </a:p>
        </p:txBody>
      </p:sp>
      <p:sp>
        <p:nvSpPr>
          <p:cNvPr id="18" name="文字方塊 17"/>
          <p:cNvSpPr txBox="1"/>
          <p:nvPr/>
        </p:nvSpPr>
        <p:spPr>
          <a:xfrm>
            <a:off x="10714066" y="5669698"/>
            <a:ext cx="1415274" cy="560153"/>
          </a:xfrm>
          <a:prstGeom prst="rect">
            <a:avLst/>
          </a:prstGeom>
          <a:solidFill>
            <a:srgbClr val="FFFF00"/>
          </a:solidFill>
        </p:spPr>
        <p:txBody>
          <a:bodyPr wrap="square" rtlCol="0">
            <a:spAutoFit/>
          </a:bodyPr>
          <a:lstStyle/>
          <a:p>
            <a:pPr>
              <a:lnSpc>
                <a:spcPct val="95000"/>
              </a:lnSpc>
            </a:pPr>
            <a:r>
              <a:rPr lang="en-US" altLang="zh-TW" sz="1600" b="1" dirty="0" smtClean="0"/>
              <a:t>Concluding sentence</a:t>
            </a:r>
          </a:p>
        </p:txBody>
      </p:sp>
      <p:sp>
        <p:nvSpPr>
          <p:cNvPr id="19" name="文字方塊 18"/>
          <p:cNvSpPr txBox="1"/>
          <p:nvPr/>
        </p:nvSpPr>
        <p:spPr>
          <a:xfrm>
            <a:off x="10050558" y="4491044"/>
            <a:ext cx="2092526" cy="560153"/>
          </a:xfrm>
          <a:prstGeom prst="rect">
            <a:avLst/>
          </a:prstGeom>
          <a:solidFill>
            <a:srgbClr val="FFFF00"/>
          </a:solidFill>
        </p:spPr>
        <p:txBody>
          <a:bodyPr wrap="square" rtlCol="0">
            <a:spAutoFit/>
          </a:bodyPr>
          <a:lstStyle/>
          <a:p>
            <a:pPr>
              <a:lnSpc>
                <a:spcPct val="95000"/>
              </a:lnSpc>
            </a:pPr>
            <a:r>
              <a:rPr lang="en-US" altLang="zh-TW" sz="1600" b="1" dirty="0"/>
              <a:t>Supporting </a:t>
            </a:r>
            <a:r>
              <a:rPr lang="en-US" altLang="zh-TW" sz="1600" b="1" dirty="0" smtClean="0"/>
              <a:t>details </a:t>
            </a:r>
          </a:p>
          <a:p>
            <a:pPr>
              <a:lnSpc>
                <a:spcPct val="95000"/>
              </a:lnSpc>
            </a:pPr>
            <a:r>
              <a:rPr lang="en-US" altLang="zh-HK" sz="1600" b="1" dirty="0" smtClean="0">
                <a:solidFill>
                  <a:srgbClr val="7030A0"/>
                </a:solidFill>
              </a:rPr>
              <a:t>(</a:t>
            </a:r>
            <a:r>
              <a:rPr lang="en-US" altLang="zh-HK" sz="1600" b="1" dirty="0">
                <a:solidFill>
                  <a:srgbClr val="7030A0"/>
                </a:solidFill>
              </a:rPr>
              <a:t>giving data)</a:t>
            </a:r>
            <a:endParaRPr lang="zh-HK" altLang="en-US" sz="1600" b="1" dirty="0">
              <a:solidFill>
                <a:srgbClr val="7030A0"/>
              </a:solidFill>
            </a:endParaRPr>
          </a:p>
        </p:txBody>
      </p:sp>
      <p:sp>
        <p:nvSpPr>
          <p:cNvPr id="20" name="圓角矩形 19"/>
          <p:cNvSpPr/>
          <p:nvPr/>
        </p:nvSpPr>
        <p:spPr>
          <a:xfrm>
            <a:off x="10526313" y="3869267"/>
            <a:ext cx="680667" cy="358984"/>
          </a:xfrm>
          <a:prstGeom prst="roundRect">
            <a:avLst/>
          </a:prstGeom>
          <a:solidFill>
            <a:srgbClr val="FFC000">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HK" altLang="en-US"/>
          </a:p>
        </p:txBody>
      </p:sp>
      <p:sp>
        <p:nvSpPr>
          <p:cNvPr id="21" name="圓角矩形 20"/>
          <p:cNvSpPr/>
          <p:nvPr/>
        </p:nvSpPr>
        <p:spPr>
          <a:xfrm>
            <a:off x="6778294" y="3540012"/>
            <a:ext cx="2844510" cy="329255"/>
          </a:xfrm>
          <a:prstGeom prst="roundRect">
            <a:avLst/>
          </a:prstGeom>
          <a:solidFill>
            <a:srgbClr val="FFC000">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HK" altLang="en-US"/>
          </a:p>
        </p:txBody>
      </p:sp>
      <p:sp>
        <p:nvSpPr>
          <p:cNvPr id="23" name="圓角矩形 22"/>
          <p:cNvSpPr/>
          <p:nvPr/>
        </p:nvSpPr>
        <p:spPr>
          <a:xfrm>
            <a:off x="6098707" y="4166239"/>
            <a:ext cx="3896742" cy="366052"/>
          </a:xfrm>
          <a:prstGeom prst="roundRect">
            <a:avLst/>
          </a:prstGeom>
          <a:solidFill>
            <a:srgbClr val="FFC000">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HK" altLang="en-US"/>
          </a:p>
        </p:txBody>
      </p:sp>
      <p:pic>
        <p:nvPicPr>
          <p:cNvPr id="16" name="圖片 15"/>
          <p:cNvPicPr>
            <a:picLocks noChangeAspect="1"/>
          </p:cNvPicPr>
          <p:nvPr/>
        </p:nvPicPr>
        <p:blipFill>
          <a:blip r:embed="rId3"/>
          <a:stretch>
            <a:fillRect/>
          </a:stretch>
        </p:blipFill>
        <p:spPr>
          <a:xfrm>
            <a:off x="4438228" y="5301208"/>
            <a:ext cx="1443243" cy="1465911"/>
          </a:xfrm>
          <a:prstGeom prst="rect">
            <a:avLst/>
          </a:prstGeom>
        </p:spPr>
      </p:pic>
    </p:spTree>
    <p:extLst>
      <p:ext uri="{BB962C8B-B14F-4D97-AF65-F5344CB8AC3E}">
        <p14:creationId xmlns:p14="http://schemas.microsoft.com/office/powerpoint/2010/main" val="2591784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6" presetClass="entr" presetSubtype="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down)">
                                      <p:cBhvr>
                                        <p:cTn id="20" dur="580">
                                          <p:stCondLst>
                                            <p:cond delay="0"/>
                                          </p:stCondLst>
                                        </p:cTn>
                                        <p:tgtEl>
                                          <p:spTgt spid="13"/>
                                        </p:tgtEl>
                                      </p:cBhvr>
                                    </p:animEffect>
                                    <p:anim calcmode="lin" valueType="num">
                                      <p:cBhvr>
                                        <p:cTn id="21"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26" dur="26">
                                          <p:stCondLst>
                                            <p:cond delay="650"/>
                                          </p:stCondLst>
                                        </p:cTn>
                                        <p:tgtEl>
                                          <p:spTgt spid="13"/>
                                        </p:tgtEl>
                                      </p:cBhvr>
                                      <p:to x="100000" y="60000"/>
                                    </p:animScale>
                                    <p:animScale>
                                      <p:cBhvr>
                                        <p:cTn id="27" dur="166" decel="50000">
                                          <p:stCondLst>
                                            <p:cond delay="676"/>
                                          </p:stCondLst>
                                        </p:cTn>
                                        <p:tgtEl>
                                          <p:spTgt spid="13"/>
                                        </p:tgtEl>
                                      </p:cBhvr>
                                      <p:to x="100000" y="100000"/>
                                    </p:animScale>
                                    <p:animScale>
                                      <p:cBhvr>
                                        <p:cTn id="28" dur="26">
                                          <p:stCondLst>
                                            <p:cond delay="1312"/>
                                          </p:stCondLst>
                                        </p:cTn>
                                        <p:tgtEl>
                                          <p:spTgt spid="13"/>
                                        </p:tgtEl>
                                      </p:cBhvr>
                                      <p:to x="100000" y="80000"/>
                                    </p:animScale>
                                    <p:animScale>
                                      <p:cBhvr>
                                        <p:cTn id="29" dur="166" decel="50000">
                                          <p:stCondLst>
                                            <p:cond delay="1338"/>
                                          </p:stCondLst>
                                        </p:cTn>
                                        <p:tgtEl>
                                          <p:spTgt spid="13"/>
                                        </p:tgtEl>
                                      </p:cBhvr>
                                      <p:to x="100000" y="100000"/>
                                    </p:animScale>
                                    <p:animScale>
                                      <p:cBhvr>
                                        <p:cTn id="30" dur="26">
                                          <p:stCondLst>
                                            <p:cond delay="1642"/>
                                          </p:stCondLst>
                                        </p:cTn>
                                        <p:tgtEl>
                                          <p:spTgt spid="13"/>
                                        </p:tgtEl>
                                      </p:cBhvr>
                                      <p:to x="100000" y="90000"/>
                                    </p:animScale>
                                    <p:animScale>
                                      <p:cBhvr>
                                        <p:cTn id="31" dur="166" decel="50000">
                                          <p:stCondLst>
                                            <p:cond delay="1668"/>
                                          </p:stCondLst>
                                        </p:cTn>
                                        <p:tgtEl>
                                          <p:spTgt spid="13"/>
                                        </p:tgtEl>
                                      </p:cBhvr>
                                      <p:to x="100000" y="100000"/>
                                    </p:animScale>
                                    <p:animScale>
                                      <p:cBhvr>
                                        <p:cTn id="32" dur="26">
                                          <p:stCondLst>
                                            <p:cond delay="1808"/>
                                          </p:stCondLst>
                                        </p:cTn>
                                        <p:tgtEl>
                                          <p:spTgt spid="13"/>
                                        </p:tgtEl>
                                      </p:cBhvr>
                                      <p:to x="100000" y="95000"/>
                                    </p:animScale>
                                    <p:animScale>
                                      <p:cBhvr>
                                        <p:cTn id="33" dur="166" decel="50000">
                                          <p:stCondLst>
                                            <p:cond delay="1834"/>
                                          </p:stCondLst>
                                        </p:cTn>
                                        <p:tgtEl>
                                          <p:spTgt spid="13"/>
                                        </p:tgtEl>
                                      </p:cBhvr>
                                      <p:to x="100000" y="100000"/>
                                    </p:animScale>
                                  </p:childTnLst>
                                </p:cTn>
                              </p:par>
                              <p:par>
                                <p:cTn id="34" presetID="2" presetClass="entr" presetSubtype="4"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ppt_x"/>
                                          </p:val>
                                        </p:tav>
                                        <p:tav tm="100000">
                                          <p:val>
                                            <p:strVal val="#ppt_x"/>
                                          </p:val>
                                        </p:tav>
                                      </p:tavLst>
                                    </p:anim>
                                    <p:anim calcmode="lin" valueType="num">
                                      <p:cBhvr additive="base">
                                        <p:cTn id="3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par>
                                <p:cTn id="45" presetID="45" presetClass="entr" presetSubtype="0"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2000"/>
                                        <p:tgtEl>
                                          <p:spTgt spid="17"/>
                                        </p:tgtEl>
                                      </p:cBhvr>
                                    </p:animEffect>
                                    <p:anim calcmode="lin" valueType="num">
                                      <p:cBhvr>
                                        <p:cTn id="48" dur="2000" fill="hold"/>
                                        <p:tgtEl>
                                          <p:spTgt spid="17"/>
                                        </p:tgtEl>
                                        <p:attrNameLst>
                                          <p:attrName>ppt_w</p:attrName>
                                        </p:attrNameLst>
                                      </p:cBhvr>
                                      <p:tavLst>
                                        <p:tav tm="0" fmla="#ppt_w*sin(2.5*pi*$)">
                                          <p:val>
                                            <p:fltVal val="0"/>
                                          </p:val>
                                        </p:tav>
                                        <p:tav tm="100000">
                                          <p:val>
                                            <p:fltVal val="1"/>
                                          </p:val>
                                        </p:tav>
                                      </p:tavLst>
                                    </p:anim>
                                    <p:anim calcmode="lin" valueType="num">
                                      <p:cBhvr>
                                        <p:cTn id="49" dur="2000" fill="hold"/>
                                        <p:tgtEl>
                                          <p:spTgt spid="17"/>
                                        </p:tgtEl>
                                        <p:attrNameLst>
                                          <p:attrName>ppt_h</p:attrName>
                                        </p:attrNameLst>
                                      </p:cBhvr>
                                      <p:tavLst>
                                        <p:tav tm="0">
                                          <p:val>
                                            <p:strVal val="#ppt_h"/>
                                          </p:val>
                                        </p:tav>
                                        <p:tav tm="100000">
                                          <p:val>
                                            <p:strVal val="#ppt_h"/>
                                          </p:val>
                                        </p:tav>
                                      </p:tavLst>
                                    </p:anim>
                                  </p:childTnLst>
                                </p:cTn>
                              </p:par>
                            </p:childTnLst>
                          </p:cTn>
                        </p:par>
                      </p:childTnLst>
                    </p:cTn>
                  </p:par>
                  <p:par>
                    <p:cTn id="50" fill="hold">
                      <p:stCondLst>
                        <p:cond delay="indefinite"/>
                      </p:stCondLst>
                      <p:childTnLst>
                        <p:par>
                          <p:cTn id="51" fill="hold">
                            <p:stCondLst>
                              <p:cond delay="0"/>
                            </p:stCondLst>
                            <p:childTnLst>
                              <p:par>
                                <p:cTn id="52" presetID="21" presetClass="entr" presetSubtype="1" fill="hold" grpId="0" nodeType="click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heel(1)">
                                      <p:cBhvr>
                                        <p:cTn id="54" dur="2000"/>
                                        <p:tgtEl>
                                          <p:spTgt spid="18"/>
                                        </p:tgtEl>
                                      </p:cBhvr>
                                    </p:animEffect>
                                  </p:childTnLst>
                                </p:cTn>
                              </p:par>
                            </p:childTnLst>
                          </p:cTn>
                        </p:par>
                      </p:childTnLst>
                    </p:cTn>
                  </p:par>
                  <p:par>
                    <p:cTn id="55" fill="hold">
                      <p:stCondLst>
                        <p:cond delay="indefinite"/>
                      </p:stCondLst>
                      <p:childTnLst>
                        <p:par>
                          <p:cTn id="56" fill="hold">
                            <p:stCondLst>
                              <p:cond delay="0"/>
                            </p:stCondLst>
                            <p:childTnLst>
                              <p:par>
                                <p:cTn id="57" presetID="21" presetClass="entr" presetSubtype="1" fill="hold" grpId="0" nodeType="click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wheel(1)">
                                      <p:cBhvr>
                                        <p:cTn id="59" dur="2000"/>
                                        <p:tgtEl>
                                          <p:spTgt spid="10"/>
                                        </p:tgtEl>
                                      </p:cBhvr>
                                    </p:animEffect>
                                  </p:childTnLst>
                                </p:cTn>
                              </p:par>
                            </p:childTnLst>
                          </p:cTn>
                        </p:par>
                      </p:childTnLst>
                    </p:cTn>
                  </p:par>
                  <p:par>
                    <p:cTn id="60" fill="hold">
                      <p:stCondLst>
                        <p:cond delay="indefinite"/>
                      </p:stCondLst>
                      <p:childTnLst>
                        <p:par>
                          <p:cTn id="61" fill="hold">
                            <p:stCondLst>
                              <p:cond delay="0"/>
                            </p:stCondLst>
                            <p:childTnLst>
                              <p:par>
                                <p:cTn id="62" presetID="6" presetClass="entr" presetSubtype="16" fill="hold" grpId="0" nodeType="click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circle(in)">
                                      <p:cBhvr>
                                        <p:cTn id="64" dur="2000"/>
                                        <p:tgtEl>
                                          <p:spTgt spid="20"/>
                                        </p:tgtEl>
                                      </p:cBhvr>
                                    </p:animEffect>
                                  </p:childTnLst>
                                </p:cTn>
                              </p:par>
                              <p:par>
                                <p:cTn id="65" presetID="6" presetClass="entr" presetSubtype="16"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circle(in)">
                                      <p:cBhvr>
                                        <p:cTn id="67" dur="2000"/>
                                        <p:tgtEl>
                                          <p:spTgt spid="21"/>
                                        </p:tgtEl>
                                      </p:cBhvr>
                                    </p:animEffect>
                                  </p:childTnLst>
                                </p:cTn>
                              </p:par>
                              <p:par>
                                <p:cTn id="68" presetID="6" presetClass="entr" presetSubtype="16" fill="hold" grpId="0" nodeType="with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circle(in)">
                                      <p:cBhvr>
                                        <p:cTn id="70" dur="2000"/>
                                        <p:tgtEl>
                                          <p:spTgt spid="23"/>
                                        </p:tgtEl>
                                      </p:cBhvr>
                                    </p:animEffect>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fade">
                                      <p:cBhvr>
                                        <p:cTn id="75" dur="1000"/>
                                        <p:tgtEl>
                                          <p:spTgt spid="19"/>
                                        </p:tgtEl>
                                      </p:cBhvr>
                                    </p:animEffect>
                                    <p:anim calcmode="lin" valueType="num">
                                      <p:cBhvr>
                                        <p:cTn id="76" dur="1000" fill="hold"/>
                                        <p:tgtEl>
                                          <p:spTgt spid="19"/>
                                        </p:tgtEl>
                                        <p:attrNameLst>
                                          <p:attrName>ppt_x</p:attrName>
                                        </p:attrNameLst>
                                      </p:cBhvr>
                                      <p:tavLst>
                                        <p:tav tm="0">
                                          <p:val>
                                            <p:strVal val="#ppt_x"/>
                                          </p:val>
                                        </p:tav>
                                        <p:tav tm="100000">
                                          <p:val>
                                            <p:strVal val="#ppt_x"/>
                                          </p:val>
                                        </p:tav>
                                      </p:tavLst>
                                    </p:anim>
                                    <p:anim calcmode="lin" valueType="num">
                                      <p:cBhvr>
                                        <p:cTn id="7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11" grpId="0" animBg="1"/>
      <p:bldP spid="13" grpId="0" animBg="1"/>
      <p:bldP spid="14" grpId="0" animBg="1"/>
      <p:bldP spid="15" grpId="0" animBg="1"/>
      <p:bldP spid="17" grpId="0" animBg="1"/>
      <p:bldP spid="18" grpId="0" animBg="1"/>
      <p:bldP spid="19" grpId="0" animBg="1"/>
      <p:bldP spid="20" grpId="0" animBg="1"/>
      <p:bldP spid="21" grpId="0" animBg="1"/>
      <p:bldP spid="2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2001550" y="335712"/>
            <a:ext cx="6145509" cy="6057043"/>
          </a:xfrm>
          <a:prstGeom prst="rect">
            <a:avLst/>
          </a:prstGeom>
          <a:noFill/>
          <a:ln w="19050">
            <a:solidFill>
              <a:schemeClr val="tx1"/>
            </a:solidFill>
          </a:ln>
        </p:spPr>
        <p:txBody>
          <a:bodyPr wrap="square" rtlCol="0">
            <a:spAutoFit/>
          </a:bodyPr>
          <a:lstStyle/>
          <a:p>
            <a:pPr>
              <a:lnSpc>
                <a:spcPct val="95000"/>
              </a:lnSpc>
            </a:pPr>
            <a:r>
              <a:rPr lang="en-US" altLang="zh-HK" b="1" dirty="0"/>
              <a:t>First, students are able to cheat during tests using mobile phones. </a:t>
            </a:r>
            <a:r>
              <a:rPr lang="en-US" altLang="zh-HK" b="1" dirty="0">
                <a:solidFill>
                  <a:srgbClr val="FF0000"/>
                </a:solidFill>
              </a:rPr>
              <a:t>It is because students can store their notes and relevant information on their phones and look at them secretly during tests. </a:t>
            </a:r>
            <a:r>
              <a:rPr lang="en-US" altLang="zh-HK" b="1" dirty="0" smtClean="0">
                <a:solidFill>
                  <a:srgbClr val="0070C0"/>
                </a:solidFill>
              </a:rPr>
              <a:t>They can also </a:t>
            </a:r>
            <a:r>
              <a:rPr lang="en-US" altLang="zh-HK" b="1" dirty="0">
                <a:solidFill>
                  <a:srgbClr val="0070C0"/>
                </a:solidFill>
              </a:rPr>
              <a:t>cheat by using search engines such as Google, Yahoo, Bing and Baidu to search for the information that they want during tests. </a:t>
            </a:r>
            <a:r>
              <a:rPr lang="en-US" altLang="zh-HK" b="1" dirty="0">
                <a:solidFill>
                  <a:srgbClr val="7030A0"/>
                </a:solidFill>
              </a:rPr>
              <a:t>Based on the survey done by Student Union (SU) of our school, 35% of our students admitted that they attempted cheating by sending to each other text messages with answers to the questions.</a:t>
            </a:r>
            <a:r>
              <a:rPr lang="en-US" altLang="zh-HK" dirty="0"/>
              <a:t> </a:t>
            </a:r>
            <a:r>
              <a:rPr lang="en-US" altLang="zh-HK" b="1" dirty="0"/>
              <a:t>Students always find ways to cheat during tests as the tools they have are getting more and more powerful today.</a:t>
            </a:r>
            <a:endParaRPr lang="zh-HK" altLang="en-US" b="1" dirty="0"/>
          </a:p>
        </p:txBody>
      </p:sp>
      <p:sp>
        <p:nvSpPr>
          <p:cNvPr id="3" name="文字方塊 2"/>
          <p:cNvSpPr txBox="1"/>
          <p:nvPr/>
        </p:nvSpPr>
        <p:spPr>
          <a:xfrm>
            <a:off x="9106223" y="186427"/>
            <a:ext cx="1793747" cy="788598"/>
          </a:xfrm>
          <a:prstGeom prst="rect">
            <a:avLst/>
          </a:prstGeom>
          <a:solidFill>
            <a:srgbClr val="FFFF00"/>
          </a:solidFill>
        </p:spPr>
        <p:txBody>
          <a:bodyPr wrap="square" rtlCol="0">
            <a:spAutoFit/>
          </a:bodyPr>
          <a:lstStyle/>
          <a:p>
            <a:pPr>
              <a:lnSpc>
                <a:spcPct val="95000"/>
              </a:lnSpc>
            </a:pPr>
            <a:r>
              <a:rPr lang="en-US" altLang="zh-TW" b="1" dirty="0"/>
              <a:t>Topic sentence</a:t>
            </a:r>
            <a:endParaRPr lang="zh-HK" altLang="en-US" b="1" dirty="0"/>
          </a:p>
        </p:txBody>
      </p:sp>
      <p:sp>
        <p:nvSpPr>
          <p:cNvPr id="4" name="文字方塊 3"/>
          <p:cNvSpPr txBox="1"/>
          <p:nvPr/>
        </p:nvSpPr>
        <p:spPr>
          <a:xfrm>
            <a:off x="9038373" y="1059769"/>
            <a:ext cx="1810480" cy="1495794"/>
          </a:xfrm>
          <a:prstGeom prst="rect">
            <a:avLst/>
          </a:prstGeom>
          <a:solidFill>
            <a:srgbClr val="FFFF00"/>
          </a:solidFill>
        </p:spPr>
        <p:txBody>
          <a:bodyPr wrap="square" rtlCol="0">
            <a:spAutoFit/>
          </a:bodyPr>
          <a:lstStyle/>
          <a:p>
            <a:pPr>
              <a:lnSpc>
                <a:spcPct val="95000"/>
              </a:lnSpc>
            </a:pPr>
            <a:r>
              <a:rPr lang="en-US" altLang="zh-TW" b="1" dirty="0"/>
              <a:t>Supporting details</a:t>
            </a:r>
          </a:p>
          <a:p>
            <a:pPr>
              <a:lnSpc>
                <a:spcPct val="95000"/>
              </a:lnSpc>
            </a:pPr>
            <a:r>
              <a:rPr lang="en-US" altLang="zh-HK" b="1" dirty="0">
                <a:solidFill>
                  <a:srgbClr val="FF0000"/>
                </a:solidFill>
              </a:rPr>
              <a:t>(giving reason)</a:t>
            </a:r>
            <a:endParaRPr lang="zh-HK" altLang="en-US" b="1" dirty="0">
              <a:solidFill>
                <a:srgbClr val="FF0000"/>
              </a:solidFill>
            </a:endParaRPr>
          </a:p>
        </p:txBody>
      </p:sp>
      <p:sp>
        <p:nvSpPr>
          <p:cNvPr id="5" name="文字方塊 4"/>
          <p:cNvSpPr txBox="1"/>
          <p:nvPr/>
        </p:nvSpPr>
        <p:spPr>
          <a:xfrm>
            <a:off x="9046740" y="2616337"/>
            <a:ext cx="1793747" cy="1495794"/>
          </a:xfrm>
          <a:prstGeom prst="rect">
            <a:avLst/>
          </a:prstGeom>
          <a:solidFill>
            <a:srgbClr val="FFFF00"/>
          </a:solidFill>
        </p:spPr>
        <p:txBody>
          <a:bodyPr wrap="square" rtlCol="0">
            <a:spAutoFit/>
          </a:bodyPr>
          <a:lstStyle/>
          <a:p>
            <a:pPr>
              <a:lnSpc>
                <a:spcPct val="95000"/>
              </a:lnSpc>
            </a:pPr>
            <a:r>
              <a:rPr lang="en-US" altLang="zh-TW" b="1" dirty="0"/>
              <a:t>Supporting details</a:t>
            </a:r>
          </a:p>
          <a:p>
            <a:pPr>
              <a:lnSpc>
                <a:spcPct val="95000"/>
              </a:lnSpc>
            </a:pPr>
            <a:r>
              <a:rPr lang="en-US" altLang="zh-HK" b="1" dirty="0">
                <a:solidFill>
                  <a:srgbClr val="0070C0"/>
                </a:solidFill>
              </a:rPr>
              <a:t>(giving examples)</a:t>
            </a:r>
            <a:endParaRPr lang="zh-HK" altLang="en-US" b="1" dirty="0">
              <a:solidFill>
                <a:srgbClr val="0070C0"/>
              </a:solidFill>
            </a:endParaRPr>
          </a:p>
        </p:txBody>
      </p:sp>
      <p:sp>
        <p:nvSpPr>
          <p:cNvPr id="6" name="文字方塊 5"/>
          <p:cNvSpPr txBox="1"/>
          <p:nvPr/>
        </p:nvSpPr>
        <p:spPr>
          <a:xfrm>
            <a:off x="9030989" y="4181788"/>
            <a:ext cx="1793747" cy="1495794"/>
          </a:xfrm>
          <a:prstGeom prst="rect">
            <a:avLst/>
          </a:prstGeom>
          <a:solidFill>
            <a:srgbClr val="FFFF00"/>
          </a:solidFill>
        </p:spPr>
        <p:txBody>
          <a:bodyPr wrap="square" rtlCol="0">
            <a:spAutoFit/>
          </a:bodyPr>
          <a:lstStyle/>
          <a:p>
            <a:pPr>
              <a:lnSpc>
                <a:spcPct val="95000"/>
              </a:lnSpc>
            </a:pPr>
            <a:r>
              <a:rPr lang="en-US" altLang="zh-TW" b="1" dirty="0"/>
              <a:t>Supporting details</a:t>
            </a:r>
          </a:p>
          <a:p>
            <a:pPr>
              <a:lnSpc>
                <a:spcPct val="95000"/>
              </a:lnSpc>
            </a:pPr>
            <a:r>
              <a:rPr lang="en-US" altLang="zh-HK" b="1" dirty="0">
                <a:solidFill>
                  <a:srgbClr val="7030A0"/>
                </a:solidFill>
              </a:rPr>
              <a:t>(giving data)</a:t>
            </a:r>
            <a:endParaRPr lang="zh-HK" altLang="en-US" b="1" dirty="0">
              <a:solidFill>
                <a:srgbClr val="7030A0"/>
              </a:solidFill>
            </a:endParaRPr>
          </a:p>
        </p:txBody>
      </p:sp>
      <p:sp>
        <p:nvSpPr>
          <p:cNvPr id="7" name="文字方塊 6"/>
          <p:cNvSpPr txBox="1"/>
          <p:nvPr/>
        </p:nvSpPr>
        <p:spPr>
          <a:xfrm>
            <a:off x="8955754" y="5747239"/>
            <a:ext cx="1944216" cy="794064"/>
          </a:xfrm>
          <a:prstGeom prst="rect">
            <a:avLst/>
          </a:prstGeom>
          <a:solidFill>
            <a:srgbClr val="FFFF00"/>
          </a:solidFill>
        </p:spPr>
        <p:txBody>
          <a:bodyPr wrap="square" rtlCol="0">
            <a:spAutoFit/>
          </a:bodyPr>
          <a:lstStyle/>
          <a:p>
            <a:pPr>
              <a:lnSpc>
                <a:spcPct val="95000"/>
              </a:lnSpc>
            </a:pPr>
            <a:r>
              <a:rPr lang="en-US" altLang="zh-TW" b="1" dirty="0"/>
              <a:t>Concluding sentence</a:t>
            </a:r>
          </a:p>
        </p:txBody>
      </p:sp>
      <p:sp>
        <p:nvSpPr>
          <p:cNvPr id="10" name="圓角矩形 9"/>
          <p:cNvSpPr/>
          <p:nvPr/>
        </p:nvSpPr>
        <p:spPr>
          <a:xfrm>
            <a:off x="6526460" y="764704"/>
            <a:ext cx="1442373" cy="360040"/>
          </a:xfrm>
          <a:prstGeom prst="roundRect">
            <a:avLst/>
          </a:prstGeom>
          <a:solidFill>
            <a:srgbClr val="92D050">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HK" altLang="en-US"/>
          </a:p>
        </p:txBody>
      </p:sp>
      <p:sp>
        <p:nvSpPr>
          <p:cNvPr id="14" name="向下箭號 13"/>
          <p:cNvSpPr/>
          <p:nvPr/>
        </p:nvSpPr>
        <p:spPr>
          <a:xfrm>
            <a:off x="11032186" y="515888"/>
            <a:ext cx="648072" cy="5937448"/>
          </a:xfrm>
          <a:prstGeom prst="downArrow">
            <a:avLst/>
          </a:prstGeom>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5" name="圓角矩形 14"/>
          <p:cNvSpPr/>
          <p:nvPr/>
        </p:nvSpPr>
        <p:spPr>
          <a:xfrm>
            <a:off x="3286100" y="2439533"/>
            <a:ext cx="1296144" cy="353608"/>
          </a:xfrm>
          <a:prstGeom prst="roundRect">
            <a:avLst/>
          </a:prstGeom>
          <a:solidFill>
            <a:srgbClr val="00B0F0">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HK" altLang="en-US"/>
          </a:p>
        </p:txBody>
      </p:sp>
      <p:sp>
        <p:nvSpPr>
          <p:cNvPr id="16" name="圓角矩形 15"/>
          <p:cNvSpPr/>
          <p:nvPr/>
        </p:nvSpPr>
        <p:spPr>
          <a:xfrm>
            <a:off x="2074752" y="3514980"/>
            <a:ext cx="2306469" cy="348417"/>
          </a:xfrm>
          <a:prstGeom prst="roundRect">
            <a:avLst/>
          </a:prstGeom>
          <a:solidFill>
            <a:srgbClr val="FFC000">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HK" altLang="en-US"/>
          </a:p>
        </p:txBody>
      </p:sp>
      <p:sp>
        <p:nvSpPr>
          <p:cNvPr id="17" name="圓角矩形 16"/>
          <p:cNvSpPr/>
          <p:nvPr/>
        </p:nvSpPr>
        <p:spPr>
          <a:xfrm>
            <a:off x="3781760" y="3833371"/>
            <a:ext cx="2880320" cy="348417"/>
          </a:xfrm>
          <a:prstGeom prst="roundRect">
            <a:avLst/>
          </a:prstGeom>
          <a:solidFill>
            <a:srgbClr val="FFC000">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HK" altLang="en-US"/>
          </a:p>
        </p:txBody>
      </p:sp>
      <p:sp>
        <p:nvSpPr>
          <p:cNvPr id="18" name="圓角矩形 17"/>
          <p:cNvSpPr/>
          <p:nvPr/>
        </p:nvSpPr>
        <p:spPr>
          <a:xfrm>
            <a:off x="6113114" y="3096665"/>
            <a:ext cx="2033457" cy="424994"/>
          </a:xfrm>
          <a:prstGeom prst="roundRect">
            <a:avLst/>
          </a:prstGeom>
          <a:solidFill>
            <a:srgbClr val="FFC000">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HK" altLang="en-US"/>
          </a:p>
        </p:txBody>
      </p:sp>
    </p:spTree>
    <p:extLst>
      <p:ext uri="{BB962C8B-B14F-4D97-AF65-F5344CB8AC3E}">
        <p14:creationId xmlns:p14="http://schemas.microsoft.com/office/powerpoint/2010/main" val="3519346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heel(1)">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heel(1)">
                                      <p:cBhvr>
                                        <p:cTn id="22" dur="2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heel(1)">
                                      <p:cBhvr>
                                        <p:cTn id="27" dur="20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circle(in)">
                                      <p:cBhvr>
                                        <p:cTn id="32"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1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2025960" y="-95767"/>
            <a:ext cx="7920880" cy="443198"/>
          </a:xfrm>
          <a:prstGeom prst="rect">
            <a:avLst/>
          </a:prstGeom>
          <a:solidFill>
            <a:srgbClr val="FFC000"/>
          </a:solidFill>
        </p:spPr>
        <p:txBody>
          <a:bodyPr wrap="square" rtlCol="0">
            <a:spAutoFit/>
          </a:bodyPr>
          <a:lstStyle/>
          <a:p>
            <a:pPr>
              <a:lnSpc>
                <a:spcPct val="95000"/>
              </a:lnSpc>
            </a:pPr>
            <a:r>
              <a:rPr lang="en-US" altLang="zh-HK" dirty="0" smtClean="0"/>
              <a:t>Summary of a well-elaborated body paragraph</a:t>
            </a:r>
            <a:endParaRPr lang="zh-HK" altLang="en-US" dirty="0"/>
          </a:p>
        </p:txBody>
      </p:sp>
      <p:sp>
        <p:nvSpPr>
          <p:cNvPr id="3" name="文字方塊 2"/>
          <p:cNvSpPr txBox="1"/>
          <p:nvPr/>
        </p:nvSpPr>
        <p:spPr>
          <a:xfrm>
            <a:off x="549796" y="377613"/>
            <a:ext cx="3456384" cy="3231654"/>
          </a:xfrm>
          <a:prstGeom prst="rect">
            <a:avLst/>
          </a:prstGeom>
          <a:noFill/>
          <a:ln w="19050">
            <a:solidFill>
              <a:schemeClr val="tx1"/>
            </a:solidFill>
          </a:ln>
        </p:spPr>
        <p:txBody>
          <a:bodyPr wrap="square" rtlCol="0">
            <a:spAutoFit/>
          </a:bodyPr>
          <a:lstStyle/>
          <a:p>
            <a:r>
              <a:rPr lang="en-US" altLang="zh-HK" sz="1800" b="1" dirty="0"/>
              <a:t>First, students are able to cheat during tests using mobile phones. </a:t>
            </a:r>
            <a:r>
              <a:rPr lang="en-US" altLang="zh-HK" sz="1800" b="1" dirty="0">
                <a:solidFill>
                  <a:srgbClr val="FF0000"/>
                </a:solidFill>
              </a:rPr>
              <a:t>It is because students can store their notes and relevant information on their phones and look at them secretly during tests. </a:t>
            </a:r>
            <a:r>
              <a:rPr lang="en-US" altLang="zh-HK" sz="1800" b="1" dirty="0"/>
              <a:t>Students always find ways to cheat during tests as the tools they have are getting more and more powerful today</a:t>
            </a:r>
            <a:r>
              <a:rPr lang="en-US" altLang="zh-HK" b="1" dirty="0"/>
              <a:t>.</a:t>
            </a:r>
            <a:endParaRPr lang="zh-TW" altLang="zh-HK" b="1" dirty="0"/>
          </a:p>
        </p:txBody>
      </p:sp>
      <p:sp>
        <p:nvSpPr>
          <p:cNvPr id="4" name="文字方塊 3"/>
          <p:cNvSpPr txBox="1"/>
          <p:nvPr/>
        </p:nvSpPr>
        <p:spPr>
          <a:xfrm>
            <a:off x="4258208" y="382808"/>
            <a:ext cx="3456384" cy="4801314"/>
          </a:xfrm>
          <a:prstGeom prst="rect">
            <a:avLst/>
          </a:prstGeom>
          <a:noFill/>
          <a:ln w="19050">
            <a:solidFill>
              <a:schemeClr val="tx1"/>
            </a:solidFill>
          </a:ln>
        </p:spPr>
        <p:txBody>
          <a:bodyPr wrap="square" rtlCol="0">
            <a:spAutoFit/>
          </a:bodyPr>
          <a:lstStyle/>
          <a:p>
            <a:r>
              <a:rPr lang="en-US" altLang="zh-HK" sz="1800" b="1" dirty="0"/>
              <a:t>First, students are able to cheat during tests using mobile phones. </a:t>
            </a:r>
            <a:r>
              <a:rPr lang="en-US" altLang="zh-HK" sz="1800" b="1" dirty="0">
                <a:solidFill>
                  <a:srgbClr val="FF0000"/>
                </a:solidFill>
              </a:rPr>
              <a:t>It is because students can store their notes and relevant information on their phones and look at them secretly during tests.</a:t>
            </a:r>
            <a:r>
              <a:rPr lang="en-US" altLang="zh-HK" sz="1800" dirty="0"/>
              <a:t> </a:t>
            </a:r>
            <a:r>
              <a:rPr lang="en-US" altLang="zh-HK" sz="1800" b="1" dirty="0">
                <a:solidFill>
                  <a:srgbClr val="0070C0"/>
                </a:solidFill>
              </a:rPr>
              <a:t>They also cheat by using search engines such as Google, Yahoo, Bing and Baidu to search for the information they want during tests. </a:t>
            </a:r>
            <a:r>
              <a:rPr lang="en-US" altLang="zh-HK" sz="1800" b="1" dirty="0"/>
              <a:t>Students always find ways to cheat during tests as the tools they have are getting more and more powerful today. </a:t>
            </a:r>
            <a:endParaRPr lang="zh-TW" altLang="zh-HK" sz="1800" b="1" dirty="0"/>
          </a:p>
        </p:txBody>
      </p:sp>
      <p:sp>
        <p:nvSpPr>
          <p:cNvPr id="5" name="文字方塊 4"/>
          <p:cNvSpPr txBox="1"/>
          <p:nvPr/>
        </p:nvSpPr>
        <p:spPr>
          <a:xfrm>
            <a:off x="8038628" y="357789"/>
            <a:ext cx="3456384" cy="6407908"/>
          </a:xfrm>
          <a:prstGeom prst="rect">
            <a:avLst/>
          </a:prstGeom>
          <a:noFill/>
          <a:ln w="19050">
            <a:solidFill>
              <a:schemeClr val="tx1"/>
            </a:solidFill>
          </a:ln>
        </p:spPr>
        <p:txBody>
          <a:bodyPr wrap="square" rtlCol="0">
            <a:spAutoFit/>
          </a:bodyPr>
          <a:lstStyle/>
          <a:p>
            <a:pPr>
              <a:lnSpc>
                <a:spcPct val="95000"/>
              </a:lnSpc>
            </a:pPr>
            <a:r>
              <a:rPr lang="en-US" altLang="zh-HK" sz="1800" b="1" dirty="0"/>
              <a:t>First, students are able to cheat during tests using mobile phones. </a:t>
            </a:r>
            <a:r>
              <a:rPr lang="en-US" altLang="zh-HK" sz="1800" b="1" dirty="0">
                <a:solidFill>
                  <a:srgbClr val="FF0000"/>
                </a:solidFill>
              </a:rPr>
              <a:t>It is because students can store their notes and relevant information on their phones and look at them secretly during tests. </a:t>
            </a:r>
            <a:r>
              <a:rPr lang="en-US" altLang="zh-HK" sz="1800" b="1" dirty="0">
                <a:solidFill>
                  <a:srgbClr val="0070C0"/>
                </a:solidFill>
              </a:rPr>
              <a:t>They also cheat by using search engines such as Google, Yahoo, Bing and Baidu to search for the information that they want during tests. </a:t>
            </a:r>
            <a:r>
              <a:rPr lang="en-US" altLang="zh-HK" sz="1800" b="1" dirty="0">
                <a:solidFill>
                  <a:srgbClr val="7030A0"/>
                </a:solidFill>
              </a:rPr>
              <a:t>Based on the survey done by </a:t>
            </a:r>
            <a:r>
              <a:rPr lang="en-US" altLang="zh-HK" sz="1800" b="1" dirty="0" smtClean="0">
                <a:solidFill>
                  <a:srgbClr val="7030A0"/>
                </a:solidFill>
              </a:rPr>
              <a:t>Student </a:t>
            </a:r>
            <a:r>
              <a:rPr lang="en-US" altLang="zh-HK" sz="1800" b="1" dirty="0">
                <a:solidFill>
                  <a:srgbClr val="7030A0"/>
                </a:solidFill>
              </a:rPr>
              <a:t>Union (SU</a:t>
            </a:r>
            <a:r>
              <a:rPr lang="en-US" altLang="zh-HK" sz="1800" b="1" dirty="0" smtClean="0">
                <a:solidFill>
                  <a:srgbClr val="7030A0"/>
                </a:solidFill>
              </a:rPr>
              <a:t>) of our school, </a:t>
            </a:r>
            <a:r>
              <a:rPr lang="en-US" altLang="zh-HK" sz="1800" b="1" dirty="0">
                <a:solidFill>
                  <a:srgbClr val="7030A0"/>
                </a:solidFill>
              </a:rPr>
              <a:t>35% of our students admitted that they attempted cheating by sending to each other text </a:t>
            </a:r>
            <a:r>
              <a:rPr lang="en-US" altLang="zh-HK" sz="1800" b="1" dirty="0" smtClean="0">
                <a:solidFill>
                  <a:srgbClr val="7030A0"/>
                </a:solidFill>
              </a:rPr>
              <a:t>messages </a:t>
            </a:r>
            <a:r>
              <a:rPr lang="en-US" altLang="zh-HK" sz="1800" b="1" dirty="0">
                <a:solidFill>
                  <a:srgbClr val="7030A0"/>
                </a:solidFill>
              </a:rPr>
              <a:t>with answers to the questions.</a:t>
            </a:r>
            <a:r>
              <a:rPr lang="en-US" altLang="zh-HK" sz="1800" dirty="0"/>
              <a:t> </a:t>
            </a:r>
            <a:r>
              <a:rPr lang="en-US" altLang="zh-HK" sz="1800" b="1" dirty="0"/>
              <a:t>Students always find ways to cheat during tests as the tools they have are getting more and more powerful today.</a:t>
            </a:r>
            <a:endParaRPr lang="zh-HK" altLang="en-US" sz="1800" b="1" dirty="0"/>
          </a:p>
        </p:txBody>
      </p:sp>
      <p:sp>
        <p:nvSpPr>
          <p:cNvPr id="6" name="文字方塊 5"/>
          <p:cNvSpPr txBox="1"/>
          <p:nvPr/>
        </p:nvSpPr>
        <p:spPr>
          <a:xfrm>
            <a:off x="837828" y="3861048"/>
            <a:ext cx="2304256" cy="1261884"/>
          </a:xfrm>
          <a:prstGeom prst="rect">
            <a:avLst/>
          </a:prstGeom>
          <a:solidFill>
            <a:srgbClr val="FF0000"/>
          </a:solidFill>
        </p:spPr>
        <p:txBody>
          <a:bodyPr wrap="square" rtlCol="0">
            <a:spAutoFit/>
          </a:bodyPr>
          <a:lstStyle/>
          <a:p>
            <a:pPr>
              <a:lnSpc>
                <a:spcPct val="95000"/>
              </a:lnSpc>
            </a:pPr>
            <a:r>
              <a:rPr lang="en-US" altLang="zh-HK" sz="2000" b="1" dirty="0" smtClean="0">
                <a:solidFill>
                  <a:schemeClr val="bg1"/>
                </a:solidFill>
                <a:effectLst>
                  <a:outerShdw blurRad="38100" dist="38100" dir="2700000" algn="tl">
                    <a:srgbClr val="000000">
                      <a:alpha val="43137"/>
                    </a:srgbClr>
                  </a:outerShdw>
                </a:effectLst>
              </a:rPr>
              <a:t>Topic sentence + </a:t>
            </a:r>
            <a:r>
              <a:rPr lang="en-US" altLang="zh-HK" sz="2000" b="1" dirty="0" smtClean="0">
                <a:solidFill>
                  <a:srgbClr val="FFFF00"/>
                </a:solidFill>
                <a:effectLst>
                  <a:outerShdw blurRad="38100" dist="38100" dir="2700000" algn="tl">
                    <a:srgbClr val="000000">
                      <a:alpha val="43137"/>
                    </a:srgbClr>
                  </a:outerShdw>
                </a:effectLst>
              </a:rPr>
              <a:t>reason</a:t>
            </a:r>
            <a:r>
              <a:rPr lang="en-US" altLang="zh-HK" sz="2000" b="1" dirty="0" smtClean="0">
                <a:solidFill>
                  <a:schemeClr val="bg1"/>
                </a:solidFill>
                <a:effectLst>
                  <a:outerShdw blurRad="38100" dist="38100" dir="2700000" algn="tl">
                    <a:srgbClr val="000000">
                      <a:alpha val="43137"/>
                    </a:srgbClr>
                  </a:outerShdw>
                </a:effectLst>
              </a:rPr>
              <a:t> + concluding sentence</a:t>
            </a:r>
            <a:endParaRPr lang="zh-HK" altLang="en-US" sz="2000" b="1" dirty="0">
              <a:solidFill>
                <a:schemeClr val="bg1"/>
              </a:solidFill>
              <a:effectLst>
                <a:outerShdw blurRad="38100" dist="38100" dir="2700000" algn="tl">
                  <a:srgbClr val="000000">
                    <a:alpha val="43137"/>
                  </a:srgbClr>
                </a:outerShdw>
              </a:effectLst>
            </a:endParaRPr>
          </a:p>
        </p:txBody>
      </p:sp>
      <p:sp>
        <p:nvSpPr>
          <p:cNvPr id="7" name="文字方塊 6"/>
          <p:cNvSpPr txBox="1"/>
          <p:nvPr/>
        </p:nvSpPr>
        <p:spPr>
          <a:xfrm>
            <a:off x="4654252" y="5229200"/>
            <a:ext cx="2304256" cy="1554272"/>
          </a:xfrm>
          <a:prstGeom prst="rect">
            <a:avLst/>
          </a:prstGeom>
          <a:solidFill>
            <a:srgbClr val="FF0000"/>
          </a:solidFill>
        </p:spPr>
        <p:txBody>
          <a:bodyPr wrap="square" rtlCol="0">
            <a:spAutoFit/>
          </a:bodyPr>
          <a:lstStyle/>
          <a:p>
            <a:pPr>
              <a:lnSpc>
                <a:spcPct val="95000"/>
              </a:lnSpc>
            </a:pPr>
            <a:r>
              <a:rPr lang="en-US" altLang="zh-HK" sz="2000" b="1" dirty="0" smtClean="0">
                <a:solidFill>
                  <a:schemeClr val="bg1"/>
                </a:solidFill>
                <a:effectLst>
                  <a:outerShdw blurRad="38100" dist="38100" dir="2700000" algn="tl">
                    <a:srgbClr val="000000">
                      <a:alpha val="43137"/>
                    </a:srgbClr>
                  </a:outerShdw>
                </a:effectLst>
              </a:rPr>
              <a:t>Topic sentence + </a:t>
            </a:r>
            <a:r>
              <a:rPr lang="en-US" altLang="zh-HK" sz="2000" b="1" dirty="0" smtClean="0">
                <a:solidFill>
                  <a:srgbClr val="FFFF00"/>
                </a:solidFill>
                <a:effectLst>
                  <a:outerShdw blurRad="38100" dist="38100" dir="2700000" algn="tl">
                    <a:srgbClr val="000000">
                      <a:alpha val="43137"/>
                    </a:srgbClr>
                  </a:outerShdw>
                </a:effectLst>
              </a:rPr>
              <a:t>reason </a:t>
            </a:r>
            <a:r>
              <a:rPr lang="en-US" altLang="zh-HK" sz="2000" b="1" dirty="0" smtClean="0">
                <a:solidFill>
                  <a:schemeClr val="bg1"/>
                </a:solidFill>
                <a:effectLst>
                  <a:outerShdw blurRad="38100" dist="38100" dir="2700000" algn="tl">
                    <a:srgbClr val="000000">
                      <a:alpha val="43137"/>
                    </a:srgbClr>
                  </a:outerShdw>
                </a:effectLst>
              </a:rPr>
              <a:t>+ </a:t>
            </a:r>
            <a:r>
              <a:rPr lang="en-US" altLang="zh-HK" sz="2000" b="1" dirty="0" smtClean="0">
                <a:solidFill>
                  <a:srgbClr val="14BEEC"/>
                </a:solidFill>
                <a:effectLst>
                  <a:outerShdw blurRad="38100" dist="38100" dir="2700000" algn="tl">
                    <a:srgbClr val="000000">
                      <a:alpha val="43137"/>
                    </a:srgbClr>
                  </a:outerShdw>
                </a:effectLst>
              </a:rPr>
              <a:t>examples</a:t>
            </a:r>
            <a:r>
              <a:rPr lang="en-US" altLang="zh-HK" sz="2000" b="1" dirty="0" smtClean="0">
                <a:solidFill>
                  <a:schemeClr val="bg1"/>
                </a:solidFill>
                <a:effectLst>
                  <a:outerShdw blurRad="38100" dist="38100" dir="2700000" algn="tl">
                    <a:srgbClr val="000000">
                      <a:alpha val="43137"/>
                    </a:srgbClr>
                  </a:outerShdw>
                </a:effectLst>
              </a:rPr>
              <a:t> + concluding sentence</a:t>
            </a:r>
            <a:endParaRPr lang="zh-HK" altLang="en-US" sz="2000" b="1" dirty="0">
              <a:solidFill>
                <a:schemeClr val="bg1"/>
              </a:solidFill>
              <a:effectLst>
                <a:outerShdw blurRad="38100" dist="38100" dir="2700000" algn="tl">
                  <a:srgbClr val="000000">
                    <a:alpha val="43137"/>
                  </a:srgbClr>
                </a:outerShdw>
              </a:effectLst>
            </a:endParaRPr>
          </a:p>
        </p:txBody>
      </p:sp>
      <p:sp>
        <p:nvSpPr>
          <p:cNvPr id="8" name="文字方塊 7"/>
          <p:cNvSpPr txBox="1"/>
          <p:nvPr/>
        </p:nvSpPr>
        <p:spPr>
          <a:xfrm>
            <a:off x="8902724" y="5303728"/>
            <a:ext cx="2304256" cy="1554272"/>
          </a:xfrm>
          <a:prstGeom prst="rect">
            <a:avLst/>
          </a:prstGeom>
          <a:solidFill>
            <a:srgbClr val="FF0000"/>
          </a:solidFill>
        </p:spPr>
        <p:txBody>
          <a:bodyPr wrap="square" rtlCol="0">
            <a:spAutoFit/>
          </a:bodyPr>
          <a:lstStyle/>
          <a:p>
            <a:pPr>
              <a:lnSpc>
                <a:spcPct val="95000"/>
              </a:lnSpc>
            </a:pPr>
            <a:r>
              <a:rPr lang="en-US" altLang="zh-HK" sz="2000" b="1" dirty="0" smtClean="0">
                <a:solidFill>
                  <a:schemeClr val="bg1"/>
                </a:solidFill>
                <a:effectLst>
                  <a:outerShdw blurRad="38100" dist="38100" dir="2700000" algn="tl">
                    <a:srgbClr val="000000">
                      <a:alpha val="43137"/>
                    </a:srgbClr>
                  </a:outerShdw>
                </a:effectLst>
              </a:rPr>
              <a:t>Topic sentence + </a:t>
            </a:r>
            <a:r>
              <a:rPr lang="en-US" altLang="zh-HK" sz="2000" b="1" dirty="0" smtClean="0">
                <a:solidFill>
                  <a:srgbClr val="FFFF00"/>
                </a:solidFill>
                <a:effectLst>
                  <a:outerShdw blurRad="38100" dist="38100" dir="2700000" algn="tl">
                    <a:srgbClr val="000000">
                      <a:alpha val="43137"/>
                    </a:srgbClr>
                  </a:outerShdw>
                </a:effectLst>
              </a:rPr>
              <a:t>reason</a:t>
            </a:r>
            <a:r>
              <a:rPr lang="en-US" altLang="zh-HK" sz="2000" b="1" dirty="0" smtClean="0">
                <a:solidFill>
                  <a:schemeClr val="bg1"/>
                </a:solidFill>
                <a:effectLst>
                  <a:outerShdw blurRad="38100" dist="38100" dir="2700000" algn="tl">
                    <a:srgbClr val="000000">
                      <a:alpha val="43137"/>
                    </a:srgbClr>
                  </a:outerShdw>
                </a:effectLst>
              </a:rPr>
              <a:t> + </a:t>
            </a:r>
            <a:r>
              <a:rPr lang="en-US" altLang="zh-HK" sz="2000" b="1" dirty="0" smtClean="0">
                <a:solidFill>
                  <a:srgbClr val="14BEEC"/>
                </a:solidFill>
                <a:effectLst>
                  <a:outerShdw blurRad="38100" dist="38100" dir="2700000" algn="tl">
                    <a:srgbClr val="000000">
                      <a:alpha val="43137"/>
                    </a:srgbClr>
                  </a:outerShdw>
                </a:effectLst>
              </a:rPr>
              <a:t>examples</a:t>
            </a:r>
            <a:r>
              <a:rPr lang="en-US" altLang="zh-HK" sz="2000" b="1" dirty="0" smtClean="0">
                <a:solidFill>
                  <a:schemeClr val="bg1"/>
                </a:solidFill>
                <a:effectLst>
                  <a:outerShdw blurRad="38100" dist="38100" dir="2700000" algn="tl">
                    <a:srgbClr val="000000">
                      <a:alpha val="43137"/>
                    </a:srgbClr>
                  </a:outerShdw>
                </a:effectLst>
              </a:rPr>
              <a:t> + </a:t>
            </a:r>
            <a:r>
              <a:rPr lang="en-US" altLang="zh-HK" sz="2000" b="1" dirty="0" smtClean="0">
                <a:solidFill>
                  <a:srgbClr val="7030A0"/>
                </a:solidFill>
                <a:effectLst>
                  <a:outerShdw blurRad="38100" dist="38100" dir="2700000" algn="tl">
                    <a:srgbClr val="000000">
                      <a:alpha val="43137"/>
                    </a:srgbClr>
                  </a:outerShdw>
                </a:effectLst>
              </a:rPr>
              <a:t>data</a:t>
            </a:r>
            <a:r>
              <a:rPr lang="en-US" altLang="zh-HK" sz="2000" b="1" dirty="0" smtClean="0">
                <a:solidFill>
                  <a:schemeClr val="bg1"/>
                </a:solidFill>
                <a:effectLst>
                  <a:outerShdw blurRad="38100" dist="38100" dir="2700000" algn="tl">
                    <a:srgbClr val="000000">
                      <a:alpha val="43137"/>
                    </a:srgbClr>
                  </a:outerShdw>
                </a:effectLst>
              </a:rPr>
              <a:t> + concluding sentence</a:t>
            </a:r>
            <a:endParaRPr lang="zh-HK" altLang="en-US" sz="2000" b="1" dirty="0">
              <a:solidFill>
                <a:schemeClr val="bg1"/>
              </a:solidFill>
              <a:effectLst>
                <a:outerShdw blurRad="38100" dist="38100" dir="2700000" algn="tl">
                  <a:srgbClr val="000000">
                    <a:alpha val="43137"/>
                  </a:srgbClr>
                </a:outerShdw>
              </a:effectLst>
            </a:endParaRPr>
          </a:p>
        </p:txBody>
      </p:sp>
      <p:sp>
        <p:nvSpPr>
          <p:cNvPr id="9" name="文字方塊 8"/>
          <p:cNvSpPr txBox="1"/>
          <p:nvPr/>
        </p:nvSpPr>
        <p:spPr>
          <a:xfrm>
            <a:off x="597850" y="5445224"/>
            <a:ext cx="3192306" cy="735586"/>
          </a:xfrm>
          <a:prstGeom prst="rect">
            <a:avLst/>
          </a:prstGeom>
          <a:solidFill>
            <a:srgbClr val="CB95E3"/>
          </a:solidFill>
        </p:spPr>
        <p:txBody>
          <a:bodyPr wrap="square" rtlCol="0">
            <a:spAutoFit/>
          </a:bodyPr>
          <a:lstStyle/>
          <a:p>
            <a:pPr>
              <a:lnSpc>
                <a:spcPct val="95000"/>
              </a:lnSpc>
            </a:pPr>
            <a:r>
              <a:rPr lang="en-US" altLang="zh-HK" sz="4400" b="1" dirty="0" smtClean="0">
                <a:solidFill>
                  <a:srgbClr val="0033CC"/>
                </a:solidFill>
              </a:rPr>
              <a:t>Separation</a:t>
            </a:r>
            <a:endParaRPr lang="zh-HK" altLang="en-US" sz="4400" b="1" dirty="0">
              <a:solidFill>
                <a:srgbClr val="0033CC"/>
              </a:solidFill>
            </a:endParaRPr>
          </a:p>
        </p:txBody>
      </p:sp>
    </p:spTree>
    <p:extLst>
      <p:ext uri="{BB962C8B-B14F-4D97-AF65-F5344CB8AC3E}">
        <p14:creationId xmlns:p14="http://schemas.microsoft.com/office/powerpoint/2010/main" val="810237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heel(1)">
                                      <p:cBhvr>
                                        <p:cTn id="14" dur="20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ircle(in)">
                                      <p:cBhvr>
                                        <p:cTn id="25" dur="20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anim calcmode="lin" valueType="num">
                                      <p:cBhvr>
                                        <p:cTn id="31" dur="1000" fill="hold"/>
                                        <p:tgtEl>
                                          <p:spTgt spid="5"/>
                                        </p:tgtEl>
                                        <p:attrNameLst>
                                          <p:attrName>ppt_x</p:attrName>
                                        </p:attrNameLst>
                                      </p:cBhvr>
                                      <p:tavLst>
                                        <p:tav tm="0">
                                          <p:val>
                                            <p:strVal val="#ppt_x"/>
                                          </p:val>
                                        </p:tav>
                                        <p:tav tm="100000">
                                          <p:val>
                                            <p:strVal val="#ppt_x"/>
                                          </p:val>
                                        </p:tav>
                                      </p:tavLst>
                                    </p:anim>
                                    <p:anim calcmode="lin" valueType="num">
                                      <p:cBhvr>
                                        <p:cTn id="3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5"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2000"/>
                                        <p:tgtEl>
                                          <p:spTgt spid="8"/>
                                        </p:tgtEl>
                                      </p:cBhvr>
                                    </p:animEffect>
                                    <p:anim calcmode="lin" valueType="num">
                                      <p:cBhvr>
                                        <p:cTn id="38" dur="2000" fill="hold"/>
                                        <p:tgtEl>
                                          <p:spTgt spid="8"/>
                                        </p:tgtEl>
                                        <p:attrNameLst>
                                          <p:attrName>ppt_w</p:attrName>
                                        </p:attrNameLst>
                                      </p:cBhvr>
                                      <p:tavLst>
                                        <p:tav tm="0" fmla="#ppt_w*sin(2.5*pi*$)">
                                          <p:val>
                                            <p:fltVal val="0"/>
                                          </p:val>
                                        </p:tav>
                                        <p:tav tm="100000">
                                          <p:val>
                                            <p:fltVal val="1"/>
                                          </p:val>
                                        </p:tav>
                                      </p:tavLst>
                                    </p:anim>
                                    <p:anim calcmode="lin" valueType="num">
                                      <p:cBhvr>
                                        <p:cTn id="39" dur="20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字方塊 2"/>
          <p:cNvSpPr txBox="1"/>
          <p:nvPr/>
        </p:nvSpPr>
        <p:spPr>
          <a:xfrm flipH="1">
            <a:off x="350650" y="267360"/>
            <a:ext cx="7056784" cy="501676"/>
          </a:xfrm>
          <a:prstGeom prst="rect">
            <a:avLst/>
          </a:prstGeom>
          <a:noFill/>
        </p:spPr>
        <p:txBody>
          <a:bodyPr wrap="square" rtlCol="0">
            <a:spAutoFit/>
          </a:bodyPr>
          <a:lstStyle/>
          <a:p>
            <a:pPr>
              <a:lnSpc>
                <a:spcPct val="95000"/>
              </a:lnSpc>
            </a:pPr>
            <a:r>
              <a:rPr lang="en-US" altLang="zh-HK" sz="2800" b="1" dirty="0" smtClean="0"/>
              <a:t>Pair work – Jumble sentences</a:t>
            </a:r>
            <a:endParaRPr lang="zh-HK" altLang="en-US" sz="2800" b="1" dirty="0"/>
          </a:p>
        </p:txBody>
      </p:sp>
      <p:sp>
        <p:nvSpPr>
          <p:cNvPr id="4" name="文字方塊 3"/>
          <p:cNvSpPr txBox="1"/>
          <p:nvPr/>
        </p:nvSpPr>
        <p:spPr>
          <a:xfrm>
            <a:off x="350650" y="2164030"/>
            <a:ext cx="4717958" cy="560153"/>
          </a:xfrm>
          <a:prstGeom prst="rect">
            <a:avLst/>
          </a:prstGeom>
          <a:noFill/>
        </p:spPr>
        <p:txBody>
          <a:bodyPr wrap="none" rtlCol="0">
            <a:spAutoFit/>
          </a:bodyPr>
          <a:lstStyle/>
          <a:p>
            <a:pPr>
              <a:lnSpc>
                <a:spcPct val="95000"/>
              </a:lnSpc>
            </a:pPr>
            <a:r>
              <a:rPr lang="zh-HK" altLang="en-US" sz="3200" dirty="0" smtClean="0">
                <a:solidFill>
                  <a:srgbClr val="0070C0"/>
                </a:solidFill>
                <a:latin typeface="Calibri" panose="020F0502020204030204" pitchFamily="34" charset="0"/>
                <a:cs typeface="Calibri" panose="020F0502020204030204" pitchFamily="34" charset="0"/>
                <a:sym typeface="Wingdings 2" panose="05020102010507070707" pitchFamily="18" charset="2"/>
              </a:rPr>
              <a:t></a:t>
            </a:r>
            <a:r>
              <a:rPr lang="zh-HK" altLang="en-US" sz="3200" b="1" dirty="0" smtClean="0">
                <a:solidFill>
                  <a:srgbClr val="0070C0"/>
                </a:solidFill>
                <a:latin typeface="Calibri" panose="020F0502020204030204" pitchFamily="34" charset="0"/>
                <a:cs typeface="Calibri" panose="020F0502020204030204" pitchFamily="34" charset="0"/>
                <a:sym typeface="Wingdings 2" panose="05020102010507070707" pitchFamily="18" charset="2"/>
              </a:rPr>
              <a:t> </a:t>
            </a:r>
            <a:r>
              <a:rPr lang="en-US" altLang="zh-HK" sz="3200" b="1" dirty="0" smtClean="0">
                <a:solidFill>
                  <a:srgbClr val="0070C0"/>
                </a:solidFill>
                <a:latin typeface="Calibri" panose="020F0502020204030204" pitchFamily="34" charset="0"/>
                <a:cs typeface="Calibri" panose="020F0502020204030204" pitchFamily="34" charset="0"/>
                <a:sym typeface="Wingdings 2" panose="05020102010507070707" pitchFamily="18" charset="2"/>
              </a:rPr>
              <a:t>Two students in a group</a:t>
            </a:r>
            <a:endParaRPr lang="zh-HK" altLang="en-US" sz="3200" b="1" dirty="0">
              <a:solidFill>
                <a:srgbClr val="0070C0"/>
              </a:solidFill>
              <a:latin typeface="Calibri" panose="020F0502020204030204" pitchFamily="34" charset="0"/>
              <a:cs typeface="Calibri" panose="020F0502020204030204" pitchFamily="34" charset="0"/>
            </a:endParaRPr>
          </a:p>
        </p:txBody>
      </p:sp>
      <p:sp>
        <p:nvSpPr>
          <p:cNvPr id="5" name="文字方塊 4"/>
          <p:cNvSpPr txBox="1"/>
          <p:nvPr/>
        </p:nvSpPr>
        <p:spPr>
          <a:xfrm>
            <a:off x="350650" y="3008210"/>
            <a:ext cx="10628615" cy="1027974"/>
          </a:xfrm>
          <a:prstGeom prst="rect">
            <a:avLst/>
          </a:prstGeom>
          <a:noFill/>
        </p:spPr>
        <p:txBody>
          <a:bodyPr wrap="none" rtlCol="0">
            <a:spAutoFit/>
          </a:bodyPr>
          <a:lstStyle/>
          <a:p>
            <a:pPr marL="457200" indent="-457200">
              <a:lnSpc>
                <a:spcPct val="95000"/>
              </a:lnSpc>
              <a:buFont typeface="Wingdings 2" panose="05020102010507070707" pitchFamily="18" charset="2"/>
              <a:buChar char="k"/>
            </a:pPr>
            <a:r>
              <a:rPr lang="en-US" altLang="zh-HK" sz="3200" b="1" dirty="0" smtClean="0">
                <a:solidFill>
                  <a:srgbClr val="0070C0"/>
                </a:solidFill>
                <a:latin typeface="Calibri" panose="020F0502020204030204" pitchFamily="34" charset="0"/>
                <a:cs typeface="Calibri" panose="020F0502020204030204" pitchFamily="34" charset="0"/>
                <a:sym typeface="Wingdings 2" panose="05020102010507070707" pitchFamily="18" charset="2"/>
              </a:rPr>
              <a:t>Form a body paragraph with the sentences and expressions</a:t>
            </a:r>
          </a:p>
          <a:p>
            <a:pPr>
              <a:lnSpc>
                <a:spcPct val="95000"/>
              </a:lnSpc>
            </a:pPr>
            <a:r>
              <a:rPr lang="en-US" altLang="zh-HK" sz="3200" b="1" dirty="0">
                <a:solidFill>
                  <a:srgbClr val="0070C0"/>
                </a:solidFill>
                <a:latin typeface="Calibri" panose="020F0502020204030204" pitchFamily="34" charset="0"/>
                <a:cs typeface="Calibri" panose="020F0502020204030204" pitchFamily="34" charset="0"/>
                <a:sym typeface="Wingdings 2" panose="05020102010507070707" pitchFamily="18" charset="2"/>
              </a:rPr>
              <a:t> </a:t>
            </a:r>
            <a:r>
              <a:rPr lang="en-US" altLang="zh-HK" sz="3200" b="1" dirty="0" smtClean="0">
                <a:solidFill>
                  <a:srgbClr val="0070C0"/>
                </a:solidFill>
                <a:latin typeface="Calibri" panose="020F0502020204030204" pitchFamily="34" charset="0"/>
                <a:cs typeface="Calibri" panose="020F0502020204030204" pitchFamily="34" charset="0"/>
                <a:sym typeface="Wingdings 2" panose="05020102010507070707" pitchFamily="18" charset="2"/>
              </a:rPr>
              <a:t>    provided to you</a:t>
            </a:r>
            <a:endParaRPr lang="zh-HK" altLang="en-US" sz="3200" b="1" dirty="0">
              <a:solidFill>
                <a:srgbClr val="0070C0"/>
              </a:solidFill>
              <a:latin typeface="Calibri" panose="020F0502020204030204" pitchFamily="34" charset="0"/>
              <a:cs typeface="Calibri" panose="020F0502020204030204" pitchFamily="34" charset="0"/>
            </a:endParaRPr>
          </a:p>
        </p:txBody>
      </p:sp>
      <p:sp>
        <p:nvSpPr>
          <p:cNvPr id="6" name="文字方塊 5"/>
          <p:cNvSpPr txBox="1"/>
          <p:nvPr/>
        </p:nvSpPr>
        <p:spPr>
          <a:xfrm>
            <a:off x="405780" y="5877272"/>
            <a:ext cx="4249690" cy="560153"/>
          </a:xfrm>
          <a:prstGeom prst="rect">
            <a:avLst/>
          </a:prstGeom>
          <a:noFill/>
        </p:spPr>
        <p:txBody>
          <a:bodyPr wrap="none" rtlCol="0">
            <a:spAutoFit/>
          </a:bodyPr>
          <a:lstStyle/>
          <a:p>
            <a:pPr>
              <a:lnSpc>
                <a:spcPct val="95000"/>
              </a:lnSpc>
            </a:pPr>
            <a:r>
              <a:rPr lang="en-US" altLang="zh-HK" sz="3200" dirty="0" smtClean="0">
                <a:solidFill>
                  <a:srgbClr val="0070C0"/>
                </a:solidFill>
                <a:latin typeface="Calibri" panose="020F0502020204030204" pitchFamily="34" charset="0"/>
                <a:cs typeface="Calibri" panose="020F0502020204030204" pitchFamily="34" charset="0"/>
                <a:sym typeface="Wingdings 2" panose="05020102010507070707" pitchFamily="18" charset="2"/>
              </a:rPr>
              <a:t></a:t>
            </a:r>
            <a:r>
              <a:rPr lang="en-US" altLang="zh-HK" sz="3200" b="1" dirty="0" smtClean="0">
                <a:solidFill>
                  <a:srgbClr val="0070C0"/>
                </a:solidFill>
                <a:latin typeface="Calibri" panose="020F0502020204030204" pitchFamily="34" charset="0"/>
                <a:cs typeface="Calibri" panose="020F0502020204030204" pitchFamily="34" charset="0"/>
                <a:sym typeface="Wingdings 2" panose="05020102010507070707" pitchFamily="18" charset="2"/>
              </a:rPr>
              <a:t> Time limit: 5 minutes</a:t>
            </a:r>
            <a:endParaRPr lang="zh-HK" altLang="en-US" sz="3200" b="1" dirty="0">
              <a:solidFill>
                <a:srgbClr val="0070C0"/>
              </a:solidFill>
              <a:latin typeface="Calibri" panose="020F0502020204030204" pitchFamily="34" charset="0"/>
              <a:cs typeface="Calibri" panose="020F0502020204030204" pitchFamily="34" charset="0"/>
            </a:endParaRPr>
          </a:p>
        </p:txBody>
      </p:sp>
      <p:sp>
        <p:nvSpPr>
          <p:cNvPr id="7" name="文字方塊 6"/>
          <p:cNvSpPr txBox="1"/>
          <p:nvPr/>
        </p:nvSpPr>
        <p:spPr>
          <a:xfrm>
            <a:off x="372931" y="4239431"/>
            <a:ext cx="8843447" cy="560153"/>
          </a:xfrm>
          <a:prstGeom prst="rect">
            <a:avLst/>
          </a:prstGeom>
          <a:noFill/>
        </p:spPr>
        <p:txBody>
          <a:bodyPr wrap="none" rtlCol="0">
            <a:spAutoFit/>
          </a:bodyPr>
          <a:lstStyle/>
          <a:p>
            <a:pPr>
              <a:lnSpc>
                <a:spcPct val="95000"/>
              </a:lnSpc>
            </a:pPr>
            <a:r>
              <a:rPr lang="en-US" altLang="zh-HK" sz="3200" dirty="0" smtClean="0">
                <a:solidFill>
                  <a:srgbClr val="0070C0"/>
                </a:solidFill>
                <a:latin typeface="Calibri" panose="020F0502020204030204" pitchFamily="34" charset="0"/>
                <a:cs typeface="Calibri" panose="020F0502020204030204" pitchFamily="34" charset="0"/>
                <a:sym typeface="Wingdings 2" panose="05020102010507070707" pitchFamily="18" charset="2"/>
              </a:rPr>
              <a:t></a:t>
            </a:r>
            <a:r>
              <a:rPr lang="en-US" altLang="zh-HK" sz="3200" b="1" dirty="0" smtClean="0">
                <a:solidFill>
                  <a:srgbClr val="0070C0"/>
                </a:solidFill>
                <a:latin typeface="Calibri" panose="020F0502020204030204" pitchFamily="34" charset="0"/>
                <a:cs typeface="Calibri" panose="020F0502020204030204" pitchFamily="34" charset="0"/>
                <a:sym typeface="Wingdings 2" panose="05020102010507070707" pitchFamily="18" charset="2"/>
              </a:rPr>
              <a:t> Stick them onto the A3 paper with the Blue-tack</a:t>
            </a:r>
            <a:endParaRPr lang="zh-HK" altLang="en-US" sz="3200" b="1" dirty="0">
              <a:solidFill>
                <a:srgbClr val="0070C0"/>
              </a:solidFill>
              <a:latin typeface="Calibri" panose="020F0502020204030204" pitchFamily="34" charset="0"/>
              <a:cs typeface="Calibri" panose="020F0502020204030204" pitchFamily="34" charset="0"/>
            </a:endParaRPr>
          </a:p>
        </p:txBody>
      </p:sp>
      <p:sp>
        <p:nvSpPr>
          <p:cNvPr id="8" name="文字方塊 7"/>
          <p:cNvSpPr txBox="1"/>
          <p:nvPr/>
        </p:nvSpPr>
        <p:spPr>
          <a:xfrm>
            <a:off x="350650" y="5085184"/>
            <a:ext cx="7271927" cy="560153"/>
          </a:xfrm>
          <a:prstGeom prst="rect">
            <a:avLst/>
          </a:prstGeom>
          <a:noFill/>
        </p:spPr>
        <p:txBody>
          <a:bodyPr wrap="none" rtlCol="0">
            <a:spAutoFit/>
          </a:bodyPr>
          <a:lstStyle/>
          <a:p>
            <a:pPr>
              <a:lnSpc>
                <a:spcPct val="95000"/>
              </a:lnSpc>
            </a:pPr>
            <a:r>
              <a:rPr lang="en-US" altLang="zh-HK" sz="3200" dirty="0" smtClean="0">
                <a:solidFill>
                  <a:srgbClr val="0070C0"/>
                </a:solidFill>
                <a:latin typeface="Calibri" panose="020F0502020204030204" pitchFamily="34" charset="0"/>
                <a:cs typeface="Calibri" panose="020F0502020204030204" pitchFamily="34" charset="0"/>
                <a:sym typeface="Wingdings 2" panose="05020102010507070707" pitchFamily="18" charset="2"/>
              </a:rPr>
              <a:t></a:t>
            </a:r>
            <a:r>
              <a:rPr lang="en-US" altLang="zh-HK" sz="3200" b="1" dirty="0" smtClean="0">
                <a:solidFill>
                  <a:srgbClr val="0070C0"/>
                </a:solidFill>
                <a:latin typeface="Calibri" panose="020F0502020204030204" pitchFamily="34" charset="0"/>
                <a:cs typeface="Calibri" panose="020F0502020204030204" pitchFamily="34" charset="0"/>
                <a:sym typeface="Wingdings 2" panose="05020102010507070707" pitchFamily="18" charset="2"/>
              </a:rPr>
              <a:t> One of the sentences is NOT RELEVANT</a:t>
            </a:r>
            <a:endParaRPr lang="zh-HK" altLang="en-US" sz="3200" b="1" dirty="0">
              <a:solidFill>
                <a:srgbClr val="0070C0"/>
              </a:solidFill>
              <a:latin typeface="Calibri" panose="020F0502020204030204" pitchFamily="34" charset="0"/>
              <a:cs typeface="Calibri" panose="020F0502020204030204" pitchFamily="34" charset="0"/>
            </a:endParaRPr>
          </a:p>
        </p:txBody>
      </p:sp>
      <p:sp>
        <p:nvSpPr>
          <p:cNvPr id="9" name="文字方塊 8"/>
          <p:cNvSpPr txBox="1"/>
          <p:nvPr/>
        </p:nvSpPr>
        <p:spPr>
          <a:xfrm>
            <a:off x="369130" y="965571"/>
            <a:ext cx="10387972" cy="1495794"/>
          </a:xfrm>
          <a:prstGeom prst="rect">
            <a:avLst/>
          </a:prstGeom>
          <a:noFill/>
        </p:spPr>
        <p:txBody>
          <a:bodyPr wrap="none" rtlCol="0">
            <a:spAutoFit/>
          </a:bodyPr>
          <a:lstStyle/>
          <a:p>
            <a:pPr>
              <a:lnSpc>
                <a:spcPct val="95000"/>
              </a:lnSpc>
            </a:pPr>
            <a:r>
              <a:rPr lang="en-US" altLang="zh-HK" sz="3200" b="1" dirty="0" smtClean="0">
                <a:solidFill>
                  <a:srgbClr val="FF0000"/>
                </a:solidFill>
                <a:latin typeface="Calibri" panose="020F0502020204030204" pitchFamily="34" charset="0"/>
                <a:cs typeface="Calibri" panose="020F0502020204030204" pitchFamily="34" charset="0"/>
                <a:sym typeface="Wingdings 2" panose="05020102010507070707" pitchFamily="18" charset="2"/>
              </a:rPr>
              <a:t>Topic: I agree that students can wear PE uniforms on regular</a:t>
            </a:r>
          </a:p>
          <a:p>
            <a:pPr>
              <a:lnSpc>
                <a:spcPct val="95000"/>
              </a:lnSpc>
            </a:pPr>
            <a:r>
              <a:rPr lang="en-US" altLang="zh-HK" sz="3200" b="1" dirty="0">
                <a:solidFill>
                  <a:srgbClr val="FF0000"/>
                </a:solidFill>
                <a:latin typeface="Calibri" panose="020F0502020204030204" pitchFamily="34" charset="0"/>
                <a:cs typeface="Calibri" panose="020F0502020204030204" pitchFamily="34" charset="0"/>
                <a:sym typeface="Wingdings 2" panose="05020102010507070707" pitchFamily="18" charset="2"/>
              </a:rPr>
              <a:t> </a:t>
            </a:r>
            <a:r>
              <a:rPr lang="en-US" altLang="zh-HK" sz="3200" b="1" dirty="0" smtClean="0">
                <a:solidFill>
                  <a:srgbClr val="FF0000"/>
                </a:solidFill>
                <a:latin typeface="Calibri" panose="020F0502020204030204" pitchFamily="34" charset="0"/>
                <a:cs typeface="Calibri" panose="020F0502020204030204" pitchFamily="34" charset="0"/>
                <a:sym typeface="Wingdings 2" panose="05020102010507070707" pitchFamily="18" charset="2"/>
              </a:rPr>
              <a:t>           school days </a:t>
            </a:r>
          </a:p>
          <a:p>
            <a:pPr marL="457200" indent="-457200">
              <a:lnSpc>
                <a:spcPct val="95000"/>
              </a:lnSpc>
              <a:buFont typeface="Wingdings 2" panose="05020102010507070707" pitchFamily="18" charset="2"/>
              <a:buChar char="j"/>
            </a:pPr>
            <a:endParaRPr lang="zh-HK" altLang="en-US" sz="3200" b="1" dirty="0">
              <a:solidFill>
                <a:srgbClr val="0070C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5201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字方塊 6"/>
          <p:cNvSpPr txBox="1"/>
          <p:nvPr/>
        </p:nvSpPr>
        <p:spPr>
          <a:xfrm>
            <a:off x="621804" y="332656"/>
            <a:ext cx="11089232" cy="1754326"/>
          </a:xfrm>
          <a:prstGeom prst="rect">
            <a:avLst/>
          </a:prstGeom>
          <a:noFill/>
        </p:spPr>
        <p:txBody>
          <a:bodyPr wrap="square" rtlCol="0">
            <a:spAutoFit/>
          </a:bodyPr>
          <a:lstStyle/>
          <a:p>
            <a:r>
              <a:rPr lang="en-US" altLang="zh-TW" sz="5400" b="1" dirty="0"/>
              <a:t>Are there any words that are associated with ‘argumentative’?</a:t>
            </a:r>
            <a:endParaRPr lang="zh-HK" altLang="en-US" sz="5400" b="1" dirty="0"/>
          </a:p>
        </p:txBody>
      </p:sp>
      <p:sp>
        <p:nvSpPr>
          <p:cNvPr id="8" name="文字方塊 7"/>
          <p:cNvSpPr txBox="1"/>
          <p:nvPr/>
        </p:nvSpPr>
        <p:spPr>
          <a:xfrm>
            <a:off x="765820" y="2327683"/>
            <a:ext cx="2160240" cy="830997"/>
          </a:xfrm>
          <a:prstGeom prst="rect">
            <a:avLst/>
          </a:prstGeom>
          <a:noFill/>
        </p:spPr>
        <p:txBody>
          <a:bodyPr wrap="square" rtlCol="0">
            <a:spAutoFit/>
          </a:bodyPr>
          <a:lstStyle/>
          <a:p>
            <a:r>
              <a:rPr lang="en-US" altLang="zh-HK" sz="4800" b="1" dirty="0">
                <a:solidFill>
                  <a:srgbClr val="00B0F0"/>
                </a:solidFill>
              </a:rPr>
              <a:t>argue</a:t>
            </a:r>
            <a:endParaRPr lang="zh-HK" altLang="en-US" sz="4800" b="1" dirty="0">
              <a:solidFill>
                <a:srgbClr val="00B0F0"/>
              </a:solidFill>
            </a:endParaRPr>
          </a:p>
        </p:txBody>
      </p:sp>
      <p:pic>
        <p:nvPicPr>
          <p:cNvPr id="9" name="圖片 8"/>
          <p:cNvPicPr>
            <a:picLocks noChangeAspect="1"/>
          </p:cNvPicPr>
          <p:nvPr/>
        </p:nvPicPr>
        <p:blipFill>
          <a:blip r:embed="rId3"/>
          <a:stretch>
            <a:fillRect/>
          </a:stretch>
        </p:blipFill>
        <p:spPr>
          <a:xfrm>
            <a:off x="2854052" y="2103451"/>
            <a:ext cx="5400600" cy="4617385"/>
          </a:xfrm>
          <a:prstGeom prst="rect">
            <a:avLst/>
          </a:prstGeom>
        </p:spPr>
      </p:pic>
      <p:pic>
        <p:nvPicPr>
          <p:cNvPr id="10" name="圖片 9"/>
          <p:cNvPicPr>
            <a:picLocks noChangeAspect="1"/>
          </p:cNvPicPr>
          <p:nvPr/>
        </p:nvPicPr>
        <p:blipFill>
          <a:blip r:embed="rId4"/>
          <a:stretch>
            <a:fillRect/>
          </a:stretch>
        </p:blipFill>
        <p:spPr>
          <a:xfrm>
            <a:off x="8361456" y="2852936"/>
            <a:ext cx="3349580" cy="2808312"/>
          </a:xfrm>
          <a:prstGeom prst="rect">
            <a:avLst/>
          </a:prstGeom>
        </p:spPr>
      </p:pic>
      <p:sp>
        <p:nvSpPr>
          <p:cNvPr id="6" name="圓角矩形 5"/>
          <p:cNvSpPr/>
          <p:nvPr/>
        </p:nvSpPr>
        <p:spPr>
          <a:xfrm>
            <a:off x="3004957" y="2628736"/>
            <a:ext cx="713191" cy="368216"/>
          </a:xfrm>
          <a:prstGeom prst="roundRect">
            <a:avLst/>
          </a:prstGeom>
          <a:solidFill>
            <a:srgbClr val="FFC000">
              <a:alpha val="5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1" name="圓角矩形 10"/>
          <p:cNvSpPr/>
          <p:nvPr/>
        </p:nvSpPr>
        <p:spPr>
          <a:xfrm>
            <a:off x="3332647" y="4636667"/>
            <a:ext cx="2877145" cy="288032"/>
          </a:xfrm>
          <a:prstGeom prst="roundRect">
            <a:avLst/>
          </a:prstGeom>
          <a:solidFill>
            <a:srgbClr val="FFC000">
              <a:alpha val="5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2" name="圓角矩形 11"/>
          <p:cNvSpPr/>
          <p:nvPr/>
        </p:nvSpPr>
        <p:spPr>
          <a:xfrm>
            <a:off x="4366221" y="4941168"/>
            <a:ext cx="1440160" cy="432048"/>
          </a:xfrm>
          <a:prstGeom prst="roundRect">
            <a:avLst/>
          </a:prstGeom>
          <a:solidFill>
            <a:srgbClr val="FFC000">
              <a:alpha val="5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Tree>
    <p:extLst>
      <p:ext uri="{BB962C8B-B14F-4D97-AF65-F5344CB8AC3E}">
        <p14:creationId xmlns:p14="http://schemas.microsoft.com/office/powerpoint/2010/main" val="840374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arn(inVertical)">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arn(inVertical)">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barn(inVertical)">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barn(inVertical)">
                                      <p:cBhvr>
                                        <p:cTn id="3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6" grpId="0" animBg="1"/>
      <p:bldP spid="11" grpId="0" animBg="1"/>
      <p:bldP spid="1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93812" y="12723"/>
            <a:ext cx="10225136" cy="6370975"/>
          </a:xfrm>
          <a:prstGeom prst="rect">
            <a:avLst/>
          </a:prstGeom>
        </p:spPr>
        <p:txBody>
          <a:bodyPr wrap="square">
            <a:spAutoFit/>
          </a:bodyPr>
          <a:lstStyle/>
          <a:p>
            <a:pPr>
              <a:spcAft>
                <a:spcPts val="0"/>
              </a:spcAft>
            </a:pPr>
            <a:r>
              <a:rPr lang="en-US" altLang="zh-HK" b="1" kern="100" dirty="0" smtClean="0">
                <a:effectLst>
                  <a:outerShdw blurRad="38100" dist="38100" dir="2700000" algn="tl">
                    <a:srgbClr val="000000">
                      <a:alpha val="43137"/>
                    </a:srgbClr>
                  </a:outerShdw>
                </a:effectLst>
                <a:latin typeface="Calibri" panose="020F0502020204030204" pitchFamily="34" charset="0"/>
                <a:cs typeface="Times New Roman" panose="02020603050405020304" pitchFamily="18" charset="0"/>
              </a:rPr>
              <a:t>Consolidation </a:t>
            </a:r>
            <a:endParaRPr lang="zh-TW" altLang="zh-HK" b="1" kern="100" dirty="0">
              <a:effectLst>
                <a:outerShdw blurRad="38100" dist="38100" dir="2700000" algn="tl">
                  <a:srgbClr val="000000">
                    <a:alpha val="43137"/>
                  </a:srgbClr>
                </a:outerShdw>
              </a:effectLst>
              <a:latin typeface="Calibri" panose="020F0502020204030204" pitchFamily="34" charset="0"/>
              <a:cs typeface="Times New Roman" panose="02020603050405020304" pitchFamily="18" charset="0"/>
            </a:endParaRPr>
          </a:p>
          <a:p>
            <a:pPr>
              <a:spcAft>
                <a:spcPts val="0"/>
              </a:spcAft>
            </a:pPr>
            <a:endParaRPr lang="en-US" altLang="zh-HK" kern="100" dirty="0">
              <a:latin typeface="Calibri" panose="020F0502020204030204" pitchFamily="34" charset="0"/>
              <a:cs typeface="Times New Roman" panose="02020603050405020304" pitchFamily="18" charset="0"/>
            </a:endParaRPr>
          </a:p>
          <a:p>
            <a:pPr>
              <a:spcAft>
                <a:spcPts val="0"/>
              </a:spcAft>
            </a:pPr>
            <a:r>
              <a:rPr lang="en-US" altLang="zh-HK" b="1" kern="100" dirty="0" smtClean="0">
                <a:latin typeface="Calibri" panose="020F0502020204030204" pitchFamily="34" charset="0"/>
                <a:cs typeface="Times New Roman" panose="02020603050405020304" pitchFamily="18" charset="0"/>
              </a:rPr>
              <a:t>I agree that students can wear </a:t>
            </a:r>
            <a:r>
              <a:rPr lang="en-US" altLang="zh-HK" b="1" kern="100" dirty="0">
                <a:latin typeface="Calibri" panose="020F0502020204030204" pitchFamily="34" charset="0"/>
                <a:cs typeface="Times New Roman" panose="02020603050405020304" pitchFamily="18" charset="0"/>
              </a:rPr>
              <a:t>PE uniform on regular school </a:t>
            </a:r>
            <a:r>
              <a:rPr lang="en-US" altLang="zh-HK" b="1" kern="100" dirty="0" smtClean="0">
                <a:latin typeface="Calibri" panose="020F0502020204030204" pitchFamily="34" charset="0"/>
                <a:cs typeface="Times New Roman" panose="02020603050405020304" pitchFamily="18" charset="0"/>
              </a:rPr>
              <a:t>days</a:t>
            </a:r>
            <a:endParaRPr lang="en-US" altLang="zh-HK" b="1" kern="100" dirty="0">
              <a:latin typeface="Calibri" panose="020F0502020204030204" pitchFamily="34" charset="0"/>
              <a:cs typeface="Times New Roman" panose="02020603050405020304" pitchFamily="18" charset="0"/>
            </a:endParaRPr>
          </a:p>
          <a:p>
            <a:pPr>
              <a:spcAft>
                <a:spcPts val="0"/>
              </a:spcAft>
            </a:pPr>
            <a:r>
              <a:rPr lang="en-US" altLang="zh-HK" kern="100" dirty="0">
                <a:latin typeface="Calibri" panose="020F0502020204030204" pitchFamily="34" charset="0"/>
                <a:cs typeface="Times New Roman" panose="02020603050405020304" pitchFamily="18" charset="0"/>
              </a:rPr>
              <a:t> </a:t>
            </a:r>
            <a:endParaRPr lang="zh-TW" altLang="zh-HK" kern="100" dirty="0">
              <a:latin typeface="Calibri" panose="020F0502020204030204" pitchFamily="34" charset="0"/>
              <a:cs typeface="Times New Roman" panose="02020603050405020304" pitchFamily="18" charset="0"/>
            </a:endParaRPr>
          </a:p>
          <a:p>
            <a:pPr>
              <a:spcAft>
                <a:spcPts val="0"/>
              </a:spcAft>
            </a:pPr>
            <a:r>
              <a:rPr lang="en-US" altLang="zh-HK" b="1" kern="100" dirty="0">
                <a:latin typeface="Calibri" panose="020F0502020204030204" pitchFamily="34" charset="0"/>
                <a:cs typeface="Times New Roman" panose="02020603050405020304" pitchFamily="18" charset="0"/>
              </a:rPr>
              <a:t>First of all, wearing PE uniform to school on regular school days is very convenient for students, especially </a:t>
            </a:r>
            <a:r>
              <a:rPr lang="en-US" altLang="zh-HK" b="1" kern="100" dirty="0" smtClean="0">
                <a:latin typeface="Calibri" panose="020F0502020204030204" pitchFamily="34" charset="0"/>
                <a:cs typeface="Times New Roman" panose="02020603050405020304" pitchFamily="18" charset="0"/>
              </a:rPr>
              <a:t>for boys</a:t>
            </a:r>
            <a:r>
              <a:rPr lang="en-US" altLang="zh-HK" b="1" kern="100" dirty="0">
                <a:latin typeface="Calibri" panose="020F0502020204030204" pitchFamily="34" charset="0"/>
                <a:cs typeface="Times New Roman" panose="02020603050405020304" pitchFamily="18" charset="0"/>
              </a:rPr>
              <a:t>.</a:t>
            </a:r>
            <a:r>
              <a:rPr lang="en-US" altLang="zh-HK" b="1" kern="100" dirty="0">
                <a:solidFill>
                  <a:srgbClr val="FF0000"/>
                </a:solidFill>
                <a:latin typeface="Calibri" panose="020F0502020204030204" pitchFamily="34" charset="0"/>
                <a:cs typeface="Times New Roman" panose="02020603050405020304" pitchFamily="18" charset="0"/>
              </a:rPr>
              <a:t> It is because most of the boys like playing ball games </a:t>
            </a:r>
            <a:r>
              <a:rPr lang="en-US" altLang="zh-HK" b="1" kern="100" dirty="0" smtClean="0">
                <a:solidFill>
                  <a:srgbClr val="FF0000"/>
                </a:solidFill>
                <a:latin typeface="Calibri" panose="020F0502020204030204" pitchFamily="34" charset="0"/>
                <a:cs typeface="Times New Roman" panose="02020603050405020304" pitchFamily="18" charset="0"/>
              </a:rPr>
              <a:t>during </a:t>
            </a:r>
            <a:r>
              <a:rPr lang="en-US" altLang="zh-HK" b="1" kern="100" dirty="0">
                <a:solidFill>
                  <a:srgbClr val="FF0000"/>
                </a:solidFill>
                <a:latin typeface="Calibri" panose="020F0502020204030204" pitchFamily="34" charset="0"/>
                <a:cs typeface="Times New Roman" panose="02020603050405020304" pitchFamily="18" charset="0"/>
              </a:rPr>
              <a:t>recess, lunchtime and afterschool. It can save lots of time if they </a:t>
            </a:r>
            <a:r>
              <a:rPr lang="en-US" altLang="zh-HK" b="1" kern="100" dirty="0" smtClean="0">
                <a:solidFill>
                  <a:srgbClr val="FF0000"/>
                </a:solidFill>
                <a:latin typeface="Calibri" panose="020F0502020204030204" pitchFamily="34" charset="0"/>
                <a:cs typeface="Times New Roman" panose="02020603050405020304" pitchFamily="18" charset="0"/>
              </a:rPr>
              <a:t>do not </a:t>
            </a:r>
            <a:r>
              <a:rPr lang="en-US" altLang="zh-HK" b="1" kern="100" dirty="0">
                <a:solidFill>
                  <a:srgbClr val="FF0000"/>
                </a:solidFill>
                <a:latin typeface="Calibri" panose="020F0502020204030204" pitchFamily="34" charset="0"/>
                <a:cs typeface="Times New Roman" panose="02020603050405020304" pitchFamily="18" charset="0"/>
              </a:rPr>
              <a:t>need to change clothes before and after playing ball games. </a:t>
            </a:r>
            <a:r>
              <a:rPr lang="en-US" altLang="zh-HK" b="1" kern="100" dirty="0">
                <a:solidFill>
                  <a:srgbClr val="7030A0"/>
                </a:solidFill>
                <a:latin typeface="Calibri" panose="020F0502020204030204" pitchFamily="34" charset="0"/>
                <a:cs typeface="Times New Roman" panose="02020603050405020304" pitchFamily="18" charset="0"/>
              </a:rPr>
              <a:t>Based on the survey findings on school uniform, 90% of </a:t>
            </a:r>
            <a:r>
              <a:rPr lang="en-US" altLang="zh-HK" b="1" kern="100" dirty="0" smtClean="0">
                <a:solidFill>
                  <a:srgbClr val="7030A0"/>
                </a:solidFill>
                <a:latin typeface="Calibri" panose="020F0502020204030204" pitchFamily="34" charset="0"/>
                <a:cs typeface="Times New Roman" panose="02020603050405020304" pitchFamily="18" charset="0"/>
              </a:rPr>
              <a:t>our students </a:t>
            </a:r>
            <a:r>
              <a:rPr lang="en-US" altLang="zh-HK" b="1" kern="100" dirty="0">
                <a:solidFill>
                  <a:srgbClr val="7030A0"/>
                </a:solidFill>
                <a:latin typeface="Calibri" panose="020F0502020204030204" pitchFamily="34" charset="0"/>
                <a:cs typeface="Times New Roman" panose="02020603050405020304" pitchFamily="18" charset="0"/>
              </a:rPr>
              <a:t>prefer wearing PE uniform to school as it is more </a:t>
            </a:r>
            <a:r>
              <a:rPr lang="en-US" altLang="zh-HK" b="1" kern="100" dirty="0" smtClean="0">
                <a:solidFill>
                  <a:srgbClr val="7030A0"/>
                </a:solidFill>
                <a:latin typeface="Calibri" panose="020F0502020204030204" pitchFamily="34" charset="0"/>
                <a:cs typeface="Times New Roman" panose="02020603050405020304" pitchFamily="18" charset="0"/>
              </a:rPr>
              <a:t>convenient and comfortable</a:t>
            </a:r>
            <a:r>
              <a:rPr lang="en-US" altLang="zh-HK" b="1" kern="100" dirty="0">
                <a:solidFill>
                  <a:srgbClr val="7030A0"/>
                </a:solidFill>
                <a:latin typeface="Calibri" panose="020F0502020204030204" pitchFamily="34" charset="0"/>
                <a:cs typeface="Times New Roman" panose="02020603050405020304" pitchFamily="18" charset="0"/>
              </a:rPr>
              <a:t>. </a:t>
            </a:r>
            <a:r>
              <a:rPr lang="en-US" altLang="zh-HK" b="1" kern="100" dirty="0">
                <a:solidFill>
                  <a:srgbClr val="0070C0"/>
                </a:solidFill>
                <a:latin typeface="Calibri" panose="020F0502020204030204" pitchFamily="34" charset="0"/>
                <a:cs typeface="Times New Roman" panose="02020603050405020304" pitchFamily="18" charset="0"/>
              </a:rPr>
              <a:t>Let’s take the United States as an example, most schools in the United States permit students to wear comfortable clothes and shoes to schools instead.</a:t>
            </a:r>
            <a:r>
              <a:rPr lang="en-US" altLang="zh-HK" kern="100" dirty="0">
                <a:latin typeface="Calibri" panose="020F0502020204030204" pitchFamily="34" charset="0"/>
                <a:cs typeface="Times New Roman" panose="02020603050405020304" pitchFamily="18" charset="0"/>
              </a:rPr>
              <a:t> </a:t>
            </a:r>
            <a:r>
              <a:rPr lang="en-US" altLang="zh-HK" b="1" kern="100" dirty="0">
                <a:latin typeface="Calibri" panose="020F0502020204030204" pitchFamily="34" charset="0"/>
                <a:cs typeface="Times New Roman" panose="02020603050405020304" pitchFamily="18" charset="0"/>
              </a:rPr>
              <a:t>Therefore, </a:t>
            </a:r>
            <a:r>
              <a:rPr lang="en-US" altLang="zh-HK" b="1" kern="100" dirty="0" smtClean="0">
                <a:latin typeface="Calibri" panose="020F0502020204030204" pitchFamily="34" charset="0"/>
                <a:cs typeface="Times New Roman" panose="02020603050405020304" pitchFamily="18" charset="0"/>
              </a:rPr>
              <a:t>students </a:t>
            </a:r>
            <a:r>
              <a:rPr lang="en-US" altLang="zh-HK" b="1" kern="100" dirty="0">
                <a:latin typeface="Calibri" panose="020F0502020204030204" pitchFamily="34" charset="0"/>
                <a:cs typeface="Times New Roman" panose="02020603050405020304" pitchFamily="18" charset="0"/>
              </a:rPr>
              <a:t>will be more lively and energetic when wearing PE uniform and they will feel more comfortable in their learning environment. </a:t>
            </a:r>
            <a:endParaRPr lang="zh-TW" altLang="zh-HK" b="1" kern="100" dirty="0">
              <a:latin typeface="Calibri" panose="020F0502020204030204" pitchFamily="34" charset="0"/>
              <a:cs typeface="Times New Roman" panose="02020603050405020304" pitchFamily="18" charset="0"/>
            </a:endParaRPr>
          </a:p>
          <a:p>
            <a:pPr>
              <a:spcAft>
                <a:spcPts val="0"/>
              </a:spcAft>
            </a:pPr>
            <a:r>
              <a:rPr lang="en-US" altLang="zh-HK" kern="100" dirty="0">
                <a:latin typeface="Calibri" panose="020F0502020204030204" pitchFamily="34" charset="0"/>
                <a:cs typeface="Times New Roman" panose="02020603050405020304" pitchFamily="18" charset="0"/>
              </a:rPr>
              <a:t> </a:t>
            </a:r>
            <a:endParaRPr lang="zh-TW" altLang="zh-HK" kern="100" dirty="0">
              <a:latin typeface="Calibri" panose="020F0502020204030204" pitchFamily="34" charset="0"/>
              <a:cs typeface="Times New Roman" panose="02020603050405020304" pitchFamily="18" charset="0"/>
            </a:endParaRPr>
          </a:p>
          <a:p>
            <a:pPr>
              <a:spcAft>
                <a:spcPts val="0"/>
              </a:spcAft>
            </a:pPr>
            <a:r>
              <a:rPr lang="en-US" altLang="zh-HK" b="1" u="sng" kern="100" dirty="0" smtClean="0">
                <a:solidFill>
                  <a:srgbClr val="FF66FF"/>
                </a:solidFill>
                <a:latin typeface="Calibri" panose="020F0502020204030204" pitchFamily="34" charset="0"/>
                <a:cs typeface="Times New Roman" panose="02020603050405020304" pitchFamily="18" charset="0"/>
              </a:rPr>
              <a:t>Distractor:</a:t>
            </a:r>
            <a:r>
              <a:rPr lang="en-US" altLang="zh-HK" u="sng" kern="100" dirty="0" smtClean="0">
                <a:solidFill>
                  <a:srgbClr val="FF0000"/>
                </a:solidFill>
                <a:latin typeface="Calibri" panose="020F0502020204030204" pitchFamily="34" charset="0"/>
                <a:cs typeface="Times New Roman" panose="02020603050405020304" pitchFamily="18" charset="0"/>
              </a:rPr>
              <a:t> </a:t>
            </a:r>
            <a:r>
              <a:rPr lang="en-US" altLang="zh-HK" b="1" kern="100" dirty="0" smtClean="0">
                <a:solidFill>
                  <a:srgbClr val="FF66FF"/>
                </a:solidFill>
                <a:latin typeface="Calibri" panose="020F0502020204030204" pitchFamily="34" charset="0"/>
                <a:cs typeface="Times New Roman" panose="02020603050405020304" pitchFamily="18" charset="0"/>
              </a:rPr>
              <a:t>To sum up, most students think our school uniform is the most </a:t>
            </a:r>
          </a:p>
          <a:p>
            <a:pPr>
              <a:spcAft>
                <a:spcPts val="0"/>
              </a:spcAft>
            </a:pPr>
            <a:r>
              <a:rPr lang="en-US" altLang="zh-HK" b="1" kern="100" dirty="0">
                <a:solidFill>
                  <a:srgbClr val="FF66FF"/>
                </a:solidFill>
                <a:latin typeface="Calibri" panose="020F0502020204030204" pitchFamily="34" charset="0"/>
                <a:cs typeface="Times New Roman" panose="02020603050405020304" pitchFamily="18" charset="0"/>
              </a:rPr>
              <a:t> </a:t>
            </a:r>
            <a:r>
              <a:rPr lang="en-US" altLang="zh-HK" b="1" kern="100" dirty="0" smtClean="0">
                <a:solidFill>
                  <a:srgbClr val="FF66FF"/>
                </a:solidFill>
                <a:latin typeface="Calibri" panose="020F0502020204030204" pitchFamily="34" charset="0"/>
                <a:cs typeface="Times New Roman" panose="02020603050405020304" pitchFamily="18" charset="0"/>
              </a:rPr>
              <a:t>                    fashionable and smartest in the district.</a:t>
            </a:r>
            <a:endParaRPr lang="zh-TW" altLang="zh-HK" sz="2200" kern="100"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70215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909836" y="164550"/>
            <a:ext cx="5904656" cy="618631"/>
          </a:xfrm>
          <a:prstGeom prst="rect">
            <a:avLst/>
          </a:prstGeom>
          <a:noFill/>
        </p:spPr>
        <p:txBody>
          <a:bodyPr wrap="square" rtlCol="0">
            <a:spAutoFit/>
          </a:bodyPr>
          <a:lstStyle/>
          <a:p>
            <a:pPr>
              <a:lnSpc>
                <a:spcPct val="95000"/>
              </a:lnSpc>
            </a:pPr>
            <a:r>
              <a:rPr lang="en-US" altLang="zh-HK" sz="3600" b="1" dirty="0" smtClean="0"/>
              <a:t>Recap</a:t>
            </a:r>
            <a:endParaRPr lang="zh-HK" altLang="en-US" sz="3600" b="1" dirty="0"/>
          </a:p>
        </p:txBody>
      </p:sp>
      <p:sp>
        <p:nvSpPr>
          <p:cNvPr id="8" name="文字方塊 7"/>
          <p:cNvSpPr txBox="1"/>
          <p:nvPr/>
        </p:nvSpPr>
        <p:spPr>
          <a:xfrm>
            <a:off x="405780" y="944096"/>
            <a:ext cx="3537326" cy="618631"/>
          </a:xfrm>
          <a:prstGeom prst="rect">
            <a:avLst/>
          </a:prstGeom>
          <a:noFill/>
        </p:spPr>
        <p:txBody>
          <a:bodyPr wrap="square" rtlCol="0">
            <a:spAutoFit/>
          </a:bodyPr>
          <a:lstStyle/>
          <a:p>
            <a:pPr>
              <a:lnSpc>
                <a:spcPct val="95000"/>
              </a:lnSpc>
            </a:pPr>
            <a:r>
              <a:rPr lang="en-US" altLang="zh-HK" sz="3600" b="1" dirty="0" smtClean="0">
                <a:solidFill>
                  <a:srgbClr val="0070C0"/>
                </a:solidFill>
                <a:latin typeface="Calibri" panose="020F0502020204030204" pitchFamily="34" charset="0"/>
                <a:cs typeface="Calibri" panose="020F0502020204030204" pitchFamily="34" charset="0"/>
              </a:rPr>
              <a:t>1. Social purpose</a:t>
            </a:r>
            <a:endParaRPr lang="zh-HK" altLang="en-US" sz="3600" b="1" dirty="0">
              <a:solidFill>
                <a:srgbClr val="0070C0"/>
              </a:solidFill>
              <a:latin typeface="Calibri" panose="020F0502020204030204" pitchFamily="34" charset="0"/>
              <a:cs typeface="Calibri" panose="020F0502020204030204" pitchFamily="34" charset="0"/>
            </a:endParaRPr>
          </a:p>
        </p:txBody>
      </p:sp>
      <p:sp>
        <p:nvSpPr>
          <p:cNvPr id="9" name="文字方塊 8"/>
          <p:cNvSpPr txBox="1"/>
          <p:nvPr/>
        </p:nvSpPr>
        <p:spPr>
          <a:xfrm>
            <a:off x="951482" y="1602363"/>
            <a:ext cx="7272808" cy="443198"/>
          </a:xfrm>
          <a:prstGeom prst="rect">
            <a:avLst/>
          </a:prstGeom>
          <a:noFill/>
        </p:spPr>
        <p:txBody>
          <a:bodyPr wrap="square" rtlCol="0">
            <a:spAutoFit/>
          </a:bodyPr>
          <a:lstStyle/>
          <a:p>
            <a:pPr>
              <a:lnSpc>
                <a:spcPct val="95000"/>
              </a:lnSpc>
            </a:pPr>
            <a:r>
              <a:rPr lang="en-US" altLang="zh-HK" b="1" dirty="0" smtClean="0">
                <a:solidFill>
                  <a:srgbClr val="FF0000"/>
                </a:solidFill>
                <a:latin typeface="Calibri" panose="020F0502020204030204" pitchFamily="34" charset="0"/>
                <a:cs typeface="Calibri" panose="020F0502020204030204" pitchFamily="34" charset="0"/>
              </a:rPr>
              <a:t>- to tell readers what you think about an issue</a:t>
            </a:r>
            <a:endParaRPr lang="zh-HK" altLang="en-US" b="1" dirty="0">
              <a:solidFill>
                <a:srgbClr val="FF0000"/>
              </a:solidFill>
              <a:latin typeface="Calibri" panose="020F0502020204030204" pitchFamily="34" charset="0"/>
              <a:cs typeface="Calibri" panose="020F0502020204030204" pitchFamily="34" charset="0"/>
            </a:endParaRPr>
          </a:p>
        </p:txBody>
      </p:sp>
      <p:sp>
        <p:nvSpPr>
          <p:cNvPr id="10" name="文字方塊 9"/>
          <p:cNvSpPr txBox="1"/>
          <p:nvPr/>
        </p:nvSpPr>
        <p:spPr>
          <a:xfrm>
            <a:off x="477788" y="2857544"/>
            <a:ext cx="9361040" cy="618631"/>
          </a:xfrm>
          <a:prstGeom prst="rect">
            <a:avLst/>
          </a:prstGeom>
          <a:noFill/>
        </p:spPr>
        <p:txBody>
          <a:bodyPr wrap="square" rtlCol="0">
            <a:spAutoFit/>
          </a:bodyPr>
          <a:lstStyle/>
          <a:p>
            <a:pPr>
              <a:lnSpc>
                <a:spcPct val="95000"/>
              </a:lnSpc>
            </a:pPr>
            <a:r>
              <a:rPr lang="en-US" altLang="zh-HK" sz="3600" b="1" dirty="0" smtClean="0">
                <a:solidFill>
                  <a:srgbClr val="0070C0"/>
                </a:solidFill>
                <a:latin typeface="Calibri" panose="020F0502020204030204" pitchFamily="34" charset="0"/>
                <a:cs typeface="Calibri" panose="020F0502020204030204" pitchFamily="34" charset="0"/>
              </a:rPr>
              <a:t>2. Structure of a one-sided argumentative essay</a:t>
            </a:r>
            <a:endParaRPr lang="zh-HK" altLang="en-US" sz="3600" b="1" dirty="0">
              <a:solidFill>
                <a:srgbClr val="0070C0"/>
              </a:solidFill>
              <a:latin typeface="Calibri" panose="020F0502020204030204" pitchFamily="34" charset="0"/>
              <a:cs typeface="Calibri" panose="020F0502020204030204" pitchFamily="34" charset="0"/>
            </a:endParaRPr>
          </a:p>
        </p:txBody>
      </p:sp>
      <p:sp>
        <p:nvSpPr>
          <p:cNvPr id="11" name="文字方塊 10"/>
          <p:cNvSpPr txBox="1"/>
          <p:nvPr/>
        </p:nvSpPr>
        <p:spPr>
          <a:xfrm>
            <a:off x="1053852" y="3467064"/>
            <a:ext cx="5093272" cy="443198"/>
          </a:xfrm>
          <a:prstGeom prst="rect">
            <a:avLst/>
          </a:prstGeom>
          <a:noFill/>
        </p:spPr>
        <p:txBody>
          <a:bodyPr wrap="square" rtlCol="0">
            <a:spAutoFit/>
          </a:bodyPr>
          <a:lstStyle/>
          <a:p>
            <a:pPr>
              <a:lnSpc>
                <a:spcPct val="95000"/>
              </a:lnSpc>
            </a:pPr>
            <a:r>
              <a:rPr lang="en-US" altLang="zh-HK" b="1" dirty="0" smtClean="0">
                <a:solidFill>
                  <a:srgbClr val="FF0000"/>
                </a:solidFill>
                <a:latin typeface="Calibri" panose="020F0502020204030204" pitchFamily="34" charset="0"/>
                <a:cs typeface="Calibri" panose="020F0502020204030204" pitchFamily="34" charset="0"/>
              </a:rPr>
              <a:t>Opening paragraph (introduction)</a:t>
            </a:r>
            <a:endParaRPr lang="zh-HK" altLang="en-US" b="1" dirty="0">
              <a:solidFill>
                <a:srgbClr val="FF0000"/>
              </a:solidFill>
              <a:latin typeface="Calibri" panose="020F0502020204030204" pitchFamily="34" charset="0"/>
              <a:cs typeface="Calibri" panose="020F0502020204030204" pitchFamily="34" charset="0"/>
            </a:endParaRPr>
          </a:p>
        </p:txBody>
      </p:sp>
      <p:sp>
        <p:nvSpPr>
          <p:cNvPr id="13" name="文字方塊 12"/>
          <p:cNvSpPr txBox="1"/>
          <p:nvPr/>
        </p:nvSpPr>
        <p:spPr>
          <a:xfrm>
            <a:off x="1988411" y="4522071"/>
            <a:ext cx="2592288" cy="443198"/>
          </a:xfrm>
          <a:prstGeom prst="rect">
            <a:avLst/>
          </a:prstGeom>
          <a:noFill/>
        </p:spPr>
        <p:txBody>
          <a:bodyPr wrap="square" rtlCol="0">
            <a:spAutoFit/>
          </a:bodyPr>
          <a:lstStyle/>
          <a:p>
            <a:pPr>
              <a:lnSpc>
                <a:spcPct val="95000"/>
              </a:lnSpc>
            </a:pPr>
            <a:r>
              <a:rPr lang="en-US" altLang="zh-HK" b="1" dirty="0" smtClean="0">
                <a:solidFill>
                  <a:srgbClr val="FF0000"/>
                </a:solidFill>
                <a:latin typeface="Calibri" panose="020F0502020204030204" pitchFamily="34" charset="0"/>
                <a:cs typeface="Calibri" panose="020F0502020204030204" pitchFamily="34" charset="0"/>
              </a:rPr>
              <a:t>Body paragraphs </a:t>
            </a:r>
            <a:endParaRPr lang="zh-HK" altLang="en-US" b="1" dirty="0">
              <a:solidFill>
                <a:srgbClr val="FF0000"/>
              </a:solidFill>
              <a:latin typeface="Calibri" panose="020F0502020204030204" pitchFamily="34" charset="0"/>
              <a:cs typeface="Calibri" panose="020F0502020204030204" pitchFamily="34" charset="0"/>
            </a:endParaRPr>
          </a:p>
        </p:txBody>
      </p:sp>
      <p:sp>
        <p:nvSpPr>
          <p:cNvPr id="14" name="文字方塊 13"/>
          <p:cNvSpPr txBox="1"/>
          <p:nvPr/>
        </p:nvSpPr>
        <p:spPr>
          <a:xfrm>
            <a:off x="1396470" y="5642852"/>
            <a:ext cx="5093272" cy="443198"/>
          </a:xfrm>
          <a:prstGeom prst="rect">
            <a:avLst/>
          </a:prstGeom>
          <a:noFill/>
        </p:spPr>
        <p:txBody>
          <a:bodyPr wrap="square" rtlCol="0">
            <a:spAutoFit/>
          </a:bodyPr>
          <a:lstStyle/>
          <a:p>
            <a:pPr>
              <a:lnSpc>
                <a:spcPct val="95000"/>
              </a:lnSpc>
            </a:pPr>
            <a:r>
              <a:rPr lang="en-US" altLang="zh-HK" b="1" dirty="0" smtClean="0">
                <a:solidFill>
                  <a:srgbClr val="FF0000"/>
                </a:solidFill>
                <a:latin typeface="Calibri" panose="020F0502020204030204" pitchFamily="34" charset="0"/>
                <a:cs typeface="Calibri" panose="020F0502020204030204" pitchFamily="34" charset="0"/>
              </a:rPr>
              <a:t>Closing paragraph (conclusion)</a:t>
            </a:r>
            <a:endParaRPr lang="zh-HK" altLang="en-US" b="1" dirty="0">
              <a:solidFill>
                <a:srgbClr val="FF0000"/>
              </a:solidFill>
              <a:latin typeface="Calibri" panose="020F0502020204030204" pitchFamily="34" charset="0"/>
              <a:cs typeface="Calibri" panose="020F0502020204030204" pitchFamily="34" charset="0"/>
            </a:endParaRPr>
          </a:p>
        </p:txBody>
      </p:sp>
      <p:sp>
        <p:nvSpPr>
          <p:cNvPr id="15" name="向下箭號 14"/>
          <p:cNvSpPr/>
          <p:nvPr/>
        </p:nvSpPr>
        <p:spPr>
          <a:xfrm>
            <a:off x="2782044" y="4023938"/>
            <a:ext cx="432048" cy="432048"/>
          </a:xfrm>
          <a:prstGeom prst="down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8" name="向下箭號 17"/>
          <p:cNvSpPr/>
          <p:nvPr/>
        </p:nvSpPr>
        <p:spPr>
          <a:xfrm>
            <a:off x="2782044" y="5157192"/>
            <a:ext cx="432048" cy="432048"/>
          </a:xfrm>
          <a:prstGeom prst="down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0" name="文字方塊 19"/>
          <p:cNvSpPr txBox="1"/>
          <p:nvPr/>
        </p:nvSpPr>
        <p:spPr>
          <a:xfrm>
            <a:off x="981844" y="2167221"/>
            <a:ext cx="7272808" cy="443198"/>
          </a:xfrm>
          <a:prstGeom prst="rect">
            <a:avLst/>
          </a:prstGeom>
          <a:noFill/>
        </p:spPr>
        <p:txBody>
          <a:bodyPr wrap="square" rtlCol="0">
            <a:spAutoFit/>
          </a:bodyPr>
          <a:lstStyle/>
          <a:p>
            <a:pPr>
              <a:lnSpc>
                <a:spcPct val="95000"/>
              </a:lnSpc>
            </a:pPr>
            <a:r>
              <a:rPr lang="en-US" altLang="zh-HK" b="1" dirty="0" smtClean="0">
                <a:solidFill>
                  <a:srgbClr val="FF0000"/>
                </a:solidFill>
                <a:latin typeface="Calibri" panose="020F0502020204030204" pitchFamily="34" charset="0"/>
                <a:cs typeface="Calibri" panose="020F0502020204030204" pitchFamily="34" charset="0"/>
              </a:rPr>
              <a:t>- to persuade readers to agree with your opinion</a:t>
            </a:r>
            <a:endParaRPr lang="zh-HK" altLang="en-US" b="1" dirty="0">
              <a:solidFill>
                <a:srgbClr val="FF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76362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arn(inVertical)">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arn(inVertic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down)">
                                      <p:cBhvr>
                                        <p:cTn id="42" dur="50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arn(inVertical)">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3" grpId="0"/>
      <p:bldP spid="14" grpId="0"/>
      <p:bldP spid="15" grpId="0" animBg="1"/>
      <p:bldP spid="18" grpId="0" animBg="1"/>
      <p:bldP spid="2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字方塊 3"/>
          <p:cNvSpPr txBox="1"/>
          <p:nvPr/>
        </p:nvSpPr>
        <p:spPr>
          <a:xfrm>
            <a:off x="333772" y="169799"/>
            <a:ext cx="7344816" cy="443198"/>
          </a:xfrm>
          <a:prstGeom prst="rect">
            <a:avLst/>
          </a:prstGeom>
          <a:noFill/>
        </p:spPr>
        <p:txBody>
          <a:bodyPr wrap="square" rtlCol="0">
            <a:spAutoFit/>
          </a:bodyPr>
          <a:lstStyle/>
          <a:p>
            <a:pPr>
              <a:lnSpc>
                <a:spcPct val="95000"/>
              </a:lnSpc>
            </a:pPr>
            <a:r>
              <a:rPr lang="en-US" altLang="zh-HK" b="1" dirty="0" smtClean="0">
                <a:solidFill>
                  <a:srgbClr val="002060"/>
                </a:solidFill>
                <a:latin typeface="Calibri" panose="020F0502020204030204" pitchFamily="34" charset="0"/>
                <a:cs typeface="Calibri" panose="020F0502020204030204" pitchFamily="34" charset="0"/>
              </a:rPr>
              <a:t>3. Three main elements in a body paragraph</a:t>
            </a:r>
            <a:endParaRPr lang="zh-HK" altLang="en-US" b="1" dirty="0">
              <a:solidFill>
                <a:srgbClr val="002060"/>
              </a:solidFill>
              <a:latin typeface="Calibri" panose="020F0502020204030204" pitchFamily="34" charset="0"/>
              <a:cs typeface="Calibri" panose="020F0502020204030204" pitchFamily="34" charset="0"/>
            </a:endParaRPr>
          </a:p>
        </p:txBody>
      </p:sp>
      <p:sp>
        <p:nvSpPr>
          <p:cNvPr id="5" name="文字方塊 4"/>
          <p:cNvSpPr txBox="1"/>
          <p:nvPr/>
        </p:nvSpPr>
        <p:spPr>
          <a:xfrm>
            <a:off x="772348" y="665471"/>
            <a:ext cx="2088232" cy="443198"/>
          </a:xfrm>
          <a:prstGeom prst="rect">
            <a:avLst/>
          </a:prstGeom>
          <a:noFill/>
        </p:spPr>
        <p:txBody>
          <a:bodyPr wrap="square" rtlCol="0">
            <a:spAutoFit/>
          </a:bodyPr>
          <a:lstStyle/>
          <a:p>
            <a:pPr>
              <a:lnSpc>
                <a:spcPct val="95000"/>
              </a:lnSpc>
            </a:pPr>
            <a:r>
              <a:rPr lang="en-US" altLang="zh-HK" b="1" dirty="0" smtClean="0">
                <a:solidFill>
                  <a:srgbClr val="FF0000"/>
                </a:solidFill>
                <a:latin typeface="Calibri" panose="020F0502020204030204" pitchFamily="34" charset="0"/>
                <a:cs typeface="Calibri" panose="020F0502020204030204" pitchFamily="34" charset="0"/>
              </a:rPr>
              <a:t>Topic sentence</a:t>
            </a:r>
            <a:endParaRPr lang="zh-HK" altLang="en-US" b="1" dirty="0">
              <a:solidFill>
                <a:srgbClr val="FF0000"/>
              </a:solidFill>
              <a:latin typeface="Calibri" panose="020F0502020204030204" pitchFamily="34" charset="0"/>
              <a:cs typeface="Calibri" panose="020F0502020204030204" pitchFamily="34" charset="0"/>
            </a:endParaRPr>
          </a:p>
        </p:txBody>
      </p:sp>
      <p:sp>
        <p:nvSpPr>
          <p:cNvPr id="7" name="向右箭號 6"/>
          <p:cNvSpPr/>
          <p:nvPr/>
        </p:nvSpPr>
        <p:spPr>
          <a:xfrm>
            <a:off x="7822604" y="748629"/>
            <a:ext cx="792088" cy="360040"/>
          </a:xfrm>
          <a:prstGeom prst="righ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8" name="文字方塊 7"/>
          <p:cNvSpPr txBox="1"/>
          <p:nvPr/>
        </p:nvSpPr>
        <p:spPr>
          <a:xfrm>
            <a:off x="3934172" y="665471"/>
            <a:ext cx="3744416" cy="443198"/>
          </a:xfrm>
          <a:prstGeom prst="rect">
            <a:avLst/>
          </a:prstGeom>
          <a:noFill/>
        </p:spPr>
        <p:txBody>
          <a:bodyPr wrap="square" rtlCol="0">
            <a:spAutoFit/>
          </a:bodyPr>
          <a:lstStyle/>
          <a:p>
            <a:pPr>
              <a:lnSpc>
                <a:spcPct val="95000"/>
              </a:lnSpc>
            </a:pPr>
            <a:r>
              <a:rPr lang="en-US" altLang="zh-HK" b="1" dirty="0" smtClean="0">
                <a:solidFill>
                  <a:srgbClr val="FF0000"/>
                </a:solidFill>
                <a:latin typeface="Calibri" panose="020F0502020204030204" pitchFamily="34" charset="0"/>
                <a:cs typeface="Calibri" panose="020F0502020204030204" pitchFamily="34" charset="0"/>
              </a:rPr>
              <a:t>Relevant supporting details</a:t>
            </a:r>
            <a:endParaRPr lang="zh-HK" altLang="en-US" b="1" dirty="0">
              <a:solidFill>
                <a:srgbClr val="FF0000"/>
              </a:solidFill>
              <a:latin typeface="Calibri" panose="020F0502020204030204" pitchFamily="34" charset="0"/>
              <a:cs typeface="Calibri" panose="020F0502020204030204" pitchFamily="34" charset="0"/>
            </a:endParaRPr>
          </a:p>
        </p:txBody>
      </p:sp>
      <p:sp>
        <p:nvSpPr>
          <p:cNvPr id="9" name="向右箭號 8"/>
          <p:cNvSpPr/>
          <p:nvPr/>
        </p:nvSpPr>
        <p:spPr>
          <a:xfrm>
            <a:off x="2937731" y="702463"/>
            <a:ext cx="792088" cy="360040"/>
          </a:xfrm>
          <a:prstGeom prst="righ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0" name="文字方塊 9"/>
          <p:cNvSpPr txBox="1"/>
          <p:nvPr/>
        </p:nvSpPr>
        <p:spPr>
          <a:xfrm>
            <a:off x="8752180" y="684164"/>
            <a:ext cx="3564396" cy="443198"/>
          </a:xfrm>
          <a:prstGeom prst="rect">
            <a:avLst/>
          </a:prstGeom>
          <a:noFill/>
        </p:spPr>
        <p:txBody>
          <a:bodyPr wrap="square" rtlCol="0">
            <a:spAutoFit/>
          </a:bodyPr>
          <a:lstStyle/>
          <a:p>
            <a:pPr>
              <a:lnSpc>
                <a:spcPct val="95000"/>
              </a:lnSpc>
            </a:pPr>
            <a:r>
              <a:rPr lang="en-US" altLang="zh-HK" b="1" dirty="0" smtClean="0">
                <a:solidFill>
                  <a:srgbClr val="FF0000"/>
                </a:solidFill>
                <a:latin typeface="Calibri" panose="020F0502020204030204" pitchFamily="34" charset="0"/>
                <a:cs typeface="Calibri" panose="020F0502020204030204" pitchFamily="34" charset="0"/>
              </a:rPr>
              <a:t>Concluding sentence</a:t>
            </a:r>
            <a:endParaRPr lang="zh-HK" altLang="en-US" b="1" dirty="0">
              <a:solidFill>
                <a:srgbClr val="FF0000"/>
              </a:solidFill>
              <a:latin typeface="Calibri" panose="020F0502020204030204" pitchFamily="34" charset="0"/>
              <a:cs typeface="Calibri" panose="020F0502020204030204" pitchFamily="34" charset="0"/>
            </a:endParaRPr>
          </a:p>
        </p:txBody>
      </p:sp>
      <p:sp>
        <p:nvSpPr>
          <p:cNvPr id="11" name="文字方塊 10"/>
          <p:cNvSpPr txBox="1"/>
          <p:nvPr/>
        </p:nvSpPr>
        <p:spPr>
          <a:xfrm>
            <a:off x="333772" y="5434309"/>
            <a:ext cx="10522928" cy="443198"/>
          </a:xfrm>
          <a:prstGeom prst="rect">
            <a:avLst/>
          </a:prstGeom>
          <a:noFill/>
        </p:spPr>
        <p:txBody>
          <a:bodyPr wrap="square" rtlCol="0">
            <a:spAutoFit/>
          </a:bodyPr>
          <a:lstStyle/>
          <a:p>
            <a:pPr>
              <a:lnSpc>
                <a:spcPct val="95000"/>
              </a:lnSpc>
            </a:pPr>
            <a:r>
              <a:rPr lang="en-US" altLang="zh-HK" b="1" dirty="0" smtClean="0">
                <a:solidFill>
                  <a:srgbClr val="002060"/>
                </a:solidFill>
                <a:latin typeface="Calibri" panose="020F0502020204030204" pitchFamily="34" charset="0"/>
                <a:cs typeface="Calibri" panose="020F0502020204030204" pitchFamily="34" charset="0"/>
              </a:rPr>
              <a:t>5. </a:t>
            </a:r>
            <a:r>
              <a:rPr lang="en-US" altLang="zh-TW" b="1" dirty="0" smtClean="0">
                <a:solidFill>
                  <a:srgbClr val="002060"/>
                </a:solidFill>
                <a:latin typeface="Calibri" panose="020F0502020204030204" pitchFamily="34" charset="0"/>
                <a:cs typeface="Calibri" panose="020F0502020204030204" pitchFamily="34" charset="0"/>
              </a:rPr>
              <a:t>Useful expressions to write a concluding sentence</a:t>
            </a:r>
            <a:endParaRPr lang="zh-HK" altLang="en-US" b="1" dirty="0">
              <a:solidFill>
                <a:srgbClr val="002060"/>
              </a:solidFill>
              <a:latin typeface="Calibri" panose="020F0502020204030204" pitchFamily="34" charset="0"/>
              <a:cs typeface="Calibri" panose="020F0502020204030204" pitchFamily="34" charset="0"/>
            </a:endParaRPr>
          </a:p>
        </p:txBody>
      </p:sp>
      <p:graphicFrame>
        <p:nvGraphicFramePr>
          <p:cNvPr id="12" name="表格 11"/>
          <p:cNvGraphicFramePr>
            <a:graphicFrameLocks noGrp="1"/>
          </p:cNvGraphicFramePr>
          <p:nvPr>
            <p:extLst>
              <p:ext uri="{D42A27DB-BD31-4B8C-83A1-F6EECF244321}">
                <p14:modId xmlns:p14="http://schemas.microsoft.com/office/powerpoint/2010/main" val="4038243394"/>
              </p:ext>
            </p:extLst>
          </p:nvPr>
        </p:nvGraphicFramePr>
        <p:xfrm>
          <a:off x="549796" y="2070899"/>
          <a:ext cx="11089232" cy="2879188"/>
        </p:xfrm>
        <a:graphic>
          <a:graphicData uri="http://schemas.openxmlformats.org/drawingml/2006/table">
            <a:tbl>
              <a:tblPr firstRow="1" bandRow="1">
                <a:tableStyleId>{3B4B98B0-60AC-42C2-AFA5-B58CD77FA1E5}</a:tableStyleId>
              </a:tblPr>
              <a:tblGrid>
                <a:gridCol w="3024336">
                  <a:extLst>
                    <a:ext uri="{9D8B030D-6E8A-4147-A177-3AD203B41FA5}">
                      <a16:colId xmlns:a16="http://schemas.microsoft.com/office/drawing/2014/main" val="2414729266"/>
                    </a:ext>
                  </a:extLst>
                </a:gridCol>
                <a:gridCol w="2583015">
                  <a:extLst>
                    <a:ext uri="{9D8B030D-6E8A-4147-A177-3AD203B41FA5}">
                      <a16:colId xmlns:a16="http://schemas.microsoft.com/office/drawing/2014/main" val="2468581372"/>
                    </a:ext>
                  </a:extLst>
                </a:gridCol>
                <a:gridCol w="1700551">
                  <a:extLst>
                    <a:ext uri="{9D8B030D-6E8A-4147-A177-3AD203B41FA5}">
                      <a16:colId xmlns:a16="http://schemas.microsoft.com/office/drawing/2014/main" val="3384625791"/>
                    </a:ext>
                  </a:extLst>
                </a:gridCol>
                <a:gridCol w="1429807">
                  <a:extLst>
                    <a:ext uri="{9D8B030D-6E8A-4147-A177-3AD203B41FA5}">
                      <a16:colId xmlns:a16="http://schemas.microsoft.com/office/drawing/2014/main" val="3387448407"/>
                    </a:ext>
                  </a:extLst>
                </a:gridCol>
                <a:gridCol w="2351523">
                  <a:extLst>
                    <a:ext uri="{9D8B030D-6E8A-4147-A177-3AD203B41FA5}">
                      <a16:colId xmlns:a16="http://schemas.microsoft.com/office/drawing/2014/main" val="2750383722"/>
                    </a:ext>
                  </a:extLst>
                </a:gridCol>
              </a:tblGrid>
              <a:tr h="899233">
                <a:tc>
                  <a:txBody>
                    <a:bodyPr/>
                    <a:lstStyle/>
                    <a:p>
                      <a:r>
                        <a:rPr lang="en-US" altLang="zh-HK" dirty="0" smtClean="0">
                          <a:latin typeface="Calibri" panose="020F0502020204030204" pitchFamily="34" charset="0"/>
                          <a:cs typeface="Calibri" panose="020F0502020204030204" pitchFamily="34" charset="0"/>
                        </a:rPr>
                        <a:t>Ways to</a:t>
                      </a:r>
                      <a:r>
                        <a:rPr lang="en-US" altLang="zh-HK" baseline="0" dirty="0" smtClean="0">
                          <a:latin typeface="Calibri" panose="020F0502020204030204" pitchFamily="34" charset="0"/>
                          <a:cs typeface="Calibri" panose="020F0502020204030204" pitchFamily="34" charset="0"/>
                        </a:rPr>
                        <a:t> give relevant </a:t>
                      </a:r>
                    </a:p>
                    <a:p>
                      <a:r>
                        <a:rPr lang="en-US" altLang="zh-HK" baseline="0" dirty="0" smtClean="0">
                          <a:latin typeface="Calibri" panose="020F0502020204030204" pitchFamily="34" charset="0"/>
                          <a:cs typeface="Calibri" panose="020F0502020204030204" pitchFamily="34" charset="0"/>
                        </a:rPr>
                        <a:t>supporting details</a:t>
                      </a:r>
                      <a:endParaRPr lang="zh-HK" altLang="en-US" dirty="0">
                        <a:latin typeface="Calibri" panose="020F0502020204030204" pitchFamily="34" charset="0"/>
                        <a:cs typeface="Calibri" panose="020F0502020204030204" pitchFamily="34" charset="0"/>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2">
                        <a:lumMod val="90000"/>
                      </a:schemeClr>
                    </a:solidFill>
                  </a:tcPr>
                </a:tc>
                <a:tc gridSpan="4">
                  <a:txBody>
                    <a:bodyPr/>
                    <a:lstStyle/>
                    <a:p>
                      <a:pPr algn="ctr"/>
                      <a:r>
                        <a:rPr lang="en-US" altLang="zh-HK" dirty="0" smtClean="0">
                          <a:solidFill>
                            <a:schemeClr val="tx1"/>
                          </a:solidFill>
                          <a:latin typeface="Calibri" panose="020F0502020204030204" pitchFamily="34" charset="0"/>
                          <a:cs typeface="Calibri" panose="020F0502020204030204" pitchFamily="34" charset="0"/>
                        </a:rPr>
                        <a:t>Useful Expressions</a:t>
                      </a:r>
                      <a:endParaRPr lang="zh-HK" altLang="en-US" dirty="0">
                        <a:solidFill>
                          <a:schemeClr val="tx1"/>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2">
                        <a:lumMod val="90000"/>
                      </a:schemeClr>
                    </a:solidFill>
                  </a:tcPr>
                </a:tc>
                <a:tc hMerge="1">
                  <a:txBody>
                    <a:bodyPr/>
                    <a:lstStyle/>
                    <a:p>
                      <a:endParaRPr lang="zh-HK" altLang="en-US" dirty="0">
                        <a:solidFill>
                          <a:srgbClr val="FF0000"/>
                        </a:solidFill>
                        <a:latin typeface="Calibri" panose="020F0502020204030204" pitchFamily="34" charset="0"/>
                        <a:cs typeface="Calibri" panose="020F0502020204030204" pitchFamily="34" charset="0"/>
                      </a:endParaRPr>
                    </a:p>
                  </a:txBody>
                  <a:tcPr>
                    <a:solidFill>
                      <a:schemeClr val="bg2">
                        <a:lumMod val="90000"/>
                      </a:schemeClr>
                    </a:solidFill>
                  </a:tcPr>
                </a:tc>
                <a:tc hMerge="1">
                  <a:txBody>
                    <a:bodyPr/>
                    <a:lstStyle/>
                    <a:p>
                      <a:endParaRPr lang="zh-HK" altLang="en-US" dirty="0">
                        <a:solidFill>
                          <a:srgbClr val="FF0000"/>
                        </a:solidFill>
                        <a:latin typeface="Calibri" panose="020F0502020204030204" pitchFamily="34" charset="0"/>
                        <a:cs typeface="Calibri" panose="020F0502020204030204" pitchFamily="34" charset="0"/>
                      </a:endParaRPr>
                    </a:p>
                  </a:txBody>
                  <a:tcPr>
                    <a:solidFill>
                      <a:schemeClr val="bg2">
                        <a:lumMod val="90000"/>
                      </a:schemeClr>
                    </a:solidFill>
                  </a:tcPr>
                </a:tc>
                <a:tc hMerge="1">
                  <a:txBody>
                    <a:bodyPr/>
                    <a:lstStyle/>
                    <a:p>
                      <a:pPr algn="ctr"/>
                      <a:endParaRPr lang="zh-HK" altLang="en-US" dirty="0">
                        <a:solidFill>
                          <a:schemeClr val="tx1"/>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343014369"/>
                  </a:ext>
                </a:extLst>
              </a:tr>
              <a:tr h="672513">
                <a:tc>
                  <a:txBody>
                    <a:bodyPr/>
                    <a:lstStyle/>
                    <a:p>
                      <a:endParaRPr lang="zh-HK" altLang="en-US" b="1" dirty="0">
                        <a:solidFill>
                          <a:srgbClr val="0070C0"/>
                        </a:solidFill>
                        <a:latin typeface="Calibri" panose="020F0502020204030204" pitchFamily="34" charset="0"/>
                        <a:cs typeface="Calibri" panose="020F0502020204030204" pitchFamily="34" charset="0"/>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endParaRPr lang="zh-HK" altLang="en-US" b="1" dirty="0">
                        <a:solidFill>
                          <a:srgbClr val="FF0000"/>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endParaRPr lang="zh-HK" altLang="en-US" b="1" dirty="0">
                        <a:solidFill>
                          <a:srgbClr val="FF0000"/>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endParaRPr lang="zh-HK" altLang="en-US" b="1" dirty="0">
                        <a:solidFill>
                          <a:srgbClr val="FF0000"/>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endParaRPr lang="zh-HK" altLang="en-US" b="1" dirty="0">
                        <a:solidFill>
                          <a:srgbClr val="FF0000"/>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1671705217"/>
                  </a:ext>
                </a:extLst>
              </a:tr>
              <a:tr h="708136">
                <a:tc>
                  <a:txBody>
                    <a:bodyPr/>
                    <a:lstStyle/>
                    <a:p>
                      <a:endParaRPr lang="zh-HK" altLang="en-US" b="1" dirty="0">
                        <a:solidFill>
                          <a:srgbClr val="0070C0"/>
                        </a:solidFill>
                        <a:latin typeface="Calibri" panose="020F0502020204030204" pitchFamily="34" charset="0"/>
                        <a:cs typeface="Calibri" panose="020F0502020204030204" pitchFamily="34" charset="0"/>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endParaRPr lang="zh-HK" altLang="en-US" b="1" dirty="0">
                        <a:solidFill>
                          <a:srgbClr val="FF0000"/>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endParaRPr lang="zh-HK" altLang="en-US" b="1" dirty="0">
                        <a:solidFill>
                          <a:srgbClr val="FF0000"/>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endParaRPr lang="zh-HK" altLang="en-US" b="1" dirty="0">
                        <a:solidFill>
                          <a:srgbClr val="FF0000"/>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endParaRPr lang="zh-HK" altLang="en-US" b="1" dirty="0">
                        <a:solidFill>
                          <a:srgbClr val="FF0000"/>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1473871532"/>
                  </a:ext>
                </a:extLst>
              </a:tr>
              <a:tr h="599306">
                <a:tc>
                  <a:txBody>
                    <a:bodyPr/>
                    <a:lstStyle/>
                    <a:p>
                      <a:endParaRPr lang="zh-HK" altLang="en-US" b="1" dirty="0">
                        <a:solidFill>
                          <a:srgbClr val="0070C0"/>
                        </a:solidFill>
                        <a:latin typeface="Calibri" panose="020F0502020204030204" pitchFamily="34" charset="0"/>
                        <a:cs typeface="Calibri" panose="020F0502020204030204" pitchFamily="34" charset="0"/>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lumMod val="90000"/>
                      </a:schemeClr>
                    </a:solidFill>
                  </a:tcPr>
                </a:tc>
                <a:tc>
                  <a:txBody>
                    <a:bodyPr/>
                    <a:lstStyle/>
                    <a:p>
                      <a:endParaRPr lang="zh-HK" altLang="en-US" b="1" dirty="0">
                        <a:solidFill>
                          <a:srgbClr val="FF0000"/>
                        </a:solidFill>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lumMod val="90000"/>
                      </a:schemeClr>
                    </a:solidFill>
                  </a:tcPr>
                </a:tc>
                <a:tc>
                  <a:txBody>
                    <a:bodyPr/>
                    <a:lstStyle/>
                    <a:p>
                      <a:endParaRPr lang="zh-HK" altLang="en-US"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lumMod val="90000"/>
                      </a:schemeClr>
                    </a:solidFill>
                  </a:tcPr>
                </a:tc>
                <a:tc>
                  <a:txBody>
                    <a:bodyPr/>
                    <a:lstStyle/>
                    <a:p>
                      <a:endParaRPr lang="zh-HK" altLang="en-US"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lumMod val="90000"/>
                      </a:schemeClr>
                    </a:solidFill>
                  </a:tcPr>
                </a:tc>
                <a:tc>
                  <a:txBody>
                    <a:bodyPr/>
                    <a:lstStyle/>
                    <a:p>
                      <a:endParaRPr lang="zh-HK" altLang="en-US" dirty="0">
                        <a:latin typeface="Calibri" panose="020F0502020204030204" pitchFamily="34" charset="0"/>
                        <a:cs typeface="Calibri" panose="020F0502020204030204" pitchFamily="34" charset="0"/>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2">
                        <a:lumMod val="90000"/>
                      </a:schemeClr>
                    </a:solidFill>
                  </a:tcPr>
                </a:tc>
                <a:extLst>
                  <a:ext uri="{0D108BD9-81ED-4DB2-BD59-A6C34878D82A}">
                    <a16:rowId xmlns:a16="http://schemas.microsoft.com/office/drawing/2014/main" val="203762698"/>
                  </a:ext>
                </a:extLst>
              </a:tr>
            </a:tbl>
          </a:graphicData>
        </a:graphic>
      </p:graphicFrame>
      <p:sp>
        <p:nvSpPr>
          <p:cNvPr id="13" name="文字方塊 12"/>
          <p:cNvSpPr txBox="1"/>
          <p:nvPr/>
        </p:nvSpPr>
        <p:spPr>
          <a:xfrm>
            <a:off x="334246" y="1469511"/>
            <a:ext cx="6842136" cy="443198"/>
          </a:xfrm>
          <a:prstGeom prst="rect">
            <a:avLst/>
          </a:prstGeom>
          <a:noFill/>
        </p:spPr>
        <p:txBody>
          <a:bodyPr wrap="square" rtlCol="0">
            <a:spAutoFit/>
          </a:bodyPr>
          <a:lstStyle/>
          <a:p>
            <a:pPr>
              <a:lnSpc>
                <a:spcPct val="95000"/>
              </a:lnSpc>
            </a:pPr>
            <a:r>
              <a:rPr lang="en-US" altLang="zh-HK" b="1" dirty="0" smtClean="0">
                <a:solidFill>
                  <a:srgbClr val="002060"/>
                </a:solidFill>
                <a:latin typeface="Calibri" panose="020F0502020204030204" pitchFamily="34" charset="0"/>
                <a:cs typeface="Calibri" panose="020F0502020204030204" pitchFamily="34" charset="0"/>
              </a:rPr>
              <a:t>4. </a:t>
            </a:r>
            <a:r>
              <a:rPr lang="en-US" altLang="zh-TW" b="1" dirty="0" smtClean="0">
                <a:solidFill>
                  <a:srgbClr val="002060"/>
                </a:solidFill>
                <a:latin typeface="Calibri" panose="020F0502020204030204" pitchFamily="34" charset="0"/>
                <a:cs typeface="Calibri" panose="020F0502020204030204" pitchFamily="34" charset="0"/>
              </a:rPr>
              <a:t>Three ways to give relevant supporting details</a:t>
            </a:r>
            <a:endParaRPr lang="zh-HK" altLang="en-US" b="1" dirty="0">
              <a:solidFill>
                <a:srgbClr val="002060"/>
              </a:solidFill>
              <a:latin typeface="Calibri" panose="020F0502020204030204" pitchFamily="34" charset="0"/>
              <a:cs typeface="Calibri" panose="020F0502020204030204" pitchFamily="34" charset="0"/>
            </a:endParaRPr>
          </a:p>
        </p:txBody>
      </p:sp>
      <p:sp>
        <p:nvSpPr>
          <p:cNvPr id="14" name="文字方塊 13"/>
          <p:cNvSpPr txBox="1"/>
          <p:nvPr/>
        </p:nvSpPr>
        <p:spPr>
          <a:xfrm>
            <a:off x="628219" y="5964791"/>
            <a:ext cx="1804276" cy="443198"/>
          </a:xfrm>
          <a:prstGeom prst="rect">
            <a:avLst/>
          </a:prstGeom>
          <a:noFill/>
        </p:spPr>
        <p:txBody>
          <a:bodyPr wrap="none" rtlCol="0">
            <a:spAutoFit/>
          </a:bodyPr>
          <a:lstStyle/>
          <a:p>
            <a:pPr>
              <a:lnSpc>
                <a:spcPct val="95000"/>
              </a:lnSpc>
            </a:pPr>
            <a:r>
              <a:rPr lang="en-US" altLang="zh-HK" b="1" dirty="0" smtClean="0">
                <a:solidFill>
                  <a:srgbClr val="FF0000"/>
                </a:solidFill>
                <a:latin typeface="Calibri" panose="020F0502020204030204" pitchFamily="34" charset="0"/>
                <a:cs typeface="Calibri" panose="020F0502020204030204" pitchFamily="34" charset="0"/>
              </a:rPr>
              <a:t>Therefore, …</a:t>
            </a:r>
            <a:endParaRPr lang="zh-HK" altLang="en-US" b="1" dirty="0">
              <a:solidFill>
                <a:srgbClr val="FF0000"/>
              </a:solidFill>
              <a:latin typeface="Calibri" panose="020F0502020204030204" pitchFamily="34" charset="0"/>
              <a:cs typeface="Calibri" panose="020F0502020204030204" pitchFamily="34" charset="0"/>
            </a:endParaRPr>
          </a:p>
        </p:txBody>
      </p:sp>
      <p:sp>
        <p:nvSpPr>
          <p:cNvPr id="16" name="矩形 15"/>
          <p:cNvSpPr/>
          <p:nvPr/>
        </p:nvSpPr>
        <p:spPr>
          <a:xfrm>
            <a:off x="654300" y="3166864"/>
            <a:ext cx="2265364" cy="461665"/>
          </a:xfrm>
          <a:prstGeom prst="rect">
            <a:avLst/>
          </a:prstGeom>
        </p:spPr>
        <p:txBody>
          <a:bodyPr wrap="none">
            <a:spAutoFit/>
          </a:bodyPr>
          <a:lstStyle/>
          <a:p>
            <a:r>
              <a:rPr lang="en-US" altLang="zh-HK" b="1" dirty="0">
                <a:solidFill>
                  <a:srgbClr val="0070C0"/>
                </a:solidFill>
                <a:latin typeface="Calibri" panose="020F0502020204030204" pitchFamily="34" charset="0"/>
                <a:cs typeface="Calibri" panose="020F0502020204030204" pitchFamily="34" charset="0"/>
              </a:rPr>
              <a:t>Giving </a:t>
            </a:r>
            <a:r>
              <a:rPr lang="en-US" altLang="zh-HK" b="1" dirty="0" smtClean="0">
                <a:solidFill>
                  <a:srgbClr val="0070C0"/>
                </a:solidFill>
                <a:latin typeface="Calibri" panose="020F0502020204030204" pitchFamily="34" charset="0"/>
                <a:cs typeface="Calibri" panose="020F0502020204030204" pitchFamily="34" charset="0"/>
              </a:rPr>
              <a:t>examples</a:t>
            </a:r>
            <a:endParaRPr lang="zh-HK" altLang="en-US" b="1" dirty="0">
              <a:solidFill>
                <a:srgbClr val="0070C0"/>
              </a:solidFill>
              <a:latin typeface="Calibri" panose="020F0502020204030204" pitchFamily="34" charset="0"/>
              <a:cs typeface="Calibri" panose="020F0502020204030204" pitchFamily="34" charset="0"/>
            </a:endParaRPr>
          </a:p>
        </p:txBody>
      </p:sp>
      <p:sp>
        <p:nvSpPr>
          <p:cNvPr id="17" name="矩形 16"/>
          <p:cNvSpPr/>
          <p:nvPr/>
        </p:nvSpPr>
        <p:spPr>
          <a:xfrm>
            <a:off x="716416" y="3877249"/>
            <a:ext cx="2047099" cy="461665"/>
          </a:xfrm>
          <a:prstGeom prst="rect">
            <a:avLst/>
          </a:prstGeom>
        </p:spPr>
        <p:txBody>
          <a:bodyPr wrap="none">
            <a:spAutoFit/>
          </a:bodyPr>
          <a:lstStyle/>
          <a:p>
            <a:r>
              <a:rPr lang="en-US" altLang="zh-HK" b="1" dirty="0">
                <a:solidFill>
                  <a:srgbClr val="0070C0"/>
                </a:solidFill>
                <a:latin typeface="Calibri" panose="020F0502020204030204" pitchFamily="34" charset="0"/>
                <a:cs typeface="Calibri" panose="020F0502020204030204" pitchFamily="34" charset="0"/>
              </a:rPr>
              <a:t>Giving reasons</a:t>
            </a:r>
            <a:endParaRPr lang="zh-HK" altLang="en-US" b="1" dirty="0">
              <a:solidFill>
                <a:srgbClr val="0070C0"/>
              </a:solidFill>
              <a:latin typeface="Calibri" panose="020F0502020204030204" pitchFamily="34" charset="0"/>
              <a:cs typeface="Calibri" panose="020F0502020204030204" pitchFamily="34" charset="0"/>
            </a:endParaRPr>
          </a:p>
        </p:txBody>
      </p:sp>
      <p:sp>
        <p:nvSpPr>
          <p:cNvPr id="18" name="矩形 17"/>
          <p:cNvSpPr/>
          <p:nvPr/>
        </p:nvSpPr>
        <p:spPr>
          <a:xfrm>
            <a:off x="716416" y="4513932"/>
            <a:ext cx="1627882" cy="461665"/>
          </a:xfrm>
          <a:prstGeom prst="rect">
            <a:avLst/>
          </a:prstGeom>
        </p:spPr>
        <p:txBody>
          <a:bodyPr wrap="none">
            <a:spAutoFit/>
          </a:bodyPr>
          <a:lstStyle/>
          <a:p>
            <a:r>
              <a:rPr lang="en-US" altLang="zh-HK" b="1" dirty="0">
                <a:solidFill>
                  <a:srgbClr val="0070C0"/>
                </a:solidFill>
                <a:latin typeface="Calibri" panose="020F0502020204030204" pitchFamily="34" charset="0"/>
                <a:cs typeface="Calibri" panose="020F0502020204030204" pitchFamily="34" charset="0"/>
              </a:rPr>
              <a:t>Giving data</a:t>
            </a:r>
            <a:endParaRPr lang="zh-HK" altLang="en-US" b="1" dirty="0">
              <a:solidFill>
                <a:srgbClr val="0070C0"/>
              </a:solidFill>
              <a:latin typeface="Calibri" panose="020F0502020204030204" pitchFamily="34" charset="0"/>
              <a:cs typeface="Calibri" panose="020F0502020204030204" pitchFamily="34" charset="0"/>
            </a:endParaRPr>
          </a:p>
        </p:txBody>
      </p:sp>
      <p:sp>
        <p:nvSpPr>
          <p:cNvPr id="19" name="矩形 18"/>
          <p:cNvSpPr/>
          <p:nvPr/>
        </p:nvSpPr>
        <p:spPr>
          <a:xfrm>
            <a:off x="3729705" y="3202712"/>
            <a:ext cx="2099614" cy="461665"/>
          </a:xfrm>
          <a:prstGeom prst="rect">
            <a:avLst/>
          </a:prstGeom>
        </p:spPr>
        <p:txBody>
          <a:bodyPr wrap="none">
            <a:spAutoFit/>
          </a:bodyPr>
          <a:lstStyle/>
          <a:p>
            <a:r>
              <a:rPr lang="en-US" altLang="zh-HK" b="1" dirty="0">
                <a:solidFill>
                  <a:srgbClr val="FF0000"/>
                </a:solidFill>
                <a:latin typeface="Calibri" panose="020F0502020204030204" pitchFamily="34" charset="0"/>
                <a:cs typeface="Calibri" panose="020F0502020204030204" pitchFamily="34" charset="0"/>
              </a:rPr>
              <a:t>For instance, …</a:t>
            </a:r>
            <a:endParaRPr lang="zh-HK" altLang="en-US" b="1" dirty="0">
              <a:solidFill>
                <a:srgbClr val="FF0000"/>
              </a:solidFill>
              <a:latin typeface="Calibri" panose="020F0502020204030204" pitchFamily="34" charset="0"/>
              <a:cs typeface="Calibri" panose="020F0502020204030204" pitchFamily="34" charset="0"/>
            </a:endParaRPr>
          </a:p>
        </p:txBody>
      </p:sp>
      <p:sp>
        <p:nvSpPr>
          <p:cNvPr id="20" name="矩形 19"/>
          <p:cNvSpPr/>
          <p:nvPr/>
        </p:nvSpPr>
        <p:spPr>
          <a:xfrm>
            <a:off x="6344814" y="3198617"/>
            <a:ext cx="1399742" cy="461665"/>
          </a:xfrm>
          <a:prstGeom prst="rect">
            <a:avLst/>
          </a:prstGeom>
        </p:spPr>
        <p:txBody>
          <a:bodyPr wrap="none">
            <a:spAutoFit/>
          </a:bodyPr>
          <a:lstStyle/>
          <a:p>
            <a:r>
              <a:rPr lang="en-US" altLang="zh-HK" b="1" dirty="0">
                <a:solidFill>
                  <a:srgbClr val="FF0000"/>
                </a:solidFill>
                <a:latin typeface="Calibri" panose="020F0502020204030204" pitchFamily="34" charset="0"/>
                <a:cs typeface="Calibri" panose="020F0502020204030204" pitchFamily="34" charset="0"/>
              </a:rPr>
              <a:t>such as …</a:t>
            </a:r>
            <a:endParaRPr lang="zh-HK" altLang="en-US" b="1" dirty="0">
              <a:solidFill>
                <a:srgbClr val="FF0000"/>
              </a:solidFill>
              <a:latin typeface="Calibri" panose="020F0502020204030204" pitchFamily="34" charset="0"/>
              <a:cs typeface="Calibri" panose="020F0502020204030204" pitchFamily="34" charset="0"/>
            </a:endParaRPr>
          </a:p>
        </p:txBody>
      </p:sp>
      <p:sp>
        <p:nvSpPr>
          <p:cNvPr id="21" name="矩形 20"/>
          <p:cNvSpPr/>
          <p:nvPr/>
        </p:nvSpPr>
        <p:spPr>
          <a:xfrm>
            <a:off x="9317803" y="2924944"/>
            <a:ext cx="1848968" cy="830997"/>
          </a:xfrm>
          <a:prstGeom prst="rect">
            <a:avLst/>
          </a:prstGeom>
        </p:spPr>
        <p:txBody>
          <a:bodyPr wrap="none">
            <a:spAutoFit/>
          </a:bodyPr>
          <a:lstStyle/>
          <a:p>
            <a:r>
              <a:rPr lang="en-US" altLang="zh-HK" b="1" dirty="0" smtClean="0">
                <a:solidFill>
                  <a:srgbClr val="FF0000"/>
                </a:solidFill>
                <a:latin typeface="Calibri" panose="020F0502020204030204" pitchFamily="34" charset="0"/>
                <a:cs typeface="Calibri" panose="020F0502020204030204" pitchFamily="34" charset="0"/>
              </a:rPr>
              <a:t>Take … as an </a:t>
            </a:r>
          </a:p>
          <a:p>
            <a:r>
              <a:rPr lang="en-US" altLang="zh-HK" b="1" dirty="0" smtClean="0">
                <a:solidFill>
                  <a:srgbClr val="FF0000"/>
                </a:solidFill>
                <a:latin typeface="Calibri" panose="020F0502020204030204" pitchFamily="34" charset="0"/>
                <a:cs typeface="Calibri" panose="020F0502020204030204" pitchFamily="34" charset="0"/>
              </a:rPr>
              <a:t>example, …</a:t>
            </a:r>
            <a:endParaRPr lang="zh-HK" altLang="en-US" b="1" dirty="0">
              <a:solidFill>
                <a:srgbClr val="FF0000"/>
              </a:solidFill>
              <a:latin typeface="Calibri" panose="020F0502020204030204" pitchFamily="34" charset="0"/>
              <a:cs typeface="Calibri" panose="020F0502020204030204" pitchFamily="34" charset="0"/>
            </a:endParaRPr>
          </a:p>
        </p:txBody>
      </p:sp>
      <p:sp>
        <p:nvSpPr>
          <p:cNvPr id="22" name="矩形 21"/>
          <p:cNvSpPr/>
          <p:nvPr/>
        </p:nvSpPr>
        <p:spPr>
          <a:xfrm>
            <a:off x="3729705" y="3877249"/>
            <a:ext cx="2111284" cy="461665"/>
          </a:xfrm>
          <a:prstGeom prst="rect">
            <a:avLst/>
          </a:prstGeom>
        </p:spPr>
        <p:txBody>
          <a:bodyPr wrap="none">
            <a:spAutoFit/>
          </a:bodyPr>
          <a:lstStyle/>
          <a:p>
            <a:r>
              <a:rPr lang="en-US" altLang="zh-HK" b="1" dirty="0">
                <a:solidFill>
                  <a:srgbClr val="FF0000"/>
                </a:solidFill>
                <a:latin typeface="Calibri" panose="020F0502020204030204" pitchFamily="34" charset="0"/>
                <a:cs typeface="Calibri" panose="020F0502020204030204" pitchFamily="34" charset="0"/>
              </a:rPr>
              <a:t>It is because … </a:t>
            </a:r>
            <a:endParaRPr lang="zh-HK" altLang="en-US" b="1" dirty="0">
              <a:solidFill>
                <a:srgbClr val="FF0000"/>
              </a:solidFill>
              <a:latin typeface="Calibri" panose="020F0502020204030204" pitchFamily="34" charset="0"/>
              <a:cs typeface="Calibri" panose="020F0502020204030204" pitchFamily="34" charset="0"/>
            </a:endParaRPr>
          </a:p>
        </p:txBody>
      </p:sp>
      <p:sp>
        <p:nvSpPr>
          <p:cNvPr id="23" name="矩形 22"/>
          <p:cNvSpPr/>
          <p:nvPr/>
        </p:nvSpPr>
        <p:spPr>
          <a:xfrm>
            <a:off x="6379909" y="3889459"/>
            <a:ext cx="1037463" cy="461665"/>
          </a:xfrm>
          <a:prstGeom prst="rect">
            <a:avLst/>
          </a:prstGeom>
        </p:spPr>
        <p:txBody>
          <a:bodyPr wrap="none">
            <a:spAutoFit/>
          </a:bodyPr>
          <a:lstStyle/>
          <a:p>
            <a:r>
              <a:rPr lang="en-US" altLang="zh-HK" b="1" dirty="0">
                <a:solidFill>
                  <a:srgbClr val="FF0000"/>
                </a:solidFill>
                <a:latin typeface="Calibri" panose="020F0502020204030204" pitchFamily="34" charset="0"/>
                <a:cs typeface="Calibri" panose="020F0502020204030204" pitchFamily="34" charset="0"/>
              </a:rPr>
              <a:t>… as …</a:t>
            </a:r>
            <a:endParaRPr lang="zh-HK" altLang="en-US" b="1" dirty="0">
              <a:solidFill>
                <a:srgbClr val="FF0000"/>
              </a:solidFill>
              <a:latin typeface="Calibri" panose="020F0502020204030204" pitchFamily="34" charset="0"/>
              <a:cs typeface="Calibri" panose="020F0502020204030204" pitchFamily="34" charset="0"/>
            </a:endParaRPr>
          </a:p>
        </p:txBody>
      </p:sp>
      <p:sp>
        <p:nvSpPr>
          <p:cNvPr id="24" name="矩形 23"/>
          <p:cNvSpPr/>
          <p:nvPr/>
        </p:nvSpPr>
        <p:spPr>
          <a:xfrm>
            <a:off x="7836511" y="3921037"/>
            <a:ext cx="1409360" cy="461665"/>
          </a:xfrm>
          <a:prstGeom prst="rect">
            <a:avLst/>
          </a:prstGeom>
        </p:spPr>
        <p:txBody>
          <a:bodyPr wrap="none">
            <a:spAutoFit/>
          </a:bodyPr>
          <a:lstStyle/>
          <a:p>
            <a:r>
              <a:rPr lang="en-US" altLang="zh-HK" b="1" dirty="0">
                <a:solidFill>
                  <a:srgbClr val="FF0000"/>
                </a:solidFill>
                <a:latin typeface="Calibri" panose="020F0502020204030204" pitchFamily="34" charset="0"/>
                <a:cs typeface="Calibri" panose="020F0502020204030204" pitchFamily="34" charset="0"/>
              </a:rPr>
              <a:t>… since …</a:t>
            </a:r>
            <a:endParaRPr lang="zh-HK" altLang="en-US" b="1" dirty="0">
              <a:solidFill>
                <a:srgbClr val="FF0000"/>
              </a:solidFill>
              <a:latin typeface="Calibri" panose="020F0502020204030204" pitchFamily="34" charset="0"/>
              <a:cs typeface="Calibri" panose="020F0502020204030204" pitchFamily="34" charset="0"/>
            </a:endParaRPr>
          </a:p>
        </p:txBody>
      </p:sp>
      <p:sp>
        <p:nvSpPr>
          <p:cNvPr id="25" name="矩形 24"/>
          <p:cNvSpPr/>
          <p:nvPr/>
        </p:nvSpPr>
        <p:spPr>
          <a:xfrm>
            <a:off x="7985550" y="3206723"/>
            <a:ext cx="918457" cy="461665"/>
          </a:xfrm>
          <a:prstGeom prst="rect">
            <a:avLst/>
          </a:prstGeom>
        </p:spPr>
        <p:txBody>
          <a:bodyPr wrap="none">
            <a:spAutoFit/>
          </a:bodyPr>
          <a:lstStyle/>
          <a:p>
            <a:r>
              <a:rPr lang="en-US" altLang="zh-HK" b="1" dirty="0">
                <a:solidFill>
                  <a:srgbClr val="FF0000"/>
                </a:solidFill>
                <a:latin typeface="Calibri" panose="020F0502020204030204" pitchFamily="34" charset="0"/>
                <a:cs typeface="Calibri" panose="020F0502020204030204" pitchFamily="34" charset="0"/>
              </a:rPr>
              <a:t>like …</a:t>
            </a:r>
            <a:endParaRPr lang="zh-HK" altLang="en-US" b="1" dirty="0">
              <a:solidFill>
                <a:srgbClr val="FF0000"/>
              </a:solidFill>
              <a:latin typeface="Calibri" panose="020F0502020204030204" pitchFamily="34" charset="0"/>
              <a:cs typeface="Calibri" panose="020F0502020204030204" pitchFamily="34" charset="0"/>
            </a:endParaRPr>
          </a:p>
        </p:txBody>
      </p:sp>
      <p:sp>
        <p:nvSpPr>
          <p:cNvPr id="26" name="矩形 25"/>
          <p:cNvSpPr/>
          <p:nvPr/>
        </p:nvSpPr>
        <p:spPr>
          <a:xfrm>
            <a:off x="3729705" y="4488422"/>
            <a:ext cx="1641796" cy="461665"/>
          </a:xfrm>
          <a:prstGeom prst="rect">
            <a:avLst/>
          </a:prstGeom>
        </p:spPr>
        <p:txBody>
          <a:bodyPr wrap="none">
            <a:spAutoFit/>
          </a:bodyPr>
          <a:lstStyle/>
          <a:p>
            <a:r>
              <a:rPr lang="en-US" altLang="zh-HK" b="1" dirty="0">
                <a:solidFill>
                  <a:srgbClr val="FF0000"/>
                </a:solidFill>
                <a:latin typeface="Calibri" panose="020F0502020204030204" pitchFamily="34" charset="0"/>
                <a:cs typeface="Calibri" panose="020F0502020204030204" pitchFamily="34" charset="0"/>
              </a:rPr>
              <a:t>Based on …</a:t>
            </a:r>
            <a:endParaRPr lang="zh-HK" altLang="en-US" b="1" dirty="0">
              <a:solidFill>
                <a:srgbClr val="FF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96882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arn(inVertical)">
                                      <p:cBhvr>
                                        <p:cTn id="20" dur="500"/>
                                        <p:tgtEl>
                                          <p:spTgt spid="8"/>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arn(inVertical)">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barn(inVertical)">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barn(inVertical)">
                                      <p:cBhvr>
                                        <p:cTn id="38" dur="5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barn(inVertical)">
                                      <p:cBhvr>
                                        <p:cTn id="43" dur="500"/>
                                        <p:tgtEl>
                                          <p:spTgt spid="16"/>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barn(inVertical)">
                                      <p:cBhvr>
                                        <p:cTn id="48" dur="500"/>
                                        <p:tgtEl>
                                          <p:spTgt spid="17"/>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nodeType="clickEffect">
                                  <p:stCondLst>
                                    <p:cond delay="0"/>
                                  </p:stCondLst>
                                  <p:childTnLst>
                                    <p:set>
                                      <p:cBhvr>
                                        <p:cTn id="52" dur="1" fill="hold">
                                          <p:stCondLst>
                                            <p:cond delay="0"/>
                                          </p:stCondLst>
                                        </p:cTn>
                                        <p:tgtEl>
                                          <p:spTgt spid="18">
                                            <p:txEl>
                                              <p:pRg st="0" end="0"/>
                                            </p:txEl>
                                          </p:spTgt>
                                        </p:tgtEl>
                                        <p:attrNameLst>
                                          <p:attrName>style.visibility</p:attrName>
                                        </p:attrNameLst>
                                      </p:cBhvr>
                                      <p:to>
                                        <p:strVal val="visible"/>
                                      </p:to>
                                    </p:set>
                                    <p:animEffect transition="in" filter="barn(inVertical)">
                                      <p:cBhvr>
                                        <p:cTn id="53" dur="500"/>
                                        <p:tgtEl>
                                          <p:spTgt spid="18">
                                            <p:txEl>
                                              <p:pRg st="0" end="0"/>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grpId="0" nodeType="click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barn(inVertical)">
                                      <p:cBhvr>
                                        <p:cTn id="58" dur="500"/>
                                        <p:tgtEl>
                                          <p:spTgt spid="19"/>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21" fill="hold" grpId="0" nodeType="click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barn(inVertical)">
                                      <p:cBhvr>
                                        <p:cTn id="63" dur="500"/>
                                        <p:tgtEl>
                                          <p:spTgt spid="20"/>
                                        </p:tgtEl>
                                      </p:cBhvr>
                                    </p:animEffect>
                                  </p:childTnLst>
                                </p:cTn>
                              </p:par>
                            </p:childTnLst>
                          </p:cTn>
                        </p:par>
                      </p:childTnLst>
                    </p:cTn>
                  </p:par>
                  <p:par>
                    <p:cTn id="64" fill="hold">
                      <p:stCondLst>
                        <p:cond delay="indefinite"/>
                      </p:stCondLst>
                      <p:childTnLst>
                        <p:par>
                          <p:cTn id="65" fill="hold">
                            <p:stCondLst>
                              <p:cond delay="0"/>
                            </p:stCondLst>
                            <p:childTnLst>
                              <p:par>
                                <p:cTn id="66" presetID="16" presetClass="entr" presetSubtype="21" fill="hold" grpId="0" nodeType="click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barn(inVertical)">
                                      <p:cBhvr>
                                        <p:cTn id="68" dur="500"/>
                                        <p:tgtEl>
                                          <p:spTgt spid="25"/>
                                        </p:tgtEl>
                                      </p:cBhvr>
                                    </p:animEffect>
                                  </p:childTnLst>
                                </p:cTn>
                              </p:par>
                            </p:childTnLst>
                          </p:cTn>
                        </p:par>
                      </p:childTnLst>
                    </p:cTn>
                  </p:par>
                  <p:par>
                    <p:cTn id="69" fill="hold">
                      <p:stCondLst>
                        <p:cond delay="indefinite"/>
                      </p:stCondLst>
                      <p:childTnLst>
                        <p:par>
                          <p:cTn id="70" fill="hold">
                            <p:stCondLst>
                              <p:cond delay="0"/>
                            </p:stCondLst>
                            <p:childTnLst>
                              <p:par>
                                <p:cTn id="71" presetID="16" presetClass="entr" presetSubtype="21" fill="hold" grpId="0" nodeType="click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barn(inVertical)">
                                      <p:cBhvr>
                                        <p:cTn id="73" dur="500"/>
                                        <p:tgtEl>
                                          <p:spTgt spid="21"/>
                                        </p:tgtEl>
                                      </p:cBhvr>
                                    </p:animEffect>
                                  </p:childTnLst>
                                </p:cTn>
                              </p:par>
                            </p:childTnLst>
                          </p:cTn>
                        </p:par>
                      </p:childTnLst>
                    </p:cTn>
                  </p:par>
                  <p:par>
                    <p:cTn id="74" fill="hold">
                      <p:stCondLst>
                        <p:cond delay="indefinite"/>
                      </p:stCondLst>
                      <p:childTnLst>
                        <p:par>
                          <p:cTn id="75" fill="hold">
                            <p:stCondLst>
                              <p:cond delay="0"/>
                            </p:stCondLst>
                            <p:childTnLst>
                              <p:par>
                                <p:cTn id="76" presetID="16" presetClass="entr" presetSubtype="21" fill="hold" grpId="0" nodeType="click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barn(inVertical)">
                                      <p:cBhvr>
                                        <p:cTn id="78" dur="500"/>
                                        <p:tgtEl>
                                          <p:spTgt spid="22"/>
                                        </p:tgtEl>
                                      </p:cBhvr>
                                    </p:animEffect>
                                  </p:childTnLst>
                                </p:cTn>
                              </p:par>
                            </p:childTnLst>
                          </p:cTn>
                        </p:par>
                      </p:childTnLst>
                    </p:cTn>
                  </p:par>
                  <p:par>
                    <p:cTn id="79" fill="hold">
                      <p:stCondLst>
                        <p:cond delay="indefinite"/>
                      </p:stCondLst>
                      <p:childTnLst>
                        <p:par>
                          <p:cTn id="80" fill="hold">
                            <p:stCondLst>
                              <p:cond delay="0"/>
                            </p:stCondLst>
                            <p:childTnLst>
                              <p:par>
                                <p:cTn id="81" presetID="16" presetClass="entr" presetSubtype="21" fill="hold" grpId="0" nodeType="click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barn(inVertical)">
                                      <p:cBhvr>
                                        <p:cTn id="83" dur="500"/>
                                        <p:tgtEl>
                                          <p:spTgt spid="23"/>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4" fill="hold" grpId="0" nodeType="click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wipe(down)">
                                      <p:cBhvr>
                                        <p:cTn id="88" dur="500"/>
                                        <p:tgtEl>
                                          <p:spTgt spid="24"/>
                                        </p:tgtEl>
                                      </p:cBhvr>
                                    </p:animEffect>
                                  </p:childTnLst>
                                </p:cTn>
                              </p:par>
                            </p:childTnLst>
                          </p:cTn>
                        </p:par>
                      </p:childTnLst>
                    </p:cTn>
                  </p:par>
                  <p:par>
                    <p:cTn id="89" fill="hold">
                      <p:stCondLst>
                        <p:cond delay="indefinite"/>
                      </p:stCondLst>
                      <p:childTnLst>
                        <p:par>
                          <p:cTn id="90" fill="hold">
                            <p:stCondLst>
                              <p:cond delay="0"/>
                            </p:stCondLst>
                            <p:childTnLst>
                              <p:par>
                                <p:cTn id="91" presetID="16" presetClass="entr" presetSubtype="21" fill="hold" grpId="0" nodeType="clickEffect">
                                  <p:stCondLst>
                                    <p:cond delay="0"/>
                                  </p:stCondLst>
                                  <p:childTnLst>
                                    <p:set>
                                      <p:cBhvr>
                                        <p:cTn id="92" dur="1" fill="hold">
                                          <p:stCondLst>
                                            <p:cond delay="0"/>
                                          </p:stCondLst>
                                        </p:cTn>
                                        <p:tgtEl>
                                          <p:spTgt spid="26"/>
                                        </p:tgtEl>
                                        <p:attrNameLst>
                                          <p:attrName>style.visibility</p:attrName>
                                        </p:attrNameLst>
                                      </p:cBhvr>
                                      <p:to>
                                        <p:strVal val="visible"/>
                                      </p:to>
                                    </p:set>
                                    <p:animEffect transition="in" filter="barn(inVertical)">
                                      <p:cBhvr>
                                        <p:cTn id="93" dur="500"/>
                                        <p:tgtEl>
                                          <p:spTgt spid="26"/>
                                        </p:tgtEl>
                                      </p:cBhvr>
                                    </p:animEffect>
                                  </p:childTnLst>
                                </p:cTn>
                              </p:par>
                            </p:childTnLst>
                          </p:cTn>
                        </p:par>
                      </p:childTnLst>
                    </p:cTn>
                  </p:par>
                  <p:par>
                    <p:cTn id="94" fill="hold">
                      <p:stCondLst>
                        <p:cond delay="indefinite"/>
                      </p:stCondLst>
                      <p:childTnLst>
                        <p:par>
                          <p:cTn id="95" fill="hold">
                            <p:stCondLst>
                              <p:cond delay="0"/>
                            </p:stCondLst>
                            <p:childTnLst>
                              <p:par>
                                <p:cTn id="96" presetID="16" presetClass="entr" presetSubtype="21" fill="hold" grpId="0" nodeType="clickEffect">
                                  <p:stCondLst>
                                    <p:cond delay="0"/>
                                  </p:stCondLst>
                                  <p:childTnLst>
                                    <p:set>
                                      <p:cBhvr>
                                        <p:cTn id="97" dur="1" fill="hold">
                                          <p:stCondLst>
                                            <p:cond delay="0"/>
                                          </p:stCondLst>
                                        </p:cTn>
                                        <p:tgtEl>
                                          <p:spTgt spid="11"/>
                                        </p:tgtEl>
                                        <p:attrNameLst>
                                          <p:attrName>style.visibility</p:attrName>
                                        </p:attrNameLst>
                                      </p:cBhvr>
                                      <p:to>
                                        <p:strVal val="visible"/>
                                      </p:to>
                                    </p:set>
                                    <p:animEffect transition="in" filter="barn(inVertical)">
                                      <p:cBhvr>
                                        <p:cTn id="98" dur="500"/>
                                        <p:tgtEl>
                                          <p:spTgt spid="11"/>
                                        </p:tgtEl>
                                      </p:cBhvr>
                                    </p:animEffect>
                                  </p:childTnLst>
                                </p:cTn>
                              </p:par>
                            </p:childTnLst>
                          </p:cTn>
                        </p:par>
                      </p:childTnLst>
                    </p:cTn>
                  </p:par>
                  <p:par>
                    <p:cTn id="99" fill="hold">
                      <p:stCondLst>
                        <p:cond delay="indefinite"/>
                      </p:stCondLst>
                      <p:childTnLst>
                        <p:par>
                          <p:cTn id="100" fill="hold">
                            <p:stCondLst>
                              <p:cond delay="0"/>
                            </p:stCondLst>
                            <p:childTnLst>
                              <p:par>
                                <p:cTn id="101" presetID="16" presetClass="entr" presetSubtype="21" fill="hold" grpId="0" nodeType="clickEffect">
                                  <p:stCondLst>
                                    <p:cond delay="0"/>
                                  </p:stCondLst>
                                  <p:childTnLst>
                                    <p:set>
                                      <p:cBhvr>
                                        <p:cTn id="102" dur="1" fill="hold">
                                          <p:stCondLst>
                                            <p:cond delay="0"/>
                                          </p:stCondLst>
                                        </p:cTn>
                                        <p:tgtEl>
                                          <p:spTgt spid="14"/>
                                        </p:tgtEl>
                                        <p:attrNameLst>
                                          <p:attrName>style.visibility</p:attrName>
                                        </p:attrNameLst>
                                      </p:cBhvr>
                                      <p:to>
                                        <p:strVal val="visible"/>
                                      </p:to>
                                    </p:set>
                                    <p:animEffect transition="in" filter="barn(inVertical)">
                                      <p:cBhvr>
                                        <p:cTn id="10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animBg="1"/>
      <p:bldP spid="8" grpId="0"/>
      <p:bldP spid="9" grpId="0" animBg="1"/>
      <p:bldP spid="10" grpId="0"/>
      <p:bldP spid="11" grpId="0"/>
      <p:bldP spid="13" grpId="0"/>
      <p:bldP spid="14" grpId="0"/>
      <p:bldP spid="16" grpId="0"/>
      <p:bldP spid="17" grpId="0"/>
      <p:bldP spid="19" grpId="0"/>
      <p:bldP spid="20" grpId="0"/>
      <p:bldP spid="21" grpId="0"/>
      <p:bldP spid="22" grpId="0"/>
      <p:bldP spid="23" grpId="0"/>
      <p:bldP spid="24" grpId="0"/>
      <p:bldP spid="25" grpId="0"/>
      <p:bldP spid="2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5014292" y="332656"/>
            <a:ext cx="2708498" cy="735586"/>
          </a:xfrm>
          <a:prstGeom prst="rect">
            <a:avLst/>
          </a:prstGeom>
          <a:noFill/>
        </p:spPr>
        <p:txBody>
          <a:bodyPr wrap="none" rtlCol="0">
            <a:spAutoFit/>
          </a:bodyPr>
          <a:lstStyle/>
          <a:p>
            <a:pPr>
              <a:lnSpc>
                <a:spcPct val="95000"/>
              </a:lnSpc>
            </a:pPr>
            <a:r>
              <a:rPr lang="en-US" altLang="zh-HK" sz="4400" dirty="0" smtClean="0">
                <a:latin typeface="Arial Black" panose="020B0A04020102020204" pitchFamily="34" charset="0"/>
              </a:rPr>
              <a:t>The End</a:t>
            </a:r>
            <a:endParaRPr lang="zh-HK" altLang="en-US" sz="4400" dirty="0">
              <a:latin typeface="Arial Black" panose="020B0A04020102020204" pitchFamily="34" charset="0"/>
            </a:endParaRPr>
          </a:p>
        </p:txBody>
      </p:sp>
      <p:pic>
        <p:nvPicPr>
          <p:cNvPr id="4" name="圖片 3"/>
          <p:cNvPicPr>
            <a:picLocks noChangeAspect="1"/>
          </p:cNvPicPr>
          <p:nvPr/>
        </p:nvPicPr>
        <p:blipFill>
          <a:blip r:embed="rId2"/>
          <a:stretch>
            <a:fillRect/>
          </a:stretch>
        </p:blipFill>
        <p:spPr>
          <a:xfrm>
            <a:off x="1269876" y="2636912"/>
            <a:ext cx="9361040" cy="3744416"/>
          </a:xfrm>
          <a:prstGeom prst="rect">
            <a:avLst/>
          </a:prstGeom>
        </p:spPr>
      </p:pic>
      <p:sp>
        <p:nvSpPr>
          <p:cNvPr id="5" name="矩形 4"/>
          <p:cNvSpPr/>
          <p:nvPr/>
        </p:nvSpPr>
        <p:spPr>
          <a:xfrm>
            <a:off x="5011535" y="1556792"/>
            <a:ext cx="2957669" cy="735586"/>
          </a:xfrm>
          <a:prstGeom prst="rect">
            <a:avLst/>
          </a:prstGeom>
        </p:spPr>
        <p:txBody>
          <a:bodyPr wrap="none">
            <a:spAutoFit/>
          </a:bodyPr>
          <a:lstStyle/>
          <a:p>
            <a:pPr>
              <a:lnSpc>
                <a:spcPct val="95000"/>
              </a:lnSpc>
            </a:pPr>
            <a:r>
              <a:rPr lang="en-US" altLang="zh-HK" sz="4400" b="1" dirty="0">
                <a:latin typeface="Arial Black" panose="020B0A04020102020204" pitchFamily="34" charset="0"/>
              </a:rPr>
              <a:t>Post-test</a:t>
            </a:r>
            <a:endParaRPr lang="zh-HK" altLang="en-US" sz="4400" b="1" dirty="0">
              <a:latin typeface="Arial Black" panose="020B0A04020102020204" pitchFamily="34" charset="0"/>
            </a:endParaRPr>
          </a:p>
        </p:txBody>
      </p:sp>
    </p:spTree>
    <p:extLst>
      <p:ext uri="{BB962C8B-B14F-4D97-AF65-F5344CB8AC3E}">
        <p14:creationId xmlns:p14="http://schemas.microsoft.com/office/powerpoint/2010/main" val="3471384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549796" y="404664"/>
            <a:ext cx="4009431" cy="501676"/>
          </a:xfrm>
          <a:prstGeom prst="rect">
            <a:avLst/>
          </a:prstGeom>
          <a:noFill/>
        </p:spPr>
        <p:txBody>
          <a:bodyPr wrap="none" rtlCol="0">
            <a:spAutoFit/>
          </a:bodyPr>
          <a:lstStyle/>
          <a:p>
            <a:pPr>
              <a:lnSpc>
                <a:spcPct val="95000"/>
              </a:lnSpc>
            </a:pPr>
            <a:r>
              <a:rPr lang="en-US" altLang="zh-HK" sz="2800" b="1" dirty="0" smtClean="0">
                <a:solidFill>
                  <a:srgbClr val="0033CC"/>
                </a:solidFill>
              </a:rPr>
              <a:t>Post-lesson Evaluation</a:t>
            </a:r>
            <a:endParaRPr lang="zh-HK" altLang="en-US" sz="2800" b="1" dirty="0">
              <a:solidFill>
                <a:srgbClr val="0033CC"/>
              </a:solidFill>
            </a:endParaRPr>
          </a:p>
        </p:txBody>
      </p:sp>
      <p:sp>
        <p:nvSpPr>
          <p:cNvPr id="3" name="文字方塊 2"/>
          <p:cNvSpPr txBox="1"/>
          <p:nvPr/>
        </p:nvSpPr>
        <p:spPr>
          <a:xfrm>
            <a:off x="333772" y="1052736"/>
            <a:ext cx="11631710" cy="1144929"/>
          </a:xfrm>
          <a:prstGeom prst="rect">
            <a:avLst/>
          </a:prstGeom>
          <a:noFill/>
        </p:spPr>
        <p:txBody>
          <a:bodyPr wrap="none" rtlCol="0">
            <a:spAutoFit/>
          </a:bodyPr>
          <a:lstStyle/>
          <a:p>
            <a:pPr marL="342900" indent="-342900">
              <a:lnSpc>
                <a:spcPct val="95000"/>
              </a:lnSpc>
              <a:buFontTx/>
              <a:buChar char="-"/>
            </a:pPr>
            <a:r>
              <a:rPr lang="en-US" altLang="zh-HK" dirty="0" smtClean="0"/>
              <a:t>Students have a much clearer concept on the elements in a body</a:t>
            </a:r>
          </a:p>
          <a:p>
            <a:pPr>
              <a:lnSpc>
                <a:spcPct val="95000"/>
              </a:lnSpc>
            </a:pPr>
            <a:r>
              <a:rPr lang="en-US" altLang="zh-HK" dirty="0"/>
              <a:t> </a:t>
            </a:r>
            <a:r>
              <a:rPr lang="en-US" altLang="zh-HK" dirty="0" smtClean="0"/>
              <a:t>    paragraph, i.e. topic sentence + relevant supporting details + concluding </a:t>
            </a:r>
          </a:p>
          <a:p>
            <a:pPr>
              <a:lnSpc>
                <a:spcPct val="95000"/>
              </a:lnSpc>
            </a:pPr>
            <a:r>
              <a:rPr lang="en-US" altLang="zh-HK" dirty="0"/>
              <a:t> </a:t>
            </a:r>
            <a:r>
              <a:rPr lang="en-US" altLang="zh-HK" dirty="0" smtClean="0"/>
              <a:t>    sentence </a:t>
            </a:r>
            <a:endParaRPr lang="zh-HK" altLang="en-US" dirty="0"/>
          </a:p>
        </p:txBody>
      </p:sp>
      <p:sp>
        <p:nvSpPr>
          <p:cNvPr id="5" name="文字方塊 4"/>
          <p:cNvSpPr txBox="1"/>
          <p:nvPr/>
        </p:nvSpPr>
        <p:spPr>
          <a:xfrm>
            <a:off x="333772" y="2420888"/>
            <a:ext cx="11120352" cy="794064"/>
          </a:xfrm>
          <a:prstGeom prst="rect">
            <a:avLst/>
          </a:prstGeom>
          <a:noFill/>
        </p:spPr>
        <p:txBody>
          <a:bodyPr wrap="none" rtlCol="0">
            <a:spAutoFit/>
          </a:bodyPr>
          <a:lstStyle/>
          <a:p>
            <a:pPr marL="342900" indent="-342900">
              <a:lnSpc>
                <a:spcPct val="95000"/>
              </a:lnSpc>
              <a:buFontTx/>
              <a:buChar char="-"/>
            </a:pPr>
            <a:r>
              <a:rPr lang="en-US" altLang="zh-HK" dirty="0" smtClean="0"/>
              <a:t>Students have learned the three ways of providing relevant supporting </a:t>
            </a:r>
          </a:p>
          <a:p>
            <a:pPr>
              <a:lnSpc>
                <a:spcPct val="95000"/>
              </a:lnSpc>
            </a:pPr>
            <a:r>
              <a:rPr lang="en-US" altLang="zh-HK" dirty="0"/>
              <a:t> </a:t>
            </a:r>
            <a:r>
              <a:rPr lang="en-US" altLang="zh-HK" dirty="0" smtClean="0"/>
              <a:t>    details, i.e. giving reasons, examples and data</a:t>
            </a:r>
            <a:endParaRPr lang="zh-HK" altLang="en-US" dirty="0"/>
          </a:p>
        </p:txBody>
      </p:sp>
      <p:sp>
        <p:nvSpPr>
          <p:cNvPr id="6" name="文字方塊 5"/>
          <p:cNvSpPr txBox="1"/>
          <p:nvPr/>
        </p:nvSpPr>
        <p:spPr>
          <a:xfrm>
            <a:off x="440123" y="4653136"/>
            <a:ext cx="11530721" cy="794064"/>
          </a:xfrm>
          <a:prstGeom prst="rect">
            <a:avLst/>
          </a:prstGeom>
          <a:noFill/>
        </p:spPr>
        <p:txBody>
          <a:bodyPr wrap="none" rtlCol="0">
            <a:spAutoFit/>
          </a:bodyPr>
          <a:lstStyle/>
          <a:p>
            <a:pPr marL="342900" indent="-342900">
              <a:lnSpc>
                <a:spcPct val="95000"/>
              </a:lnSpc>
              <a:buFontTx/>
              <a:buChar char="-"/>
            </a:pPr>
            <a:r>
              <a:rPr lang="en-US" altLang="zh-HK" dirty="0" smtClean="0"/>
              <a:t>Students </a:t>
            </a:r>
            <a:r>
              <a:rPr lang="en-US" altLang="zh-HK" dirty="0" smtClean="0"/>
              <a:t>did not perform very well in providing relevant supporting details </a:t>
            </a:r>
          </a:p>
          <a:p>
            <a:pPr>
              <a:lnSpc>
                <a:spcPct val="95000"/>
              </a:lnSpc>
            </a:pPr>
            <a:r>
              <a:rPr lang="en-US" altLang="zh-HK" dirty="0" smtClean="0"/>
              <a:t>    in coherence with the topic sentence</a:t>
            </a:r>
            <a:endParaRPr lang="zh-HK" altLang="en-US" dirty="0"/>
          </a:p>
        </p:txBody>
      </p:sp>
      <p:sp>
        <p:nvSpPr>
          <p:cNvPr id="7" name="文字方塊 6"/>
          <p:cNvSpPr txBox="1"/>
          <p:nvPr/>
        </p:nvSpPr>
        <p:spPr>
          <a:xfrm>
            <a:off x="333772" y="3411268"/>
            <a:ext cx="10982494" cy="794064"/>
          </a:xfrm>
          <a:prstGeom prst="rect">
            <a:avLst/>
          </a:prstGeom>
          <a:noFill/>
        </p:spPr>
        <p:txBody>
          <a:bodyPr wrap="none" rtlCol="0">
            <a:spAutoFit/>
          </a:bodyPr>
          <a:lstStyle/>
          <a:p>
            <a:pPr marL="342900" indent="-342900">
              <a:lnSpc>
                <a:spcPct val="95000"/>
              </a:lnSpc>
              <a:buFontTx/>
              <a:buChar char="-"/>
            </a:pPr>
            <a:r>
              <a:rPr lang="en-US" altLang="zh-HK" dirty="0" smtClean="0"/>
              <a:t>Students </a:t>
            </a:r>
            <a:r>
              <a:rPr lang="en-US" altLang="zh-HK" dirty="0" smtClean="0"/>
              <a:t>still need more guidance and training on identifying relevant </a:t>
            </a:r>
          </a:p>
          <a:p>
            <a:pPr>
              <a:lnSpc>
                <a:spcPct val="95000"/>
              </a:lnSpc>
            </a:pPr>
            <a:r>
              <a:rPr lang="en-US" altLang="zh-HK" dirty="0"/>
              <a:t> </a:t>
            </a:r>
            <a:r>
              <a:rPr lang="en-US" altLang="zh-HK" dirty="0" smtClean="0"/>
              <a:t>   supporting details</a:t>
            </a:r>
            <a:endParaRPr lang="zh-HK" altLang="en-US" dirty="0"/>
          </a:p>
        </p:txBody>
      </p:sp>
    </p:spTree>
    <p:extLst>
      <p:ext uri="{BB962C8B-B14F-4D97-AF65-F5344CB8AC3E}">
        <p14:creationId xmlns:p14="http://schemas.microsoft.com/office/powerpoint/2010/main" val="3542337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261764" y="332656"/>
            <a:ext cx="11233248" cy="911019"/>
          </a:xfrm>
          <a:prstGeom prst="rect">
            <a:avLst/>
          </a:prstGeom>
          <a:noFill/>
        </p:spPr>
        <p:txBody>
          <a:bodyPr wrap="square" rtlCol="0">
            <a:spAutoFit/>
          </a:bodyPr>
          <a:lstStyle/>
          <a:p>
            <a:pPr>
              <a:lnSpc>
                <a:spcPct val="95000"/>
              </a:lnSpc>
            </a:pPr>
            <a:r>
              <a:rPr lang="en-US" altLang="zh-HK" sz="2800" b="1" dirty="0" smtClean="0">
                <a:solidFill>
                  <a:srgbClr val="0033CC"/>
                </a:solidFill>
              </a:rPr>
              <a:t>Further </a:t>
            </a:r>
            <a:r>
              <a:rPr lang="en-US" altLang="zh-HK" sz="2800" b="1" dirty="0" smtClean="0">
                <a:solidFill>
                  <a:srgbClr val="0033CC"/>
                </a:solidFill>
              </a:rPr>
              <a:t>suggestions on how to improve the teaching in the next teaching cycle</a:t>
            </a:r>
            <a:endParaRPr lang="zh-HK" altLang="en-US" sz="2800" b="1" dirty="0">
              <a:solidFill>
                <a:srgbClr val="0033CC"/>
              </a:solidFill>
            </a:endParaRPr>
          </a:p>
        </p:txBody>
      </p:sp>
      <p:sp>
        <p:nvSpPr>
          <p:cNvPr id="3" name="文字方塊 2"/>
          <p:cNvSpPr txBox="1"/>
          <p:nvPr/>
        </p:nvSpPr>
        <p:spPr>
          <a:xfrm>
            <a:off x="765820" y="1916832"/>
            <a:ext cx="5261377" cy="443198"/>
          </a:xfrm>
          <a:prstGeom prst="rect">
            <a:avLst/>
          </a:prstGeom>
          <a:noFill/>
        </p:spPr>
        <p:txBody>
          <a:bodyPr wrap="none" rtlCol="0">
            <a:spAutoFit/>
          </a:bodyPr>
          <a:lstStyle/>
          <a:p>
            <a:pPr>
              <a:lnSpc>
                <a:spcPct val="95000"/>
              </a:lnSpc>
            </a:pPr>
            <a:r>
              <a:rPr lang="en-US" altLang="zh-HK" dirty="0" smtClean="0"/>
              <a:t>- Word checking: ‘argumentative’</a:t>
            </a:r>
            <a:endParaRPr lang="zh-HK" altLang="en-US" dirty="0"/>
          </a:p>
        </p:txBody>
      </p:sp>
      <p:sp>
        <p:nvSpPr>
          <p:cNvPr id="4" name="文字方塊 3"/>
          <p:cNvSpPr txBox="1"/>
          <p:nvPr/>
        </p:nvSpPr>
        <p:spPr>
          <a:xfrm>
            <a:off x="287180" y="3692717"/>
            <a:ext cx="8539517" cy="443198"/>
          </a:xfrm>
          <a:prstGeom prst="rect">
            <a:avLst/>
          </a:prstGeom>
          <a:noFill/>
        </p:spPr>
        <p:txBody>
          <a:bodyPr wrap="none" rtlCol="0">
            <a:spAutoFit/>
          </a:bodyPr>
          <a:lstStyle/>
          <a:p>
            <a:pPr>
              <a:lnSpc>
                <a:spcPct val="95000"/>
              </a:lnSpc>
            </a:pPr>
            <a:r>
              <a:rPr lang="en-US" altLang="zh-HK" dirty="0" smtClean="0"/>
              <a:t>2. Simplifying and trimming down the teaching materials</a:t>
            </a:r>
            <a:endParaRPr lang="zh-HK" altLang="en-US" dirty="0"/>
          </a:p>
        </p:txBody>
      </p:sp>
      <p:sp>
        <p:nvSpPr>
          <p:cNvPr id="5" name="文字方塊 4"/>
          <p:cNvSpPr txBox="1"/>
          <p:nvPr/>
        </p:nvSpPr>
        <p:spPr>
          <a:xfrm>
            <a:off x="773349" y="2581243"/>
            <a:ext cx="9977411" cy="794064"/>
          </a:xfrm>
          <a:prstGeom prst="rect">
            <a:avLst/>
          </a:prstGeom>
          <a:noFill/>
        </p:spPr>
        <p:txBody>
          <a:bodyPr wrap="none" rtlCol="0">
            <a:spAutoFit/>
          </a:bodyPr>
          <a:lstStyle/>
          <a:p>
            <a:pPr>
              <a:lnSpc>
                <a:spcPct val="95000"/>
              </a:lnSpc>
            </a:pPr>
            <a:r>
              <a:rPr lang="en-US" altLang="zh-HK" dirty="0" smtClean="0"/>
              <a:t>- pre-reading task: ’Should students use mobile phones in class?’ </a:t>
            </a:r>
          </a:p>
          <a:p>
            <a:pPr>
              <a:lnSpc>
                <a:spcPct val="95000"/>
              </a:lnSpc>
            </a:pPr>
            <a:r>
              <a:rPr lang="en-US" altLang="zh-HK" dirty="0"/>
              <a:t> </a:t>
            </a:r>
            <a:r>
              <a:rPr lang="en-US" altLang="zh-HK" dirty="0" smtClean="0"/>
              <a:t> (one-sided argumentative essay)</a:t>
            </a:r>
            <a:endParaRPr lang="zh-HK" altLang="en-US" dirty="0"/>
          </a:p>
        </p:txBody>
      </p:sp>
      <p:sp>
        <p:nvSpPr>
          <p:cNvPr id="6" name="文字方塊 5"/>
          <p:cNvSpPr txBox="1"/>
          <p:nvPr/>
        </p:nvSpPr>
        <p:spPr>
          <a:xfrm>
            <a:off x="287180" y="1372942"/>
            <a:ext cx="2752677" cy="443198"/>
          </a:xfrm>
          <a:prstGeom prst="rect">
            <a:avLst/>
          </a:prstGeom>
          <a:noFill/>
        </p:spPr>
        <p:txBody>
          <a:bodyPr wrap="none" rtlCol="0">
            <a:spAutoFit/>
          </a:bodyPr>
          <a:lstStyle/>
          <a:p>
            <a:pPr>
              <a:lnSpc>
                <a:spcPct val="95000"/>
              </a:lnSpc>
            </a:pPr>
            <a:r>
              <a:rPr lang="en-US" altLang="zh-HK" dirty="0" smtClean="0"/>
              <a:t>1. Pre-lesson task:</a:t>
            </a:r>
            <a:endParaRPr lang="zh-HK" altLang="en-US" dirty="0"/>
          </a:p>
        </p:txBody>
      </p:sp>
    </p:spTree>
    <p:extLst>
      <p:ext uri="{BB962C8B-B14F-4D97-AF65-F5344CB8AC3E}">
        <p14:creationId xmlns:p14="http://schemas.microsoft.com/office/powerpoint/2010/main" val="323798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圖片 5"/>
          <p:cNvPicPr>
            <a:picLocks noChangeAspect="1"/>
          </p:cNvPicPr>
          <p:nvPr/>
        </p:nvPicPr>
        <p:blipFill>
          <a:blip r:embed="rId3"/>
          <a:stretch>
            <a:fillRect/>
          </a:stretch>
        </p:blipFill>
        <p:spPr>
          <a:xfrm>
            <a:off x="2782044" y="1073100"/>
            <a:ext cx="6192688" cy="5665141"/>
          </a:xfrm>
          <a:prstGeom prst="rect">
            <a:avLst/>
          </a:prstGeom>
        </p:spPr>
      </p:pic>
      <p:sp>
        <p:nvSpPr>
          <p:cNvPr id="7" name="文字方塊 6"/>
          <p:cNvSpPr txBox="1"/>
          <p:nvPr/>
        </p:nvSpPr>
        <p:spPr>
          <a:xfrm>
            <a:off x="1125860" y="260648"/>
            <a:ext cx="4248472" cy="830997"/>
          </a:xfrm>
          <a:prstGeom prst="rect">
            <a:avLst/>
          </a:prstGeom>
          <a:noFill/>
        </p:spPr>
        <p:txBody>
          <a:bodyPr wrap="square" rtlCol="0">
            <a:spAutoFit/>
          </a:bodyPr>
          <a:lstStyle/>
          <a:p>
            <a:r>
              <a:rPr lang="en-US" altLang="zh-HK" sz="4800" b="1" dirty="0">
                <a:solidFill>
                  <a:srgbClr val="00B0F0"/>
                </a:solidFill>
              </a:rPr>
              <a:t>argument</a:t>
            </a:r>
            <a:endParaRPr lang="zh-HK" altLang="en-US" sz="4800" b="1" dirty="0">
              <a:solidFill>
                <a:srgbClr val="00B0F0"/>
              </a:solidFill>
            </a:endParaRPr>
          </a:p>
        </p:txBody>
      </p:sp>
      <p:sp>
        <p:nvSpPr>
          <p:cNvPr id="4" name="圓角矩形 3"/>
          <p:cNvSpPr/>
          <p:nvPr/>
        </p:nvSpPr>
        <p:spPr>
          <a:xfrm>
            <a:off x="2854052" y="1700808"/>
            <a:ext cx="713191" cy="296208"/>
          </a:xfrm>
          <a:prstGeom prst="roundRect">
            <a:avLst/>
          </a:prstGeom>
          <a:solidFill>
            <a:srgbClr val="FFC000">
              <a:alpha val="5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5" name="圓角矩形 4"/>
          <p:cNvSpPr/>
          <p:nvPr/>
        </p:nvSpPr>
        <p:spPr>
          <a:xfrm>
            <a:off x="3142084" y="4071420"/>
            <a:ext cx="1800200" cy="293684"/>
          </a:xfrm>
          <a:prstGeom prst="roundRect">
            <a:avLst/>
          </a:prstGeom>
          <a:solidFill>
            <a:srgbClr val="FFC000">
              <a:alpha val="50000"/>
            </a:srgb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Tree>
    <p:extLst>
      <p:ext uri="{BB962C8B-B14F-4D97-AF65-F5344CB8AC3E}">
        <p14:creationId xmlns:p14="http://schemas.microsoft.com/office/powerpoint/2010/main" val="310570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arn(inVertical)">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animBg="1"/>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字方塊 6"/>
          <p:cNvSpPr txBox="1"/>
          <p:nvPr/>
        </p:nvSpPr>
        <p:spPr>
          <a:xfrm>
            <a:off x="333772" y="19987"/>
            <a:ext cx="11665296" cy="1754326"/>
          </a:xfrm>
          <a:prstGeom prst="rect">
            <a:avLst/>
          </a:prstGeom>
          <a:noFill/>
        </p:spPr>
        <p:txBody>
          <a:bodyPr wrap="square" rtlCol="0">
            <a:spAutoFit/>
          </a:bodyPr>
          <a:lstStyle/>
          <a:p>
            <a:r>
              <a:rPr lang="en-US" altLang="zh-TW" sz="5400" b="1" dirty="0"/>
              <a:t>How many sides does </a:t>
            </a:r>
            <a:r>
              <a:rPr lang="en-US" altLang="zh-TW" sz="5400" b="1" u="sng" dirty="0"/>
              <a:t>a one-sided </a:t>
            </a:r>
            <a:r>
              <a:rPr lang="en-US" altLang="zh-TW" sz="5400" b="1" dirty="0"/>
              <a:t>argumentative essay contain?</a:t>
            </a:r>
            <a:endParaRPr lang="zh-HK" altLang="en-US" sz="5400" b="1" dirty="0"/>
          </a:p>
        </p:txBody>
      </p:sp>
      <p:sp>
        <p:nvSpPr>
          <p:cNvPr id="10" name="文字方塊 9"/>
          <p:cNvSpPr txBox="1"/>
          <p:nvPr/>
        </p:nvSpPr>
        <p:spPr>
          <a:xfrm>
            <a:off x="4006180" y="5733256"/>
            <a:ext cx="4968552" cy="830997"/>
          </a:xfrm>
          <a:prstGeom prst="rect">
            <a:avLst/>
          </a:prstGeom>
          <a:noFill/>
        </p:spPr>
        <p:txBody>
          <a:bodyPr wrap="square" rtlCol="0">
            <a:spAutoFit/>
          </a:bodyPr>
          <a:lstStyle/>
          <a:p>
            <a:r>
              <a:rPr lang="en-US" altLang="zh-HK" sz="4800" b="1" dirty="0">
                <a:solidFill>
                  <a:srgbClr val="00B0F0"/>
                </a:solidFill>
              </a:rPr>
              <a:t>One-sided</a:t>
            </a:r>
            <a:endParaRPr lang="zh-HK" altLang="en-US" sz="4800" b="1" dirty="0">
              <a:solidFill>
                <a:srgbClr val="00B0F0"/>
              </a:solidFill>
            </a:endParaRPr>
          </a:p>
        </p:txBody>
      </p:sp>
      <p:pic>
        <p:nvPicPr>
          <p:cNvPr id="2" name="圖片 1"/>
          <p:cNvPicPr>
            <a:picLocks noChangeAspect="1"/>
          </p:cNvPicPr>
          <p:nvPr/>
        </p:nvPicPr>
        <p:blipFill>
          <a:blip r:embed="rId3"/>
          <a:stretch>
            <a:fillRect/>
          </a:stretch>
        </p:blipFill>
        <p:spPr>
          <a:xfrm>
            <a:off x="1773932" y="1844824"/>
            <a:ext cx="2088232" cy="3802272"/>
          </a:xfrm>
          <a:prstGeom prst="rect">
            <a:avLst/>
          </a:prstGeom>
        </p:spPr>
      </p:pic>
      <p:pic>
        <p:nvPicPr>
          <p:cNvPr id="3" name="圖片 2"/>
          <p:cNvPicPr>
            <a:picLocks noChangeAspect="1"/>
          </p:cNvPicPr>
          <p:nvPr/>
        </p:nvPicPr>
        <p:blipFill>
          <a:blip r:embed="rId4"/>
          <a:stretch>
            <a:fillRect/>
          </a:stretch>
        </p:blipFill>
        <p:spPr>
          <a:xfrm>
            <a:off x="7030516" y="1844824"/>
            <a:ext cx="2546334" cy="3685483"/>
          </a:xfrm>
          <a:prstGeom prst="rect">
            <a:avLst/>
          </a:prstGeom>
        </p:spPr>
      </p:pic>
      <p:sp>
        <p:nvSpPr>
          <p:cNvPr id="4" name="文字方塊 3"/>
          <p:cNvSpPr txBox="1"/>
          <p:nvPr/>
        </p:nvSpPr>
        <p:spPr>
          <a:xfrm>
            <a:off x="5086300" y="2924944"/>
            <a:ext cx="1042273" cy="881780"/>
          </a:xfrm>
          <a:prstGeom prst="rect">
            <a:avLst/>
          </a:prstGeom>
          <a:noFill/>
        </p:spPr>
        <p:txBody>
          <a:bodyPr wrap="none" rtlCol="0">
            <a:spAutoFit/>
          </a:bodyPr>
          <a:lstStyle/>
          <a:p>
            <a:pPr>
              <a:lnSpc>
                <a:spcPct val="95000"/>
              </a:lnSpc>
            </a:pPr>
            <a:r>
              <a:rPr lang="en-US" altLang="zh-HK" sz="5400" b="1" dirty="0">
                <a:latin typeface="Calibri" panose="020F0502020204030204" pitchFamily="34" charset="0"/>
                <a:cs typeface="Calibri" panose="020F0502020204030204" pitchFamily="34" charset="0"/>
              </a:rPr>
              <a:t>OR</a:t>
            </a:r>
            <a:endParaRPr lang="zh-HK" altLang="en-US" sz="54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17223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randombar(horizont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randombar(horizontal)">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arn(inVertical)">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字方塊 6"/>
          <p:cNvSpPr txBox="1"/>
          <p:nvPr/>
        </p:nvSpPr>
        <p:spPr>
          <a:xfrm>
            <a:off x="261764" y="116632"/>
            <a:ext cx="6840760" cy="677108"/>
          </a:xfrm>
          <a:prstGeom prst="rect">
            <a:avLst/>
          </a:prstGeom>
          <a:noFill/>
        </p:spPr>
        <p:txBody>
          <a:bodyPr wrap="square" rtlCol="0">
            <a:spAutoFit/>
          </a:bodyPr>
          <a:lstStyle/>
          <a:p>
            <a:pPr>
              <a:lnSpc>
                <a:spcPct val="95000"/>
              </a:lnSpc>
            </a:pPr>
            <a:r>
              <a:rPr lang="en-US" altLang="zh-HK" sz="4000" b="1" dirty="0"/>
              <a:t>Scenario 1</a:t>
            </a:r>
            <a:endParaRPr lang="zh-HK" altLang="en-US" sz="4000" b="1" dirty="0"/>
          </a:p>
        </p:txBody>
      </p:sp>
      <p:sp>
        <p:nvSpPr>
          <p:cNvPr id="8" name="文字方塊 7"/>
          <p:cNvSpPr txBox="1"/>
          <p:nvPr/>
        </p:nvSpPr>
        <p:spPr>
          <a:xfrm>
            <a:off x="189756" y="1634202"/>
            <a:ext cx="7704856" cy="677108"/>
          </a:xfrm>
          <a:prstGeom prst="rect">
            <a:avLst/>
          </a:prstGeom>
          <a:noFill/>
        </p:spPr>
        <p:txBody>
          <a:bodyPr wrap="square" rtlCol="0">
            <a:spAutoFit/>
          </a:bodyPr>
          <a:lstStyle/>
          <a:p>
            <a:pPr>
              <a:lnSpc>
                <a:spcPct val="95000"/>
              </a:lnSpc>
            </a:pPr>
            <a:r>
              <a:rPr lang="en-US" altLang="zh-HK" sz="4000" b="1" dirty="0"/>
              <a:t>Place: </a:t>
            </a:r>
            <a:r>
              <a:rPr lang="en-US" altLang="zh-HK" sz="4000" b="1" dirty="0" smtClean="0"/>
              <a:t>      In </a:t>
            </a:r>
            <a:r>
              <a:rPr lang="en-US" altLang="zh-HK" sz="4000" b="1" dirty="0"/>
              <a:t>your classroom</a:t>
            </a:r>
            <a:endParaRPr lang="zh-HK" altLang="en-US" sz="4000" b="1" dirty="0"/>
          </a:p>
        </p:txBody>
      </p:sp>
      <p:sp>
        <p:nvSpPr>
          <p:cNvPr id="9" name="文字方塊 8"/>
          <p:cNvSpPr txBox="1"/>
          <p:nvPr/>
        </p:nvSpPr>
        <p:spPr>
          <a:xfrm>
            <a:off x="189756" y="2351581"/>
            <a:ext cx="11408758" cy="677108"/>
          </a:xfrm>
          <a:prstGeom prst="rect">
            <a:avLst/>
          </a:prstGeom>
          <a:noFill/>
        </p:spPr>
        <p:txBody>
          <a:bodyPr wrap="square" rtlCol="0">
            <a:spAutoFit/>
          </a:bodyPr>
          <a:lstStyle/>
          <a:p>
            <a:pPr>
              <a:lnSpc>
                <a:spcPct val="95000"/>
              </a:lnSpc>
            </a:pPr>
            <a:r>
              <a:rPr lang="en-US" altLang="zh-HK" sz="4000" b="1" dirty="0"/>
              <a:t>Time: </a:t>
            </a:r>
            <a:r>
              <a:rPr lang="en-US" altLang="zh-HK" sz="4000" b="1" dirty="0" smtClean="0"/>
              <a:t>        </a:t>
            </a:r>
            <a:r>
              <a:rPr lang="en-US" altLang="zh-TW" sz="4000" b="1" dirty="0" smtClean="0"/>
              <a:t>In </a:t>
            </a:r>
            <a:r>
              <a:rPr lang="en-US" altLang="zh-TW" sz="4000" b="1" dirty="0"/>
              <a:t>the English lesson </a:t>
            </a:r>
            <a:r>
              <a:rPr lang="en-US" altLang="zh-TW" sz="4000" b="1" dirty="0" smtClean="0"/>
              <a:t>yesterday</a:t>
            </a:r>
            <a:endParaRPr lang="zh-HK" altLang="en-US" sz="4000" b="1" dirty="0"/>
          </a:p>
        </p:txBody>
      </p:sp>
      <p:sp>
        <p:nvSpPr>
          <p:cNvPr id="10" name="文字方塊 9"/>
          <p:cNvSpPr txBox="1"/>
          <p:nvPr/>
        </p:nvSpPr>
        <p:spPr>
          <a:xfrm>
            <a:off x="181883" y="3068960"/>
            <a:ext cx="11161240" cy="2431435"/>
          </a:xfrm>
          <a:prstGeom prst="rect">
            <a:avLst/>
          </a:prstGeom>
          <a:noFill/>
        </p:spPr>
        <p:txBody>
          <a:bodyPr wrap="square" rtlCol="0">
            <a:spAutoFit/>
          </a:bodyPr>
          <a:lstStyle/>
          <a:p>
            <a:pPr>
              <a:lnSpc>
                <a:spcPct val="95000"/>
              </a:lnSpc>
            </a:pPr>
            <a:r>
              <a:rPr lang="en-US" altLang="zh-HK" sz="4000" b="1" u="sng" dirty="0"/>
              <a:t>What happened</a:t>
            </a:r>
            <a:r>
              <a:rPr lang="en-US" altLang="zh-HK" sz="4000" b="1" dirty="0"/>
              <a:t>: </a:t>
            </a:r>
          </a:p>
          <a:p>
            <a:pPr>
              <a:lnSpc>
                <a:spcPct val="95000"/>
              </a:lnSpc>
            </a:pPr>
            <a:r>
              <a:rPr lang="en-US" altLang="zh-HK" sz="4000" b="1" dirty="0"/>
              <a:t>You got punished by Miss Law because you were caught using your mobile phone to check meanings of English words</a:t>
            </a:r>
            <a:r>
              <a:rPr lang="zh-TW" altLang="en-US" sz="4000" b="1" dirty="0"/>
              <a:t>　</a:t>
            </a:r>
            <a:endParaRPr lang="zh-HK" altLang="en-US" sz="4000" b="1" dirty="0"/>
          </a:p>
        </p:txBody>
      </p:sp>
      <p:pic>
        <p:nvPicPr>
          <p:cNvPr id="6" name="圖片 5"/>
          <p:cNvPicPr>
            <a:picLocks noChangeAspect="1"/>
          </p:cNvPicPr>
          <p:nvPr/>
        </p:nvPicPr>
        <p:blipFill>
          <a:blip r:embed="rId3"/>
          <a:stretch>
            <a:fillRect/>
          </a:stretch>
        </p:blipFill>
        <p:spPr>
          <a:xfrm>
            <a:off x="9046740" y="4746857"/>
            <a:ext cx="2864148" cy="2044280"/>
          </a:xfrm>
          <a:prstGeom prst="rect">
            <a:avLst/>
          </a:prstGeom>
        </p:spPr>
      </p:pic>
      <p:sp>
        <p:nvSpPr>
          <p:cNvPr id="11" name="文字方塊 10"/>
          <p:cNvSpPr txBox="1"/>
          <p:nvPr/>
        </p:nvSpPr>
        <p:spPr>
          <a:xfrm>
            <a:off x="189756" y="957094"/>
            <a:ext cx="6840760" cy="677108"/>
          </a:xfrm>
          <a:prstGeom prst="rect">
            <a:avLst/>
          </a:prstGeom>
          <a:noFill/>
        </p:spPr>
        <p:txBody>
          <a:bodyPr wrap="square" rtlCol="0">
            <a:spAutoFit/>
          </a:bodyPr>
          <a:lstStyle/>
          <a:p>
            <a:pPr>
              <a:lnSpc>
                <a:spcPct val="95000"/>
              </a:lnSpc>
            </a:pPr>
            <a:r>
              <a:rPr lang="en-US" altLang="zh-HK" sz="4000" b="1" dirty="0" smtClean="0"/>
              <a:t>Your role:  David, a student</a:t>
            </a:r>
            <a:endParaRPr lang="zh-HK" altLang="en-US" sz="4000" b="1" dirty="0"/>
          </a:p>
        </p:txBody>
      </p:sp>
    </p:spTree>
    <p:extLst>
      <p:ext uri="{BB962C8B-B14F-4D97-AF65-F5344CB8AC3E}">
        <p14:creationId xmlns:p14="http://schemas.microsoft.com/office/powerpoint/2010/main" val="4003618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par>
                                <p:cTn id="28" presetID="16" presetClass="entr" presetSubtype="21"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barn(inVertical)">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字方塊 4"/>
          <p:cNvSpPr txBox="1"/>
          <p:nvPr/>
        </p:nvSpPr>
        <p:spPr>
          <a:xfrm>
            <a:off x="477788" y="260648"/>
            <a:ext cx="11077990" cy="1261884"/>
          </a:xfrm>
          <a:prstGeom prst="rect">
            <a:avLst/>
          </a:prstGeom>
          <a:noFill/>
        </p:spPr>
        <p:txBody>
          <a:bodyPr wrap="square" rtlCol="0">
            <a:spAutoFit/>
          </a:bodyPr>
          <a:lstStyle/>
          <a:p>
            <a:pPr>
              <a:lnSpc>
                <a:spcPct val="95000"/>
              </a:lnSpc>
            </a:pPr>
            <a:r>
              <a:rPr lang="en-US" altLang="zh-HK" sz="4000" b="1" dirty="0"/>
              <a:t>You posted a blog post after you went home.</a:t>
            </a:r>
            <a:endParaRPr lang="zh-HK" altLang="en-US" sz="4000" b="1" dirty="0"/>
          </a:p>
        </p:txBody>
      </p:sp>
      <p:pic>
        <p:nvPicPr>
          <p:cNvPr id="2" name="圖片 1"/>
          <p:cNvPicPr>
            <a:picLocks noChangeAspect="1"/>
          </p:cNvPicPr>
          <p:nvPr/>
        </p:nvPicPr>
        <p:blipFill>
          <a:blip r:embed="rId3"/>
          <a:stretch>
            <a:fillRect/>
          </a:stretch>
        </p:blipFill>
        <p:spPr>
          <a:xfrm>
            <a:off x="600991" y="2276872"/>
            <a:ext cx="10831583" cy="4248472"/>
          </a:xfrm>
          <a:prstGeom prst="rect">
            <a:avLst/>
          </a:prstGeom>
        </p:spPr>
      </p:pic>
    </p:spTree>
    <p:extLst>
      <p:ext uri="{BB962C8B-B14F-4D97-AF65-F5344CB8AC3E}">
        <p14:creationId xmlns:p14="http://schemas.microsoft.com/office/powerpoint/2010/main" val="137833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5780" y="1700808"/>
            <a:ext cx="11305255" cy="369332"/>
          </a:xfrm>
          <a:prstGeom prst="rect">
            <a:avLst/>
          </a:prstGeom>
        </p:spPr>
        <p:txBody>
          <a:bodyPr wrap="square">
            <a:spAutoFit/>
          </a:bodyPr>
          <a:lstStyle/>
          <a:p>
            <a:pPr>
              <a:spcAft>
                <a:spcPts val="0"/>
              </a:spcAft>
            </a:pPr>
            <a:r>
              <a:rPr lang="en-US" altLang="zh-HK" sz="1800" kern="100" dirty="0">
                <a:latin typeface="Calibri" panose="020F0502020204030204" pitchFamily="34" charset="0"/>
                <a:cs typeface="Times New Roman" panose="02020603050405020304" pitchFamily="18" charset="0"/>
              </a:rPr>
              <a:t> </a:t>
            </a:r>
            <a:endParaRPr lang="zh-TW" altLang="zh-HK" sz="1800" kern="100" dirty="0">
              <a:latin typeface="Calibri" panose="020F0502020204030204" pitchFamily="34" charset="0"/>
              <a:cs typeface="Times New Roman" panose="02020603050405020304" pitchFamily="18" charset="0"/>
            </a:endParaRPr>
          </a:p>
        </p:txBody>
      </p:sp>
      <p:sp>
        <p:nvSpPr>
          <p:cNvPr id="3" name="文字方塊 2"/>
          <p:cNvSpPr txBox="1"/>
          <p:nvPr/>
        </p:nvSpPr>
        <p:spPr>
          <a:xfrm>
            <a:off x="405780" y="188640"/>
            <a:ext cx="11449272" cy="1261884"/>
          </a:xfrm>
          <a:prstGeom prst="rect">
            <a:avLst/>
          </a:prstGeom>
          <a:noFill/>
        </p:spPr>
        <p:txBody>
          <a:bodyPr wrap="square" rtlCol="0">
            <a:spAutoFit/>
          </a:bodyPr>
          <a:lstStyle/>
          <a:p>
            <a:pPr>
              <a:lnSpc>
                <a:spcPct val="95000"/>
              </a:lnSpc>
            </a:pPr>
            <a:r>
              <a:rPr lang="en-US" altLang="zh-HK" sz="4000" b="1" dirty="0"/>
              <a:t>You also responded to the school newsletter ‘Should students use mobile phones in class?’ </a:t>
            </a:r>
            <a:endParaRPr lang="zh-HK" altLang="en-US" sz="4000" b="1" u="sng" dirty="0"/>
          </a:p>
        </p:txBody>
      </p:sp>
      <p:pic>
        <p:nvPicPr>
          <p:cNvPr id="6" name="圖片 5"/>
          <p:cNvPicPr>
            <a:picLocks noChangeAspect="1"/>
          </p:cNvPicPr>
          <p:nvPr/>
        </p:nvPicPr>
        <p:blipFill>
          <a:blip r:embed="rId3"/>
          <a:stretch>
            <a:fillRect/>
          </a:stretch>
        </p:blipFill>
        <p:spPr>
          <a:xfrm>
            <a:off x="1017847" y="1556792"/>
            <a:ext cx="10081120" cy="5184576"/>
          </a:xfrm>
          <a:prstGeom prst="rect">
            <a:avLst/>
          </a:prstGeom>
        </p:spPr>
      </p:pic>
    </p:spTree>
    <p:extLst>
      <p:ext uri="{BB962C8B-B14F-4D97-AF65-F5344CB8AC3E}">
        <p14:creationId xmlns:p14="http://schemas.microsoft.com/office/powerpoint/2010/main" val="316647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字方塊 5"/>
          <p:cNvSpPr txBox="1"/>
          <p:nvPr/>
        </p:nvSpPr>
        <p:spPr>
          <a:xfrm>
            <a:off x="261764" y="699664"/>
            <a:ext cx="11449272" cy="677108"/>
          </a:xfrm>
          <a:prstGeom prst="rect">
            <a:avLst/>
          </a:prstGeom>
          <a:noFill/>
        </p:spPr>
        <p:txBody>
          <a:bodyPr wrap="square" rtlCol="0">
            <a:spAutoFit/>
          </a:bodyPr>
          <a:lstStyle/>
          <a:p>
            <a:pPr>
              <a:lnSpc>
                <a:spcPct val="95000"/>
              </a:lnSpc>
            </a:pPr>
            <a:r>
              <a:rPr lang="en-US" altLang="zh-HK" sz="4000" b="1" dirty="0">
                <a:latin typeface="Calibri" panose="020F0502020204030204" pitchFamily="34" charset="0"/>
                <a:cs typeface="Calibri" panose="020F0502020204030204" pitchFamily="34" charset="0"/>
              </a:rPr>
              <a:t>Text 1  Blog post</a:t>
            </a:r>
            <a:endParaRPr lang="zh-HK" altLang="en-US" sz="4000" b="1" u="sng" dirty="0">
              <a:latin typeface="Calibri" panose="020F0502020204030204" pitchFamily="34" charset="0"/>
              <a:cs typeface="Calibri" panose="020F0502020204030204" pitchFamily="34" charset="0"/>
            </a:endParaRPr>
          </a:p>
        </p:txBody>
      </p:sp>
      <p:sp>
        <p:nvSpPr>
          <p:cNvPr id="8" name="文字方塊 7"/>
          <p:cNvSpPr txBox="1"/>
          <p:nvPr/>
        </p:nvSpPr>
        <p:spPr>
          <a:xfrm>
            <a:off x="261764" y="50199"/>
            <a:ext cx="11449272" cy="677108"/>
          </a:xfrm>
          <a:prstGeom prst="rect">
            <a:avLst/>
          </a:prstGeom>
          <a:noFill/>
        </p:spPr>
        <p:txBody>
          <a:bodyPr wrap="square" rtlCol="0">
            <a:spAutoFit/>
          </a:bodyPr>
          <a:lstStyle/>
          <a:p>
            <a:pPr>
              <a:lnSpc>
                <a:spcPct val="95000"/>
              </a:lnSpc>
            </a:pPr>
            <a:r>
              <a:rPr lang="en-US" altLang="zh-HK" sz="4000" b="1" dirty="0"/>
              <a:t>Pre-reading task</a:t>
            </a:r>
            <a:endParaRPr lang="zh-HK" altLang="en-US" sz="4000" b="1" u="sng" dirty="0"/>
          </a:p>
        </p:txBody>
      </p:sp>
      <p:pic>
        <p:nvPicPr>
          <p:cNvPr id="17" name="圖片 16"/>
          <p:cNvPicPr>
            <a:picLocks noChangeAspect="1"/>
          </p:cNvPicPr>
          <p:nvPr/>
        </p:nvPicPr>
        <p:blipFill>
          <a:blip r:embed="rId3"/>
          <a:stretch>
            <a:fillRect/>
          </a:stretch>
        </p:blipFill>
        <p:spPr>
          <a:xfrm>
            <a:off x="333772" y="3470798"/>
            <a:ext cx="11017224" cy="3350007"/>
          </a:xfrm>
          <a:prstGeom prst="rect">
            <a:avLst/>
          </a:prstGeom>
        </p:spPr>
      </p:pic>
      <p:sp>
        <p:nvSpPr>
          <p:cNvPr id="18" name="圓角矩形 17"/>
          <p:cNvSpPr/>
          <p:nvPr/>
        </p:nvSpPr>
        <p:spPr>
          <a:xfrm>
            <a:off x="477788" y="5157192"/>
            <a:ext cx="8136904" cy="360040"/>
          </a:xfrm>
          <a:prstGeom prst="roundRect">
            <a:avLst/>
          </a:prstGeom>
          <a:solidFill>
            <a:srgbClr val="CB95E3">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19" name="圓角矩形 18"/>
          <p:cNvSpPr/>
          <p:nvPr/>
        </p:nvSpPr>
        <p:spPr>
          <a:xfrm>
            <a:off x="477788" y="5877271"/>
            <a:ext cx="576064" cy="411275"/>
          </a:xfrm>
          <a:prstGeom prst="roundRect">
            <a:avLst/>
          </a:prstGeom>
          <a:solidFill>
            <a:srgbClr val="CB95E3">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0" name="圓角矩形 19"/>
          <p:cNvSpPr/>
          <p:nvPr/>
        </p:nvSpPr>
        <p:spPr>
          <a:xfrm>
            <a:off x="1269876" y="6320763"/>
            <a:ext cx="3384376" cy="411275"/>
          </a:xfrm>
          <a:prstGeom prst="roundRect">
            <a:avLst/>
          </a:prstGeom>
          <a:solidFill>
            <a:srgbClr val="CB95E3">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
        <p:nvSpPr>
          <p:cNvPr id="21" name="圓角矩形 20"/>
          <p:cNvSpPr/>
          <p:nvPr/>
        </p:nvSpPr>
        <p:spPr>
          <a:xfrm>
            <a:off x="4726260" y="6303754"/>
            <a:ext cx="1080120" cy="411275"/>
          </a:xfrm>
          <a:prstGeom prst="roundRect">
            <a:avLst/>
          </a:prstGeom>
          <a:solidFill>
            <a:srgbClr val="CB95E3">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pic>
        <p:nvPicPr>
          <p:cNvPr id="22" name="圖片 21"/>
          <p:cNvPicPr>
            <a:picLocks noChangeAspect="1"/>
          </p:cNvPicPr>
          <p:nvPr/>
        </p:nvPicPr>
        <p:blipFill>
          <a:blip r:embed="rId4"/>
          <a:stretch>
            <a:fillRect/>
          </a:stretch>
        </p:blipFill>
        <p:spPr>
          <a:xfrm>
            <a:off x="5806380" y="260648"/>
            <a:ext cx="5810292" cy="3015071"/>
          </a:xfrm>
          <a:prstGeom prst="rect">
            <a:avLst/>
          </a:prstGeom>
        </p:spPr>
      </p:pic>
      <p:sp>
        <p:nvSpPr>
          <p:cNvPr id="23" name="文字方塊 22"/>
          <p:cNvSpPr txBox="1"/>
          <p:nvPr/>
        </p:nvSpPr>
        <p:spPr>
          <a:xfrm>
            <a:off x="5986400" y="1484153"/>
            <a:ext cx="432048" cy="560153"/>
          </a:xfrm>
          <a:prstGeom prst="rect">
            <a:avLst/>
          </a:prstGeom>
          <a:noFill/>
        </p:spPr>
        <p:txBody>
          <a:bodyPr wrap="square" rtlCol="0">
            <a:spAutoFit/>
          </a:bodyPr>
          <a:lstStyle/>
          <a:p>
            <a:pPr>
              <a:lnSpc>
                <a:spcPct val="95000"/>
              </a:lnSpc>
            </a:pPr>
            <a:r>
              <a:rPr lang="zh-HK" altLang="en-US" sz="3200" b="1" dirty="0">
                <a:solidFill>
                  <a:srgbClr val="FF0000"/>
                </a:solidFill>
                <a:sym typeface="Wingdings 2" panose="05020102010507070707" pitchFamily="18" charset="2"/>
              </a:rPr>
              <a:t></a:t>
            </a:r>
            <a:endParaRPr lang="zh-HK" altLang="en-US" sz="3200" b="1" dirty="0">
              <a:solidFill>
                <a:srgbClr val="FF0000"/>
              </a:solidFill>
            </a:endParaRPr>
          </a:p>
        </p:txBody>
      </p:sp>
      <p:sp>
        <p:nvSpPr>
          <p:cNvPr id="24" name="文字方塊 23"/>
          <p:cNvSpPr txBox="1"/>
          <p:nvPr/>
        </p:nvSpPr>
        <p:spPr>
          <a:xfrm>
            <a:off x="5991280" y="2695882"/>
            <a:ext cx="432048" cy="560153"/>
          </a:xfrm>
          <a:prstGeom prst="rect">
            <a:avLst/>
          </a:prstGeom>
          <a:noFill/>
        </p:spPr>
        <p:txBody>
          <a:bodyPr wrap="square" rtlCol="0">
            <a:spAutoFit/>
          </a:bodyPr>
          <a:lstStyle/>
          <a:p>
            <a:pPr>
              <a:lnSpc>
                <a:spcPct val="95000"/>
              </a:lnSpc>
            </a:pPr>
            <a:r>
              <a:rPr lang="zh-HK" altLang="en-US" sz="3200" b="1" dirty="0">
                <a:solidFill>
                  <a:srgbClr val="FF0000"/>
                </a:solidFill>
                <a:sym typeface="Wingdings 2" panose="05020102010507070707" pitchFamily="18" charset="2"/>
              </a:rPr>
              <a:t></a:t>
            </a:r>
            <a:endParaRPr lang="zh-HK" altLang="en-US" sz="3200" b="1" dirty="0">
              <a:solidFill>
                <a:srgbClr val="FF0000"/>
              </a:solidFill>
            </a:endParaRPr>
          </a:p>
        </p:txBody>
      </p:sp>
      <p:sp>
        <p:nvSpPr>
          <p:cNvPr id="12" name="圓角矩形 11"/>
          <p:cNvSpPr/>
          <p:nvPr/>
        </p:nvSpPr>
        <p:spPr>
          <a:xfrm>
            <a:off x="4798268" y="4691376"/>
            <a:ext cx="6333358" cy="360040"/>
          </a:xfrm>
          <a:prstGeom prst="roundRect">
            <a:avLst/>
          </a:prstGeom>
          <a:solidFill>
            <a:srgbClr val="CB95E3">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p>
        </p:txBody>
      </p:sp>
    </p:spTree>
    <p:extLst>
      <p:ext uri="{BB962C8B-B14F-4D97-AF65-F5344CB8AC3E}">
        <p14:creationId xmlns:p14="http://schemas.microsoft.com/office/powerpoint/2010/main" val="2262508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ppt_x"/>
                                          </p:val>
                                        </p:tav>
                                        <p:tav tm="100000">
                                          <p:val>
                                            <p:strVal val="#ppt_x"/>
                                          </p:val>
                                        </p:tav>
                                      </p:tavLst>
                                    </p:anim>
                                    <p:anim calcmode="lin" valueType="num">
                                      <p:cBhvr additive="base">
                                        <p:cTn id="1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arn(inVertical)">
                                      <p:cBhvr>
                                        <p:cTn id="18" dur="125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arn(inVertical)">
                                      <p:cBhvr>
                                        <p:cTn id="23" dur="5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down)">
                                      <p:cBhvr>
                                        <p:cTn id="28" dur="500"/>
                                        <p:tgtEl>
                                          <p:spTgt spid="23"/>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barn(inVertical)">
                                      <p:cBhvr>
                                        <p:cTn id="33" dur="500"/>
                                        <p:tgtEl>
                                          <p:spTgt spid="19"/>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barn(inVertical)">
                                      <p:cBhvr>
                                        <p:cTn id="38" dur="500"/>
                                        <p:tgtEl>
                                          <p:spTgt spid="20"/>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barn(inVertical)">
                                      <p:cBhvr>
                                        <p:cTn id="43" dur="500"/>
                                        <p:tgtEl>
                                          <p:spTgt spid="21"/>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ipe(down)">
                                      <p:cBhvr>
                                        <p:cTn id="4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3" grpId="0"/>
      <p:bldP spid="24" grpId="0"/>
      <p:bldP spid="12" grpId="0" animBg="1"/>
    </p:bldLst>
  </p:timing>
</p:sld>
</file>

<file path=ppt/theme/theme1.xml><?xml version="1.0" encoding="utf-8"?>
<a:theme xmlns:a="http://schemas.openxmlformats.org/drawingml/2006/main" name="歡迎返校簡報">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Century Gothic">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80000" r="-50000" b="180000"/>
          </a:path>
        </a:gradFill>
        <a:gradFill rotWithShape="1">
          <a:gsLst>
            <a:gs pos="0">
              <a:schemeClr val="phClr">
                <a:tint val="80000"/>
                <a:satMod val="300000"/>
              </a:schemeClr>
            </a:gs>
            <a:gs pos="100000">
              <a:schemeClr val="phClr">
                <a:shade val="30000"/>
                <a:satMod val="200000"/>
              </a:schemeClr>
            </a:gs>
          </a:gsLst>
          <a:path path="circle">
            <a:fillToRect l="30000" t="30000" r="70000" b="100000"/>
          </a:path>
        </a:gradFill>
      </a:bgFillStyleLst>
    </a:fmtScheme>
  </a:themeElements>
  <a:objectDefaults>
    <a:spDef>
      <a:spPr>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nSpc>
            <a:spcPct val="95000"/>
          </a:lnSpc>
          <a:defRPr/>
        </a:defPPr>
      </a:lstStyle>
    </a:txDef>
  </a:objectDefaults>
  <a:extraClrSchemeLst/>
  <a:extLst>
    <a:ext uri="{05A4C25C-085E-4340-85A3-A5531E510DB2}">
      <thm15:themeFamily xmlns:thm15="http://schemas.microsoft.com/office/thememl/2012/main" name="Office_26628366_TF03460615" id="{EB443416-A907-4B6B-ACEF-D173A128654D}" vid="{2CBADC2C-1059-4964-A195-611A6487DD0B}"/>
    </a:ext>
  </a:extLst>
</a:theme>
</file>

<file path=ppt/theme/theme2.xml><?xml version="1.0" encoding="utf-8"?>
<a:theme xmlns:a="http://schemas.openxmlformats.org/drawingml/2006/main" name="Office 佈景主題">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Century Gothic">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Century Gothic">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歡迎返校簡報</Template>
  <TotalTime>973</TotalTime>
  <Words>1875</Words>
  <Application>Microsoft Office PowerPoint</Application>
  <PresentationFormat>自訂</PresentationFormat>
  <Paragraphs>235</Paragraphs>
  <Slides>35</Slides>
  <Notes>28</Notes>
  <HiddenSlides>0</HiddenSlides>
  <MMClips>0</MMClips>
  <ScaleCrop>false</ScaleCrop>
  <HeadingPairs>
    <vt:vector size="6" baseType="variant">
      <vt:variant>
        <vt:lpstr>使用字型</vt:lpstr>
      </vt:variant>
      <vt:variant>
        <vt:i4>10</vt:i4>
      </vt:variant>
      <vt:variant>
        <vt:lpstr>佈景主題</vt:lpstr>
      </vt:variant>
      <vt:variant>
        <vt:i4>1</vt:i4>
      </vt:variant>
      <vt:variant>
        <vt:lpstr>投影片標題</vt:lpstr>
      </vt:variant>
      <vt:variant>
        <vt:i4>35</vt:i4>
      </vt:variant>
    </vt:vector>
  </HeadingPairs>
  <TitlesOfParts>
    <vt:vector size="46" baseType="lpstr">
      <vt:lpstr>Adobe Gothic Std B</vt:lpstr>
      <vt:lpstr>Microsoft JhengHei UI</vt:lpstr>
      <vt:lpstr>新細明體</vt:lpstr>
      <vt:lpstr>Arial</vt:lpstr>
      <vt:lpstr>Arial Black</vt:lpstr>
      <vt:lpstr>Calibri</vt:lpstr>
      <vt:lpstr>Century Gothic</vt:lpstr>
      <vt:lpstr>Times New Roman</vt:lpstr>
      <vt:lpstr>Wingdings</vt:lpstr>
      <vt:lpstr>Wingdings 2</vt:lpstr>
      <vt:lpstr>歡迎返校簡報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user</dc:creator>
  <cp:lastModifiedBy>user</cp:lastModifiedBy>
  <cp:revision>138</cp:revision>
  <cp:lastPrinted>2021-05-11T07:40:38Z</cp:lastPrinted>
  <dcterms:created xsi:type="dcterms:W3CDTF">2021-05-09T04:09:48Z</dcterms:created>
  <dcterms:modified xsi:type="dcterms:W3CDTF">2021-05-13T08:57:47Z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0x010100AA3F7D94069FF64A86F7DFF56D60E3BE</vt:lpwstr>
  </property>
  <property fmtid="{D5CDD505-2E9C-101B-9397-08002B2CF9AE}" pid="3" name="Order">
    <vt:r8>74068100</vt:r8>
  </property>
  <property fmtid="{D5CDD505-2E9C-101B-9397-08002B2CF9AE}" pid="4" name="HiddenCategoryTags">
    <vt:lpwstr/>
  </property>
  <property fmtid="{D5CDD505-2E9C-101B-9397-08002B2CF9AE}" pid="5" name="InternalTags">
    <vt:lpwstr/>
  </property>
  <property fmtid="{D5CDD505-2E9C-101B-9397-08002B2CF9AE}" pid="6" name="FeatureTags">
    <vt:lpwstr/>
  </property>
  <property fmtid="{D5CDD505-2E9C-101B-9397-08002B2CF9AE}" pid="7" name="LocalizationTags">
    <vt:lpwstr/>
  </property>
  <property fmtid="{D5CDD505-2E9C-101B-9397-08002B2CF9AE}" pid="8" name="CategoryTags">
    <vt:lpwstr/>
  </property>
  <property fmtid="{D5CDD505-2E9C-101B-9397-08002B2CF9AE}" pid="9" name="Applications">
    <vt:lpwstr/>
  </property>
  <property fmtid="{D5CDD505-2E9C-101B-9397-08002B2CF9AE}" pid="10" name="CampaignTags">
    <vt:lpwstr/>
  </property>
  <property fmtid="{D5CDD505-2E9C-101B-9397-08002B2CF9AE}" pid="11" name="ScenarioTags">
    <vt:lpwstr/>
  </property>
</Properties>
</file>