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64" r:id="rId3"/>
    <p:sldId id="262" r:id="rId4"/>
    <p:sldId id="260" r:id="rId5"/>
    <p:sldId id="261" r:id="rId6"/>
    <p:sldId id="265" r:id="rId7"/>
    <p:sldId id="263" r:id="rId8"/>
  </p:sldIdLst>
  <p:sldSz cx="18288000" cy="10287000"/>
  <p:notesSz cx="7010400" cy="92964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99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C2472F-7C41-485E-BC01-449E219FAB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692"/>
          <a:stretch/>
        </p:blipFill>
        <p:spPr>
          <a:xfrm>
            <a:off x="11201400" y="5459468"/>
            <a:ext cx="4998914" cy="479895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16B64-4398-453B-897F-37DC3749709A}"/>
              </a:ext>
            </a:extLst>
          </p:cNvPr>
          <p:cNvSpPr txBox="1">
            <a:spLocks/>
          </p:cNvSpPr>
          <p:nvPr/>
        </p:nvSpPr>
        <p:spPr>
          <a:xfrm>
            <a:off x="231651" y="516354"/>
            <a:ext cx="17858035" cy="589511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00" dirty="0"/>
              <a:t>embarrassed </a:t>
            </a:r>
            <a:r>
              <a:rPr lang="en-US" sz="84400" dirty="0"/>
              <a:t>     </a:t>
            </a:r>
          </a:p>
          <a:p>
            <a:pPr marL="0" indent="0">
              <a:buNone/>
            </a:pPr>
            <a:r>
              <a:rPr lang="en-US" sz="100000" dirty="0"/>
              <a:t>embarrassing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C0095E-AEC0-410D-AA80-448D4E76C0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372" t="13726" r="29412" b="14682"/>
          <a:stretch/>
        </p:blipFill>
        <p:spPr>
          <a:xfrm>
            <a:off x="1524000" y="5621393"/>
            <a:ext cx="3810000" cy="46370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618EFF-1B3A-4AA9-8CD4-523E392CC4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493" y="6002459"/>
            <a:ext cx="4833937" cy="376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029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16B64-4398-453B-897F-37DC3749709A}"/>
              </a:ext>
            </a:extLst>
          </p:cNvPr>
          <p:cNvSpPr txBox="1">
            <a:spLocks/>
          </p:cNvSpPr>
          <p:nvPr/>
        </p:nvSpPr>
        <p:spPr>
          <a:xfrm>
            <a:off x="231651" y="516354"/>
            <a:ext cx="17858035" cy="589511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00" dirty="0"/>
              <a:t>disappointed</a:t>
            </a:r>
            <a:r>
              <a:rPr lang="en-US" sz="84400" dirty="0"/>
              <a:t>   </a:t>
            </a:r>
          </a:p>
          <a:p>
            <a:pPr marL="0" indent="0">
              <a:buNone/>
            </a:pPr>
            <a:r>
              <a:rPr lang="en-US" sz="100000" dirty="0"/>
              <a:t>disappointing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FB87D4-EC80-421C-A61D-E3CF0B27A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83" b="93750" l="4297" r="95508">
                        <a14:foregroundMark x1="30664" y1="9961" x2="56445" y2="8398"/>
                        <a14:foregroundMark x1="51563" y1="5273" x2="47656" y2="5469"/>
                        <a14:foregroundMark x1="9961" y1="29492" x2="5273" y2="42969"/>
                        <a14:foregroundMark x1="5273" y1="42969" x2="4297" y2="62109"/>
                        <a14:foregroundMark x1="91602" y1="33008" x2="93164" y2="60938"/>
                        <a14:foregroundMark x1="93164" y1="60938" x2="93164" y2="60938"/>
                        <a14:foregroundMark x1="35352" y1="89258" x2="52344" y2="93164"/>
                        <a14:foregroundMark x1="52344" y1="93164" x2="52734" y2="93750"/>
                        <a14:foregroundMark x1="7813" y1="66406" x2="28320" y2="87891"/>
                        <a14:foregroundMark x1="28320" y1="87891" x2="39648" y2="92773"/>
                        <a14:foregroundMark x1="39648" y1="92773" x2="40430" y2="92773"/>
                        <a14:foregroundMark x1="58008" y1="92773" x2="67773" y2="90234"/>
                        <a14:foregroundMark x1="67773" y1="90234" x2="89844" y2="75000"/>
                        <a14:foregroundMark x1="89844" y1="75000" x2="91992" y2="72266"/>
                        <a14:foregroundMark x1="92578" y1="47461" x2="95508" y2="5390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5400" y="5600700"/>
            <a:ext cx="4876800" cy="487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A2A3C0-C4C1-413F-AFAA-66DD30639E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230" b="24761"/>
          <a:stretch/>
        </p:blipFill>
        <p:spPr>
          <a:xfrm>
            <a:off x="9829802" y="5410200"/>
            <a:ext cx="4876800" cy="476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64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16B64-4398-453B-897F-37DC3749709A}"/>
              </a:ext>
            </a:extLst>
          </p:cNvPr>
          <p:cNvSpPr txBox="1">
            <a:spLocks/>
          </p:cNvSpPr>
          <p:nvPr/>
        </p:nvSpPr>
        <p:spPr>
          <a:xfrm>
            <a:off x="231651" y="516354"/>
            <a:ext cx="17858035" cy="5895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3600" dirty="0"/>
              <a:t>tired  </a:t>
            </a:r>
            <a:r>
              <a:rPr lang="en-US" sz="28000" dirty="0"/>
              <a:t>    </a:t>
            </a:r>
          </a:p>
          <a:p>
            <a:pPr marL="0" indent="0">
              <a:buNone/>
            </a:pPr>
            <a:r>
              <a:rPr lang="en-US" sz="33600" dirty="0"/>
              <a:t>tiring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01189A-2435-4B08-8B30-2BEBEB8B7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19" b="89938" l="10000" r="90000">
                        <a14:foregroundMark x1="66222" y1="8419" x2="72000" y2="90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4000" y="504825"/>
            <a:ext cx="8572500" cy="927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138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16B64-4398-453B-897F-37DC3749709A}"/>
              </a:ext>
            </a:extLst>
          </p:cNvPr>
          <p:cNvSpPr txBox="1">
            <a:spLocks/>
          </p:cNvSpPr>
          <p:nvPr/>
        </p:nvSpPr>
        <p:spPr>
          <a:xfrm>
            <a:off x="231651" y="516354"/>
            <a:ext cx="17858035" cy="5895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0" dirty="0"/>
              <a:t>shocked      </a:t>
            </a:r>
          </a:p>
          <a:p>
            <a:pPr marL="0" indent="0">
              <a:buNone/>
            </a:pPr>
            <a:r>
              <a:rPr lang="en-US" sz="28000" dirty="0"/>
              <a:t>shocking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DD7365-EB71-4800-A54B-444F95DE1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82400" y="-193690"/>
            <a:ext cx="73152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41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16B64-4398-453B-897F-37DC3749709A}"/>
              </a:ext>
            </a:extLst>
          </p:cNvPr>
          <p:cNvSpPr txBox="1">
            <a:spLocks/>
          </p:cNvSpPr>
          <p:nvPr/>
        </p:nvSpPr>
        <p:spPr>
          <a:xfrm>
            <a:off x="231651" y="516354"/>
            <a:ext cx="17858035" cy="5895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0" dirty="0"/>
              <a:t>surprised      </a:t>
            </a:r>
          </a:p>
          <a:p>
            <a:pPr marL="0" indent="0">
              <a:buNone/>
            </a:pPr>
            <a:r>
              <a:rPr lang="en-US" sz="28000" dirty="0"/>
              <a:t>surprising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2A0B8C-BEA7-4E82-BCD5-6C42D85380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49" b="19778"/>
          <a:stretch/>
        </p:blipFill>
        <p:spPr>
          <a:xfrm>
            <a:off x="13776584" y="723900"/>
            <a:ext cx="4279765" cy="30545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E474D6-32B3-4C4E-9B80-4283B5A640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75" b="90000" l="5625" r="96250">
                        <a14:foregroundMark x1="41458" y1="7187" x2="57500" y2="7500"/>
                        <a14:foregroundMark x1="9375" y1="25313" x2="5833" y2="51250"/>
                        <a14:foregroundMark x1="92292" y1="28750" x2="90833" y2="46563"/>
                        <a14:foregroundMark x1="90833" y1="46563" x2="90417" y2="47969"/>
                        <a14:foregroundMark x1="94167" y1="37500" x2="96250" y2="46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06600" y="3810106"/>
            <a:ext cx="2692175" cy="35895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877308-C6FF-45BF-97AC-7EF27305F0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1406" y1="29054" x2="55859" y2="30743"/>
                        <a14:foregroundMark x1="47070" y1="10473" x2="47070" y2="10473"/>
                        <a14:foregroundMark x1="47266" y1="10473" x2="50781" y2="10473"/>
                        <a14:foregroundMark x1="44531" y1="10811" x2="49609" y2="111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77800" y="6896100"/>
            <a:ext cx="6553200" cy="378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91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F106A7-DE19-43A6-BD69-0232513B6C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999" t="4423" r="10483" b="34407"/>
          <a:stretch/>
        </p:blipFill>
        <p:spPr>
          <a:xfrm>
            <a:off x="12496800" y="5731359"/>
            <a:ext cx="5455629" cy="432062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16B64-4398-453B-897F-37DC3749709A}"/>
              </a:ext>
            </a:extLst>
          </p:cNvPr>
          <p:cNvSpPr txBox="1">
            <a:spLocks/>
          </p:cNvSpPr>
          <p:nvPr/>
        </p:nvSpPr>
        <p:spPr>
          <a:xfrm>
            <a:off x="198314" y="-163754"/>
            <a:ext cx="17858035" cy="5895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0" dirty="0"/>
              <a:t>satisfied      </a:t>
            </a:r>
          </a:p>
          <a:p>
            <a:pPr marL="0" indent="0">
              <a:buNone/>
            </a:pPr>
            <a:r>
              <a:rPr lang="en-US" sz="28000" dirty="0"/>
              <a:t>satisfying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49DE5C-CC06-48D1-9AF7-C2D825E9BD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614" t="14175" r="14633" b="37589"/>
          <a:stretch/>
        </p:blipFill>
        <p:spPr>
          <a:xfrm>
            <a:off x="12908086" y="1"/>
            <a:ext cx="51816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69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16B64-4398-453B-897F-37DC3749709A}"/>
              </a:ext>
            </a:extLst>
          </p:cNvPr>
          <p:cNvSpPr txBox="1">
            <a:spLocks/>
          </p:cNvSpPr>
          <p:nvPr/>
        </p:nvSpPr>
        <p:spPr>
          <a:xfrm>
            <a:off x="231651" y="516354"/>
            <a:ext cx="17858035" cy="5895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3600" dirty="0"/>
              <a:t>amazed  </a:t>
            </a:r>
            <a:r>
              <a:rPr lang="en-US" sz="28000" dirty="0"/>
              <a:t>    </a:t>
            </a:r>
          </a:p>
          <a:p>
            <a:pPr marL="0" indent="0">
              <a:buNone/>
            </a:pPr>
            <a:r>
              <a:rPr lang="en-US" sz="29000" dirty="0"/>
              <a:t>amazing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ACEF35-2B2E-4E6C-B699-BB7D78E178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307" r="23539" b="9832"/>
          <a:stretch/>
        </p:blipFill>
        <p:spPr>
          <a:xfrm>
            <a:off x="13846299" y="419100"/>
            <a:ext cx="4210050" cy="51549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F27175-B8E4-49FD-9825-17453ABAD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8800" y="6032363"/>
            <a:ext cx="4526086" cy="3723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580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14</Words>
  <Application>Microsoft Office PowerPoint</Application>
  <PresentationFormat>Custom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HO</dc:creator>
  <cp:lastModifiedBy>Elizabeth Ho</cp:lastModifiedBy>
  <cp:revision>9</cp:revision>
  <cp:lastPrinted>2021-05-19T16:07:02Z</cp:lastPrinted>
  <dcterms:created xsi:type="dcterms:W3CDTF">2006-08-16T00:00:00Z</dcterms:created>
  <dcterms:modified xsi:type="dcterms:W3CDTF">2021-05-28T07:46:05Z</dcterms:modified>
  <dc:identifier>DAEe6nsV5j0</dc:identifier>
</cp:coreProperties>
</file>