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embeddedFontLst>
    <p:embeddedFont>
      <p:font typeface="Fira Sans Extra Condensed" panose="02020500000000000000" charset="0"/>
      <p:regular r:id="rId24"/>
      <p:bold r:id="rId25"/>
      <p:italic r:id="rId26"/>
      <p:boldItalic r:id="rId27"/>
    </p:embeddedFont>
    <p:embeddedFont>
      <p:font typeface="Fira Sans Extra Condensed Medium" panose="02020500000000000000" charset="0"/>
      <p:regular r:id="rId28"/>
      <p:bold r:id="rId29"/>
      <p:italic r:id="rId30"/>
      <p:boldItalic r:id="rId31"/>
    </p:embeddedFont>
    <p:embeddedFont>
      <p:font typeface="Fira Sans Extra Condensed SemiBold" panose="02020500000000000000" charset="0"/>
      <p:regular r:id="rId32"/>
      <p:bold r:id="rId33"/>
      <p:italic r:id="rId34"/>
      <p:boldItalic r:id="rId35"/>
    </p:embeddedFont>
    <p:embeddedFont>
      <p:font typeface="Roboto" panose="02000000000000000000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0C11F02-E844-459A-B583-01887EF02055}">
  <a:tblStyle styleId="{F0C11F02-E844-459A-B583-01887EF0205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63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0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8c4f006969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8c4f006969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9816c14d9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9816c14d9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c8e5892976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c8e5892976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c8e5892976_0_1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c8e5892976_0_1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c8e5892976_0_1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c8e5892976_0_1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gc9a1a811b1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Google Shape;582;gc9a1a811b1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8badc59791_2_9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8badc59791_2_9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c8e5892976_0_9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c8e5892976_0_9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gc8e5892976_0_6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9" name="Google Shape;689;gc8e5892976_0_6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c8e5892976_0_2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c8e5892976_0_2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9816c14d93_0_10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9816c14d93_0_10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8dfb28267c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8dfb28267c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c8e5892976_0_8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c8e5892976_0_8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c785d56e0a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c785d56e0a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c8e5892976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c8e5892976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c8e5892976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c8e5892976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c8e5892976_0_1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c8e5892976_0_1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8f1e5672fc_0_1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8f1e5672fc_0_1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c8e5892976_0_8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c8e5892976_0_8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c8e5892976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c8e5892976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c8e5892976_0_1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c8e5892976_0_1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5050325" y="1179150"/>
            <a:ext cx="3615600" cy="156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5496097" y="2713552"/>
            <a:ext cx="27237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One Column 1">
  <p:cSld name="CUSTOM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3"/>
          <p:cNvSpPr txBox="1">
            <a:spLocks noGrp="1"/>
          </p:cNvSpPr>
          <p:nvPr>
            <p:ph type="title"/>
          </p:nvPr>
        </p:nvSpPr>
        <p:spPr>
          <a:xfrm>
            <a:off x="5985575" y="1492063"/>
            <a:ext cx="2484300" cy="8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1"/>
          </p:nvPr>
        </p:nvSpPr>
        <p:spPr>
          <a:xfrm>
            <a:off x="5971000" y="2449313"/>
            <a:ext cx="2513400" cy="120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One Column 2">
  <p:cSld name="CUSTOM_1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673375" y="1492063"/>
            <a:ext cx="2484300" cy="848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subTitle" idx="1"/>
          </p:nvPr>
        </p:nvSpPr>
        <p:spPr>
          <a:xfrm>
            <a:off x="658800" y="2449313"/>
            <a:ext cx="2513400" cy="120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710275" y="1152475"/>
            <a:ext cx="7723500" cy="3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A4C2F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0275" y="1152475"/>
            <a:ext cx="7723500" cy="3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nline-stopwatch.com/countdown/" TargetMode="External"/><Relationship Id="rId3" Type="http://schemas.openxmlformats.org/officeDocument/2006/relationships/hyperlink" Target="https://drive.google.com/file/d/10LdiCI2S_6KSlJ4Neh7UphXg_iQPgucE/view?usp=sharing" TargetMode="External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rive.google.com/file/d/1YZJksDkYG6WzI_ub7seQH7aV_7JfvqHH/view?usp=sharing" TargetMode="External"/><Relationship Id="rId5" Type="http://schemas.openxmlformats.org/officeDocument/2006/relationships/slide" Target="slide16.xml"/><Relationship Id="rId4" Type="http://schemas.openxmlformats.org/officeDocument/2006/relationships/hyperlink" Target="https://drive.google.com/file/d/1PX4Ik4i_5Z0cCrf8k81PwQJcEBoYOUzN/view?usp=sharing" TargetMode="Externa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ountdown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zh-cn.padlet.com/dashboard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hyperlink" Target="https://www.online-stopwatch.com/countdown/" TargetMode="Externa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kXZlm2kiPLrnKvbES4dNcu-tGj0zf4V6/view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bnu6vt2zj1zfTbAycyQL-olEmfnNoVAg/view?usp=sharing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hyperlink" Target="https://drive.google.com/file/d/1PX4Ik4i_5Z0cCrf8k81PwQJcEBoYOUzN/view?usp=sharing" TargetMode="External"/><Relationship Id="rId4" Type="http://schemas.openxmlformats.org/officeDocument/2006/relationships/hyperlink" Target="https://drive.google.com/file/d/19RyAr2CfFDjTUdcxQORO2ghIYmDeWoVl/view?usp=shari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GprSUXsocwXHiR5so2QFcFLYOm-1akAH/view?usp=sharing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ountdown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-stopwatch.com/countdown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15"/>
          <p:cNvGrpSpPr/>
          <p:nvPr/>
        </p:nvGrpSpPr>
        <p:grpSpPr>
          <a:xfrm>
            <a:off x="-46450" y="83205"/>
            <a:ext cx="8134723" cy="3603351"/>
            <a:chOff x="457190" y="-242325"/>
            <a:chExt cx="8134723" cy="4721991"/>
          </a:xfrm>
        </p:grpSpPr>
        <p:sp>
          <p:nvSpPr>
            <p:cNvPr id="57" name="Google Shape;57;p15"/>
            <p:cNvSpPr/>
            <p:nvPr/>
          </p:nvSpPr>
          <p:spPr>
            <a:xfrm>
              <a:off x="2477488" y="-242325"/>
              <a:ext cx="6114425" cy="1481825"/>
            </a:xfrm>
            <a:custGeom>
              <a:avLst/>
              <a:gdLst/>
              <a:ahLst/>
              <a:cxnLst/>
              <a:rect l="l" t="t" r="r" b="b"/>
              <a:pathLst>
                <a:path w="244577" h="59273" extrusionOk="0">
                  <a:moveTo>
                    <a:pt x="0" y="59273"/>
                  </a:moveTo>
                  <a:cubicBezTo>
                    <a:pt x="3618" y="52856"/>
                    <a:pt x="8416" y="23728"/>
                    <a:pt x="21707" y="20772"/>
                  </a:cubicBezTo>
                  <a:cubicBezTo>
                    <a:pt x="34998" y="17816"/>
                    <a:pt x="62996" y="41692"/>
                    <a:pt x="79748" y="41535"/>
                  </a:cubicBezTo>
                  <a:cubicBezTo>
                    <a:pt x="96500" y="41378"/>
                    <a:pt x="103027" y="20458"/>
                    <a:pt x="122217" y="19829"/>
                  </a:cubicBezTo>
                  <a:cubicBezTo>
                    <a:pt x="141407" y="19200"/>
                    <a:pt x="174494" y="41065"/>
                    <a:pt x="194887" y="37760"/>
                  </a:cubicBezTo>
                  <a:cubicBezTo>
                    <a:pt x="215280" y="34455"/>
                    <a:pt x="236295" y="6293"/>
                    <a:pt x="244577" y="0"/>
                  </a:cubicBezTo>
                </a:path>
              </a:pathLst>
            </a:custGeom>
            <a:noFill/>
            <a:ln w="28575" cap="flat" cmpd="sng">
              <a:solidFill>
                <a:srgbClr val="43434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58" name="Google Shape;58;p15"/>
            <p:cNvGrpSpPr/>
            <p:nvPr/>
          </p:nvGrpSpPr>
          <p:grpSpPr>
            <a:xfrm>
              <a:off x="457190" y="549439"/>
              <a:ext cx="4508930" cy="3930227"/>
              <a:chOff x="3241935" y="1399803"/>
              <a:chExt cx="2612812" cy="2277600"/>
            </a:xfrm>
          </p:grpSpPr>
          <p:sp>
            <p:nvSpPr>
              <p:cNvPr id="59" name="Google Shape;59;p15"/>
              <p:cNvSpPr/>
              <p:nvPr/>
            </p:nvSpPr>
            <p:spPr>
              <a:xfrm>
                <a:off x="3388252" y="1399803"/>
                <a:ext cx="2112000" cy="2277600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60" name="Google Shape;60;p15"/>
              <p:cNvGrpSpPr/>
              <p:nvPr/>
            </p:nvGrpSpPr>
            <p:grpSpPr>
              <a:xfrm>
                <a:off x="3241935" y="1596448"/>
                <a:ext cx="2612812" cy="1857599"/>
                <a:chOff x="3265529" y="1725254"/>
                <a:chExt cx="2612812" cy="1857599"/>
              </a:xfrm>
            </p:grpSpPr>
            <p:sp>
              <p:nvSpPr>
                <p:cNvPr id="61" name="Google Shape;61;p15"/>
                <p:cNvSpPr/>
                <p:nvPr/>
              </p:nvSpPr>
              <p:spPr>
                <a:xfrm>
                  <a:off x="3664096" y="1889993"/>
                  <a:ext cx="481075" cy="3505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15175" extrusionOk="0">
                      <a:moveTo>
                        <a:pt x="14214" y="0"/>
                      </a:moveTo>
                      <a:cubicBezTo>
                        <a:pt x="13647" y="0"/>
                        <a:pt x="13067" y="75"/>
                        <a:pt x="12482" y="250"/>
                      </a:cubicBezTo>
                      <a:cubicBezTo>
                        <a:pt x="4775" y="2505"/>
                        <a:pt x="339" y="8069"/>
                        <a:pt x="76" y="12769"/>
                      </a:cubicBezTo>
                      <a:cubicBezTo>
                        <a:pt x="1" y="13558"/>
                        <a:pt x="113" y="14385"/>
                        <a:pt x="339" y="15175"/>
                      </a:cubicBezTo>
                      <a:lnTo>
                        <a:pt x="20828" y="2994"/>
                      </a:lnTo>
                      <a:cubicBezTo>
                        <a:pt x="20264" y="2468"/>
                        <a:pt x="19662" y="1979"/>
                        <a:pt x="19023" y="1603"/>
                      </a:cubicBezTo>
                      <a:cubicBezTo>
                        <a:pt x="17811" y="824"/>
                        <a:pt x="16089" y="0"/>
                        <a:pt x="14214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" name="Google Shape;62;p15"/>
                <p:cNvSpPr/>
                <p:nvPr/>
              </p:nvSpPr>
              <p:spPr>
                <a:xfrm>
                  <a:off x="3664096" y="1927020"/>
                  <a:ext cx="481075" cy="313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13572" extrusionOk="0">
                      <a:moveTo>
                        <a:pt x="19023" y="0"/>
                      </a:moveTo>
                      <a:cubicBezTo>
                        <a:pt x="17031" y="38"/>
                        <a:pt x="15038" y="339"/>
                        <a:pt x="13159" y="902"/>
                      </a:cubicBezTo>
                      <a:cubicBezTo>
                        <a:pt x="7708" y="2481"/>
                        <a:pt x="3234" y="6128"/>
                        <a:pt x="76" y="11166"/>
                      </a:cubicBezTo>
                      <a:cubicBezTo>
                        <a:pt x="1" y="11955"/>
                        <a:pt x="113" y="12782"/>
                        <a:pt x="339" y="13572"/>
                      </a:cubicBezTo>
                      <a:lnTo>
                        <a:pt x="20828" y="1391"/>
                      </a:lnTo>
                      <a:cubicBezTo>
                        <a:pt x="20264" y="865"/>
                        <a:pt x="19662" y="376"/>
                        <a:pt x="19023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" name="Google Shape;63;p15"/>
                <p:cNvSpPr/>
                <p:nvPr/>
              </p:nvSpPr>
              <p:spPr>
                <a:xfrm>
                  <a:off x="4751303" y="1725254"/>
                  <a:ext cx="541867" cy="2286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0" h="9901" extrusionOk="0">
                      <a:moveTo>
                        <a:pt x="8443" y="1"/>
                      </a:moveTo>
                      <a:cubicBezTo>
                        <a:pt x="7943" y="1"/>
                        <a:pt x="7435" y="17"/>
                        <a:pt x="6918" y="51"/>
                      </a:cubicBezTo>
                      <a:cubicBezTo>
                        <a:pt x="4324" y="201"/>
                        <a:pt x="2369" y="2043"/>
                        <a:pt x="1241" y="3547"/>
                      </a:cubicBezTo>
                      <a:cubicBezTo>
                        <a:pt x="752" y="4149"/>
                        <a:pt x="339" y="4788"/>
                        <a:pt x="1" y="5465"/>
                      </a:cubicBezTo>
                      <a:lnTo>
                        <a:pt x="23459" y="9901"/>
                      </a:lnTo>
                      <a:cubicBezTo>
                        <a:pt x="23384" y="9074"/>
                        <a:pt x="23196" y="8284"/>
                        <a:pt x="22858" y="7570"/>
                      </a:cubicBezTo>
                      <a:cubicBezTo>
                        <a:pt x="21134" y="3489"/>
                        <a:pt x="15723" y="1"/>
                        <a:pt x="844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15"/>
                <p:cNvSpPr/>
                <p:nvPr/>
              </p:nvSpPr>
              <p:spPr>
                <a:xfrm>
                  <a:off x="4751303" y="1779351"/>
                  <a:ext cx="541867" cy="1745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0" h="7559" extrusionOk="0">
                      <a:moveTo>
                        <a:pt x="8373" y="1"/>
                      </a:moveTo>
                      <a:cubicBezTo>
                        <a:pt x="7939" y="1"/>
                        <a:pt x="7505" y="14"/>
                        <a:pt x="7068" y="40"/>
                      </a:cubicBezTo>
                      <a:cubicBezTo>
                        <a:pt x="5076" y="153"/>
                        <a:pt x="3121" y="566"/>
                        <a:pt x="1241" y="1205"/>
                      </a:cubicBezTo>
                      <a:cubicBezTo>
                        <a:pt x="752" y="1807"/>
                        <a:pt x="339" y="2446"/>
                        <a:pt x="1" y="3123"/>
                      </a:cubicBezTo>
                      <a:lnTo>
                        <a:pt x="23459" y="7559"/>
                      </a:lnTo>
                      <a:cubicBezTo>
                        <a:pt x="23384" y="6769"/>
                        <a:pt x="23196" y="5980"/>
                        <a:pt x="22858" y="5228"/>
                      </a:cubicBezTo>
                      <a:cubicBezTo>
                        <a:pt x="18520" y="1861"/>
                        <a:pt x="13573" y="1"/>
                        <a:pt x="8373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65;p15"/>
                <p:cNvSpPr/>
                <p:nvPr/>
              </p:nvSpPr>
              <p:spPr>
                <a:xfrm>
                  <a:off x="3265529" y="1845459"/>
                  <a:ext cx="2612812" cy="17373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121" h="75220" extrusionOk="0">
                      <a:moveTo>
                        <a:pt x="63876" y="0"/>
                      </a:moveTo>
                      <a:cubicBezTo>
                        <a:pt x="63107" y="0"/>
                        <a:pt x="62341" y="12"/>
                        <a:pt x="61579" y="35"/>
                      </a:cubicBezTo>
                      <a:cubicBezTo>
                        <a:pt x="60978" y="35"/>
                        <a:pt x="60339" y="73"/>
                        <a:pt x="59700" y="110"/>
                      </a:cubicBezTo>
                      <a:cubicBezTo>
                        <a:pt x="56767" y="185"/>
                        <a:pt x="53835" y="524"/>
                        <a:pt x="50940" y="1050"/>
                      </a:cubicBezTo>
                      <a:cubicBezTo>
                        <a:pt x="48008" y="1539"/>
                        <a:pt x="45151" y="2253"/>
                        <a:pt x="42369" y="3193"/>
                      </a:cubicBezTo>
                      <a:cubicBezTo>
                        <a:pt x="41767" y="3343"/>
                        <a:pt x="41166" y="3531"/>
                        <a:pt x="40564" y="3757"/>
                      </a:cubicBezTo>
                      <a:cubicBezTo>
                        <a:pt x="30038" y="7253"/>
                        <a:pt x="19361" y="13381"/>
                        <a:pt x="13985" y="21050"/>
                      </a:cubicBezTo>
                      <a:cubicBezTo>
                        <a:pt x="0" y="41008"/>
                        <a:pt x="13993" y="75219"/>
                        <a:pt x="26775" y="75219"/>
                      </a:cubicBezTo>
                      <a:cubicBezTo>
                        <a:pt x="27188" y="75219"/>
                        <a:pt x="27599" y="75183"/>
                        <a:pt x="28008" y="75111"/>
                      </a:cubicBezTo>
                      <a:cubicBezTo>
                        <a:pt x="41090" y="72817"/>
                        <a:pt x="37594" y="52855"/>
                        <a:pt x="46316" y="51313"/>
                      </a:cubicBezTo>
                      <a:lnTo>
                        <a:pt x="59399" y="49020"/>
                      </a:lnTo>
                      <a:lnTo>
                        <a:pt x="72482" y="46689"/>
                      </a:lnTo>
                      <a:cubicBezTo>
                        <a:pt x="72806" y="46632"/>
                        <a:pt x="73124" y="46604"/>
                        <a:pt x="73435" y="46604"/>
                      </a:cubicBezTo>
                      <a:cubicBezTo>
                        <a:pt x="81023" y="46604"/>
                        <a:pt x="84755" y="63001"/>
                        <a:pt x="95761" y="63001"/>
                      </a:cubicBezTo>
                      <a:cubicBezTo>
                        <a:pt x="96420" y="63001"/>
                        <a:pt x="97106" y="62942"/>
                        <a:pt x="97820" y="62817"/>
                      </a:cubicBezTo>
                      <a:cubicBezTo>
                        <a:pt x="110903" y="60524"/>
                        <a:pt x="113121" y="21652"/>
                        <a:pt x="92482" y="7178"/>
                      </a:cubicBezTo>
                      <a:cubicBezTo>
                        <a:pt x="85337" y="2170"/>
                        <a:pt x="74343" y="0"/>
                        <a:pt x="63876" y="0"/>
                      </a:cubicBezTo>
                      <a:close/>
                    </a:path>
                  </a:pathLst>
                </a:custGeom>
                <a:solidFill>
                  <a:srgbClr val="5C5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6" name="Google Shape;66;p15"/>
                <p:cNvSpPr/>
                <p:nvPr/>
              </p:nvSpPr>
              <p:spPr>
                <a:xfrm>
                  <a:off x="3463507" y="2539227"/>
                  <a:ext cx="2343657" cy="10436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68" h="45183" extrusionOk="0">
                      <a:moveTo>
                        <a:pt x="98008" y="0"/>
                      </a:moveTo>
                      <a:cubicBezTo>
                        <a:pt x="99775" y="13722"/>
                        <a:pt x="95866" y="26842"/>
                        <a:pt x="88422" y="28158"/>
                      </a:cubicBezTo>
                      <a:cubicBezTo>
                        <a:pt x="87701" y="28286"/>
                        <a:pt x="87009" y="28346"/>
                        <a:pt x="86344" y="28346"/>
                      </a:cubicBezTo>
                      <a:cubicBezTo>
                        <a:pt x="75839" y="28346"/>
                        <a:pt x="71966" y="13341"/>
                        <a:pt x="65001" y="12068"/>
                      </a:cubicBezTo>
                      <a:cubicBezTo>
                        <a:pt x="64681" y="11993"/>
                        <a:pt x="64362" y="11955"/>
                        <a:pt x="64042" y="11955"/>
                      </a:cubicBezTo>
                      <a:cubicBezTo>
                        <a:pt x="63723" y="11955"/>
                        <a:pt x="63403" y="11993"/>
                        <a:pt x="63083" y="12068"/>
                      </a:cubicBezTo>
                      <a:lnTo>
                        <a:pt x="50001" y="14361"/>
                      </a:lnTo>
                      <a:lnTo>
                        <a:pt x="36918" y="16654"/>
                      </a:lnTo>
                      <a:cubicBezTo>
                        <a:pt x="36279" y="16767"/>
                        <a:pt x="35677" y="16993"/>
                        <a:pt x="35113" y="17293"/>
                      </a:cubicBezTo>
                      <a:cubicBezTo>
                        <a:pt x="28647" y="21128"/>
                        <a:pt x="30715" y="38346"/>
                        <a:pt x="18610" y="40451"/>
                      </a:cubicBezTo>
                      <a:cubicBezTo>
                        <a:pt x="18204" y="40523"/>
                        <a:pt x="17797" y="40559"/>
                        <a:pt x="17388" y="40559"/>
                      </a:cubicBezTo>
                      <a:cubicBezTo>
                        <a:pt x="10322" y="40559"/>
                        <a:pt x="2843" y="30049"/>
                        <a:pt x="0" y="17256"/>
                      </a:cubicBezTo>
                      <a:lnTo>
                        <a:pt x="0" y="17256"/>
                      </a:lnTo>
                      <a:cubicBezTo>
                        <a:pt x="1895" y="32018"/>
                        <a:pt x="10280" y="45183"/>
                        <a:pt x="18210" y="45183"/>
                      </a:cubicBezTo>
                      <a:cubicBezTo>
                        <a:pt x="18620" y="45183"/>
                        <a:pt x="19030" y="45148"/>
                        <a:pt x="19437" y="45076"/>
                      </a:cubicBezTo>
                      <a:cubicBezTo>
                        <a:pt x="31504" y="42970"/>
                        <a:pt x="29437" y="25752"/>
                        <a:pt x="35940" y="21955"/>
                      </a:cubicBezTo>
                      <a:cubicBezTo>
                        <a:pt x="36504" y="21617"/>
                        <a:pt x="37106" y="21391"/>
                        <a:pt x="37745" y="21278"/>
                      </a:cubicBezTo>
                      <a:lnTo>
                        <a:pt x="50828" y="18985"/>
                      </a:lnTo>
                      <a:lnTo>
                        <a:pt x="63911" y="16654"/>
                      </a:lnTo>
                      <a:cubicBezTo>
                        <a:pt x="64211" y="16598"/>
                        <a:pt x="64531" y="16570"/>
                        <a:pt x="64855" y="16570"/>
                      </a:cubicBezTo>
                      <a:cubicBezTo>
                        <a:pt x="65179" y="16570"/>
                        <a:pt x="65508" y="16598"/>
                        <a:pt x="65828" y="16654"/>
                      </a:cubicBezTo>
                      <a:cubicBezTo>
                        <a:pt x="72758" y="17963"/>
                        <a:pt x="76661" y="32970"/>
                        <a:pt x="87171" y="32970"/>
                      </a:cubicBezTo>
                      <a:cubicBezTo>
                        <a:pt x="87836" y="32970"/>
                        <a:pt x="88528" y="32910"/>
                        <a:pt x="89249" y="32782"/>
                      </a:cubicBezTo>
                      <a:cubicBezTo>
                        <a:pt x="97520" y="31316"/>
                        <a:pt x="101467" y="15263"/>
                        <a:pt x="9800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7" name="Google Shape;67;p15"/>
                <p:cNvSpPr/>
                <p:nvPr/>
              </p:nvSpPr>
              <p:spPr>
                <a:xfrm>
                  <a:off x="4203357" y="1846244"/>
                  <a:ext cx="497589" cy="2704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43" h="11709" extrusionOk="0">
                      <a:moveTo>
                        <a:pt x="21016" y="1"/>
                      </a:moveTo>
                      <a:cubicBezTo>
                        <a:pt x="20377" y="39"/>
                        <a:pt x="19738" y="39"/>
                        <a:pt x="19136" y="76"/>
                      </a:cubicBezTo>
                      <a:cubicBezTo>
                        <a:pt x="16204" y="151"/>
                        <a:pt x="13234" y="490"/>
                        <a:pt x="10339" y="1016"/>
                      </a:cubicBezTo>
                      <a:cubicBezTo>
                        <a:pt x="7444" y="1505"/>
                        <a:pt x="4587" y="2219"/>
                        <a:pt x="1768" y="3159"/>
                      </a:cubicBezTo>
                      <a:cubicBezTo>
                        <a:pt x="1166" y="3309"/>
                        <a:pt x="602" y="3497"/>
                        <a:pt x="1" y="3723"/>
                      </a:cubicBezTo>
                      <a:cubicBezTo>
                        <a:pt x="1232" y="8482"/>
                        <a:pt x="5557" y="11709"/>
                        <a:pt x="10341" y="11709"/>
                      </a:cubicBezTo>
                      <a:cubicBezTo>
                        <a:pt x="10961" y="11709"/>
                        <a:pt x="11589" y="11655"/>
                        <a:pt x="12219" y="11542"/>
                      </a:cubicBezTo>
                      <a:cubicBezTo>
                        <a:pt x="17708" y="10603"/>
                        <a:pt x="21542" y="5565"/>
                        <a:pt x="21016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8" name="Google Shape;68;p15"/>
                <p:cNvSpPr/>
                <p:nvPr/>
              </p:nvSpPr>
              <p:spPr>
                <a:xfrm>
                  <a:off x="4300625" y="2744736"/>
                  <a:ext cx="639108" cy="2859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0" h="12382" extrusionOk="0">
                      <a:moveTo>
                        <a:pt x="22777" y="1"/>
                      </a:moveTo>
                      <a:cubicBezTo>
                        <a:pt x="22475" y="1"/>
                        <a:pt x="22151" y="28"/>
                        <a:pt x="21805" y="88"/>
                      </a:cubicBezTo>
                      <a:lnTo>
                        <a:pt x="4361" y="3171"/>
                      </a:lnTo>
                      <a:cubicBezTo>
                        <a:pt x="4361" y="3171"/>
                        <a:pt x="0" y="3923"/>
                        <a:pt x="790" y="8284"/>
                      </a:cubicBezTo>
                      <a:lnTo>
                        <a:pt x="1504" y="12381"/>
                      </a:lnTo>
                      <a:lnTo>
                        <a:pt x="14587" y="10088"/>
                      </a:lnTo>
                      <a:lnTo>
                        <a:pt x="27670" y="7757"/>
                      </a:lnTo>
                      <a:lnTo>
                        <a:pt x="26955" y="3697"/>
                      </a:lnTo>
                      <a:cubicBezTo>
                        <a:pt x="26955" y="3697"/>
                        <a:pt x="26286" y="1"/>
                        <a:pt x="22777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9" name="Google Shape;69;p15"/>
                <p:cNvSpPr/>
                <p:nvPr/>
              </p:nvSpPr>
              <p:spPr>
                <a:xfrm>
                  <a:off x="4244172" y="1848000"/>
                  <a:ext cx="415963" cy="231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9" h="10015" extrusionOk="0">
                      <a:moveTo>
                        <a:pt x="17369" y="0"/>
                      </a:moveTo>
                      <a:cubicBezTo>
                        <a:pt x="11467" y="188"/>
                        <a:pt x="5602" y="1241"/>
                        <a:pt x="1" y="3045"/>
                      </a:cubicBezTo>
                      <a:cubicBezTo>
                        <a:pt x="872" y="7202"/>
                        <a:pt x="4554" y="10014"/>
                        <a:pt x="8647" y="10014"/>
                      </a:cubicBezTo>
                      <a:cubicBezTo>
                        <a:pt x="9144" y="10014"/>
                        <a:pt x="9647" y="9973"/>
                        <a:pt x="10151" y="9887"/>
                      </a:cubicBezTo>
                      <a:cubicBezTo>
                        <a:pt x="14813" y="9060"/>
                        <a:pt x="18008" y="4699"/>
                        <a:pt x="17369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>
                  <a:off x="4676625" y="2511047"/>
                  <a:ext cx="344753" cy="301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6" h="13042" extrusionOk="0">
                      <a:moveTo>
                        <a:pt x="7482" y="0"/>
                      </a:moveTo>
                      <a:cubicBezTo>
                        <a:pt x="6345" y="0"/>
                        <a:pt x="5191" y="296"/>
                        <a:pt x="4136" y="919"/>
                      </a:cubicBezTo>
                      <a:cubicBezTo>
                        <a:pt x="1053" y="2761"/>
                        <a:pt x="0" y="6746"/>
                        <a:pt x="1843" y="9867"/>
                      </a:cubicBezTo>
                      <a:cubicBezTo>
                        <a:pt x="3062" y="11907"/>
                        <a:pt x="5236" y="13042"/>
                        <a:pt x="7461" y="13042"/>
                      </a:cubicBezTo>
                      <a:cubicBezTo>
                        <a:pt x="8598" y="13042"/>
                        <a:pt x="9748" y="12745"/>
                        <a:pt x="10790" y="12122"/>
                      </a:cubicBezTo>
                      <a:cubicBezTo>
                        <a:pt x="13910" y="10318"/>
                        <a:pt x="14925" y="6295"/>
                        <a:pt x="13083" y="3175"/>
                      </a:cubicBezTo>
                      <a:cubicBezTo>
                        <a:pt x="11864" y="1135"/>
                        <a:pt x="9706" y="0"/>
                        <a:pt x="7482" y="0"/>
                      </a:cubicBez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1" name="Google Shape;71;p15"/>
                <p:cNvSpPr/>
                <p:nvPr/>
              </p:nvSpPr>
              <p:spPr>
                <a:xfrm>
                  <a:off x="4693926" y="2550407"/>
                  <a:ext cx="288372" cy="2431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5" h="10529" extrusionOk="0">
                      <a:moveTo>
                        <a:pt x="6589" y="1"/>
                      </a:moveTo>
                      <a:cubicBezTo>
                        <a:pt x="4805" y="1"/>
                        <a:pt x="3012" y="887"/>
                        <a:pt x="1996" y="2749"/>
                      </a:cubicBezTo>
                      <a:cubicBezTo>
                        <a:pt x="1" y="6374"/>
                        <a:pt x="2800" y="10528"/>
                        <a:pt x="6570" y="10528"/>
                      </a:cubicBezTo>
                      <a:cubicBezTo>
                        <a:pt x="7061" y="10528"/>
                        <a:pt x="7570" y="10458"/>
                        <a:pt x="8086" y="10306"/>
                      </a:cubicBezTo>
                      <a:cubicBezTo>
                        <a:pt x="10906" y="9479"/>
                        <a:pt x="12485" y="6584"/>
                        <a:pt x="11658" y="3802"/>
                      </a:cubicBezTo>
                      <a:cubicBezTo>
                        <a:pt x="10934" y="1322"/>
                        <a:pt x="8768" y="1"/>
                        <a:pt x="6589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2" name="Google Shape;72;p15"/>
                <p:cNvSpPr/>
                <p:nvPr/>
              </p:nvSpPr>
              <p:spPr>
                <a:xfrm>
                  <a:off x="4730468" y="2571080"/>
                  <a:ext cx="117497" cy="142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7" h="6170" extrusionOk="0">
                      <a:moveTo>
                        <a:pt x="4046" y="0"/>
                      </a:moveTo>
                      <a:cubicBezTo>
                        <a:pt x="3957" y="0"/>
                        <a:pt x="3861" y="16"/>
                        <a:pt x="3760" y="50"/>
                      </a:cubicBezTo>
                      <a:cubicBezTo>
                        <a:pt x="1391" y="726"/>
                        <a:pt x="0" y="3245"/>
                        <a:pt x="715" y="5651"/>
                      </a:cubicBezTo>
                      <a:cubicBezTo>
                        <a:pt x="808" y="5961"/>
                        <a:pt x="1105" y="6169"/>
                        <a:pt x="1439" y="6169"/>
                      </a:cubicBezTo>
                      <a:cubicBezTo>
                        <a:pt x="1510" y="6169"/>
                        <a:pt x="1582" y="6160"/>
                        <a:pt x="1654" y="6140"/>
                      </a:cubicBezTo>
                      <a:cubicBezTo>
                        <a:pt x="2030" y="6027"/>
                        <a:pt x="2256" y="5614"/>
                        <a:pt x="2143" y="5200"/>
                      </a:cubicBezTo>
                      <a:cubicBezTo>
                        <a:pt x="1692" y="3621"/>
                        <a:pt x="2594" y="1929"/>
                        <a:pt x="4173" y="1478"/>
                      </a:cubicBezTo>
                      <a:cubicBezTo>
                        <a:pt x="5087" y="1241"/>
                        <a:pt x="4843" y="0"/>
                        <a:pt x="40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3" name="Google Shape;73;p15"/>
                <p:cNvSpPr/>
                <p:nvPr/>
              </p:nvSpPr>
              <p:spPr>
                <a:xfrm>
                  <a:off x="4164274" y="2610556"/>
                  <a:ext cx="343899" cy="3019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89" h="13074" extrusionOk="0">
                      <a:moveTo>
                        <a:pt x="7426" y="1"/>
                      </a:moveTo>
                      <a:cubicBezTo>
                        <a:pt x="6190" y="1"/>
                        <a:pt x="4942" y="352"/>
                        <a:pt x="3836" y="1085"/>
                      </a:cubicBezTo>
                      <a:cubicBezTo>
                        <a:pt x="828" y="3078"/>
                        <a:pt x="1" y="7138"/>
                        <a:pt x="1993" y="10145"/>
                      </a:cubicBezTo>
                      <a:cubicBezTo>
                        <a:pt x="3251" y="12044"/>
                        <a:pt x="5333" y="13073"/>
                        <a:pt x="7454" y="13073"/>
                      </a:cubicBezTo>
                      <a:cubicBezTo>
                        <a:pt x="8692" y="13073"/>
                        <a:pt x="9945" y="12722"/>
                        <a:pt x="11054" y="11987"/>
                      </a:cubicBezTo>
                      <a:cubicBezTo>
                        <a:pt x="14061" y="9995"/>
                        <a:pt x="14888" y="5972"/>
                        <a:pt x="12896" y="2965"/>
                      </a:cubicBezTo>
                      <a:cubicBezTo>
                        <a:pt x="11636" y="1040"/>
                        <a:pt x="9550" y="1"/>
                        <a:pt x="7426" y="1"/>
                      </a:cubicBez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4" name="Google Shape;74;p15"/>
                <p:cNvSpPr/>
                <p:nvPr/>
              </p:nvSpPr>
              <p:spPr>
                <a:xfrm>
                  <a:off x="4183330" y="2640214"/>
                  <a:ext cx="288372" cy="243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5" h="10550" extrusionOk="0">
                      <a:moveTo>
                        <a:pt x="6599" y="0"/>
                      </a:moveTo>
                      <a:cubicBezTo>
                        <a:pt x="4811" y="0"/>
                        <a:pt x="3013" y="885"/>
                        <a:pt x="1995" y="2733"/>
                      </a:cubicBezTo>
                      <a:cubicBezTo>
                        <a:pt x="0" y="6392"/>
                        <a:pt x="2800" y="10550"/>
                        <a:pt x="6570" y="10550"/>
                      </a:cubicBezTo>
                      <a:cubicBezTo>
                        <a:pt x="7061" y="10550"/>
                        <a:pt x="7570" y="10479"/>
                        <a:pt x="8086" y="10327"/>
                      </a:cubicBezTo>
                      <a:cubicBezTo>
                        <a:pt x="10905" y="9500"/>
                        <a:pt x="12484" y="6568"/>
                        <a:pt x="11657" y="3786"/>
                      </a:cubicBezTo>
                      <a:cubicBezTo>
                        <a:pt x="10935" y="1310"/>
                        <a:pt x="8774" y="0"/>
                        <a:pt x="6599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>
                  <a:off x="4219849" y="2660911"/>
                  <a:ext cx="116319" cy="1429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6" h="6190" extrusionOk="0">
                      <a:moveTo>
                        <a:pt x="3985" y="1"/>
                      </a:moveTo>
                      <a:cubicBezTo>
                        <a:pt x="3914" y="1"/>
                        <a:pt x="3839" y="11"/>
                        <a:pt x="3760" y="33"/>
                      </a:cubicBezTo>
                      <a:cubicBezTo>
                        <a:pt x="1392" y="747"/>
                        <a:pt x="1" y="3266"/>
                        <a:pt x="715" y="5634"/>
                      </a:cubicBezTo>
                      <a:cubicBezTo>
                        <a:pt x="808" y="5976"/>
                        <a:pt x="1107" y="6190"/>
                        <a:pt x="1442" y="6190"/>
                      </a:cubicBezTo>
                      <a:cubicBezTo>
                        <a:pt x="1512" y="6190"/>
                        <a:pt x="1583" y="6180"/>
                        <a:pt x="1655" y="6161"/>
                      </a:cubicBezTo>
                      <a:cubicBezTo>
                        <a:pt x="2031" y="6048"/>
                        <a:pt x="2257" y="5597"/>
                        <a:pt x="2144" y="5221"/>
                      </a:cubicBezTo>
                      <a:cubicBezTo>
                        <a:pt x="1693" y="3604"/>
                        <a:pt x="2595" y="1950"/>
                        <a:pt x="4174" y="1499"/>
                      </a:cubicBezTo>
                      <a:cubicBezTo>
                        <a:pt x="5035" y="1223"/>
                        <a:pt x="4760" y="1"/>
                        <a:pt x="39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6" name="Google Shape;76;p15"/>
                <p:cNvSpPr/>
                <p:nvPr/>
              </p:nvSpPr>
              <p:spPr>
                <a:xfrm>
                  <a:off x="3645871" y="2349241"/>
                  <a:ext cx="499299" cy="472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17" h="20473" extrusionOk="0">
                      <a:moveTo>
                        <a:pt x="10794" y="1"/>
                      </a:moveTo>
                      <a:cubicBezTo>
                        <a:pt x="5668" y="1"/>
                        <a:pt x="1234" y="3878"/>
                        <a:pt x="639" y="9090"/>
                      </a:cubicBezTo>
                      <a:cubicBezTo>
                        <a:pt x="0" y="14691"/>
                        <a:pt x="4023" y="19767"/>
                        <a:pt x="9662" y="20406"/>
                      </a:cubicBezTo>
                      <a:cubicBezTo>
                        <a:pt x="10055" y="20450"/>
                        <a:pt x="10445" y="20472"/>
                        <a:pt x="10832" y="20472"/>
                      </a:cubicBezTo>
                      <a:cubicBezTo>
                        <a:pt x="15954" y="20472"/>
                        <a:pt x="20384" y="16627"/>
                        <a:pt x="20978" y="11383"/>
                      </a:cubicBezTo>
                      <a:cubicBezTo>
                        <a:pt x="21617" y="5781"/>
                        <a:pt x="17557" y="706"/>
                        <a:pt x="11955" y="67"/>
                      </a:cubicBezTo>
                      <a:cubicBezTo>
                        <a:pt x="11565" y="23"/>
                        <a:pt x="11178" y="1"/>
                        <a:pt x="10794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3689273" y="2381417"/>
                  <a:ext cx="409011" cy="408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8" h="17697" extrusionOk="0">
                      <a:moveTo>
                        <a:pt x="8895" y="0"/>
                      </a:moveTo>
                      <a:cubicBezTo>
                        <a:pt x="8380" y="0"/>
                        <a:pt x="7857" y="46"/>
                        <a:pt x="7332" y="140"/>
                      </a:cubicBezTo>
                      <a:cubicBezTo>
                        <a:pt x="6730" y="253"/>
                        <a:pt x="6166" y="404"/>
                        <a:pt x="5602" y="591"/>
                      </a:cubicBezTo>
                      <a:cubicBezTo>
                        <a:pt x="2294" y="1907"/>
                        <a:pt x="114" y="5065"/>
                        <a:pt x="1" y="8599"/>
                      </a:cubicBezTo>
                      <a:cubicBezTo>
                        <a:pt x="1" y="9201"/>
                        <a:pt x="39" y="9802"/>
                        <a:pt x="114" y="10366"/>
                      </a:cubicBezTo>
                      <a:cubicBezTo>
                        <a:pt x="226" y="10967"/>
                        <a:pt x="377" y="11531"/>
                        <a:pt x="602" y="12095"/>
                      </a:cubicBezTo>
                      <a:cubicBezTo>
                        <a:pt x="1918" y="15366"/>
                        <a:pt x="5039" y="17584"/>
                        <a:pt x="8572" y="17697"/>
                      </a:cubicBezTo>
                      <a:cubicBezTo>
                        <a:pt x="9174" y="17697"/>
                        <a:pt x="9775" y="17659"/>
                        <a:pt x="10377" y="17546"/>
                      </a:cubicBezTo>
                      <a:cubicBezTo>
                        <a:pt x="10941" y="17471"/>
                        <a:pt x="11542" y="17283"/>
                        <a:pt x="12069" y="17095"/>
                      </a:cubicBezTo>
                      <a:cubicBezTo>
                        <a:pt x="15377" y="15780"/>
                        <a:pt x="17595" y="12659"/>
                        <a:pt x="17708" y="9088"/>
                      </a:cubicBezTo>
                      <a:cubicBezTo>
                        <a:pt x="17708" y="8486"/>
                        <a:pt x="17670" y="7922"/>
                        <a:pt x="17557" y="7321"/>
                      </a:cubicBezTo>
                      <a:lnTo>
                        <a:pt x="17595" y="7321"/>
                      </a:lnTo>
                      <a:cubicBezTo>
                        <a:pt x="16825" y="3034"/>
                        <a:pt x="13101" y="0"/>
                        <a:pt x="8895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8" name="Google Shape;78;p15"/>
                <p:cNvSpPr/>
                <p:nvPr/>
              </p:nvSpPr>
              <p:spPr>
                <a:xfrm>
                  <a:off x="3729234" y="2435214"/>
                  <a:ext cx="315212" cy="302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47" h="13090" extrusionOk="0">
                      <a:moveTo>
                        <a:pt x="7135" y="0"/>
                      </a:moveTo>
                      <a:cubicBezTo>
                        <a:pt x="6753" y="0"/>
                        <a:pt x="6366" y="34"/>
                        <a:pt x="5978" y="105"/>
                      </a:cubicBezTo>
                      <a:cubicBezTo>
                        <a:pt x="2406" y="706"/>
                        <a:pt x="0" y="4127"/>
                        <a:pt x="639" y="7661"/>
                      </a:cubicBezTo>
                      <a:cubicBezTo>
                        <a:pt x="715" y="8112"/>
                        <a:pt x="827" y="8526"/>
                        <a:pt x="1015" y="8939"/>
                      </a:cubicBezTo>
                      <a:cubicBezTo>
                        <a:pt x="1955" y="11383"/>
                        <a:pt x="4286" y="12999"/>
                        <a:pt x="6918" y="13075"/>
                      </a:cubicBezTo>
                      <a:cubicBezTo>
                        <a:pt x="7038" y="13085"/>
                        <a:pt x="7159" y="13089"/>
                        <a:pt x="7280" y="13089"/>
                      </a:cubicBezTo>
                      <a:cubicBezTo>
                        <a:pt x="7608" y="13089"/>
                        <a:pt x="7931" y="13054"/>
                        <a:pt x="8233" y="12999"/>
                      </a:cubicBezTo>
                      <a:cubicBezTo>
                        <a:pt x="8685" y="12924"/>
                        <a:pt x="9098" y="12774"/>
                        <a:pt x="9512" y="12623"/>
                      </a:cubicBezTo>
                      <a:cubicBezTo>
                        <a:pt x="11955" y="11646"/>
                        <a:pt x="13572" y="9315"/>
                        <a:pt x="13647" y="6721"/>
                      </a:cubicBezTo>
                      <a:cubicBezTo>
                        <a:pt x="13647" y="6270"/>
                        <a:pt x="13647" y="5819"/>
                        <a:pt x="13572" y="5405"/>
                      </a:cubicBezTo>
                      <a:cubicBezTo>
                        <a:pt x="13003" y="2226"/>
                        <a:pt x="10230" y="0"/>
                        <a:pt x="7135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3688419" y="2381163"/>
                  <a:ext cx="409865" cy="4093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45" h="17722" extrusionOk="0">
                      <a:moveTo>
                        <a:pt x="9136" y="1"/>
                      </a:moveTo>
                      <a:cubicBezTo>
                        <a:pt x="8534" y="1"/>
                        <a:pt x="7933" y="39"/>
                        <a:pt x="7331" y="151"/>
                      </a:cubicBezTo>
                      <a:cubicBezTo>
                        <a:pt x="6767" y="264"/>
                        <a:pt x="6166" y="415"/>
                        <a:pt x="5639" y="640"/>
                      </a:cubicBezTo>
                      <a:lnTo>
                        <a:pt x="6842" y="7445"/>
                      </a:lnTo>
                      <a:lnTo>
                        <a:pt x="38" y="8648"/>
                      </a:lnTo>
                      <a:cubicBezTo>
                        <a:pt x="0" y="9212"/>
                        <a:pt x="38" y="9813"/>
                        <a:pt x="151" y="10415"/>
                      </a:cubicBezTo>
                      <a:cubicBezTo>
                        <a:pt x="263" y="10978"/>
                        <a:pt x="414" y="11542"/>
                        <a:pt x="639" y="12106"/>
                      </a:cubicBezTo>
                      <a:lnTo>
                        <a:pt x="7444" y="10903"/>
                      </a:lnTo>
                      <a:lnTo>
                        <a:pt x="8647" y="17708"/>
                      </a:lnTo>
                      <a:cubicBezTo>
                        <a:pt x="8788" y="17717"/>
                        <a:pt x="8931" y="17722"/>
                        <a:pt x="9076" y="17722"/>
                      </a:cubicBezTo>
                      <a:cubicBezTo>
                        <a:pt x="9512" y="17722"/>
                        <a:pt x="9963" y="17680"/>
                        <a:pt x="10414" y="17595"/>
                      </a:cubicBezTo>
                      <a:cubicBezTo>
                        <a:pt x="10978" y="17482"/>
                        <a:pt x="11579" y="17332"/>
                        <a:pt x="12106" y="17106"/>
                      </a:cubicBezTo>
                      <a:lnTo>
                        <a:pt x="10940" y="10302"/>
                      </a:lnTo>
                      <a:lnTo>
                        <a:pt x="17745" y="9099"/>
                      </a:lnTo>
                      <a:cubicBezTo>
                        <a:pt x="17745" y="8497"/>
                        <a:pt x="17707" y="7933"/>
                        <a:pt x="17594" y="7332"/>
                      </a:cubicBezTo>
                      <a:cubicBezTo>
                        <a:pt x="17482" y="6768"/>
                        <a:pt x="17331" y="6166"/>
                        <a:pt x="17143" y="5640"/>
                      </a:cubicBezTo>
                      <a:lnTo>
                        <a:pt x="10339" y="6806"/>
                      </a:lnTo>
                      <a:lnTo>
                        <a:pt x="9136" y="1"/>
                      </a:ln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0" name="Google Shape;80;p15"/>
                <p:cNvSpPr/>
                <p:nvPr/>
              </p:nvSpPr>
              <p:spPr>
                <a:xfrm>
                  <a:off x="4910222" y="2139436"/>
                  <a:ext cx="510593" cy="447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6" h="19362" extrusionOk="0">
                      <a:moveTo>
                        <a:pt x="11072" y="1"/>
                      </a:moveTo>
                      <a:cubicBezTo>
                        <a:pt x="7670" y="1"/>
                        <a:pt x="4363" y="1799"/>
                        <a:pt x="2594" y="4977"/>
                      </a:cubicBezTo>
                      <a:cubicBezTo>
                        <a:pt x="0" y="9639"/>
                        <a:pt x="1692" y="15541"/>
                        <a:pt x="6354" y="18135"/>
                      </a:cubicBezTo>
                      <a:cubicBezTo>
                        <a:pt x="7847" y="18966"/>
                        <a:pt x="9467" y="19361"/>
                        <a:pt x="11065" y="19361"/>
                      </a:cubicBezTo>
                      <a:cubicBezTo>
                        <a:pt x="14457" y="19361"/>
                        <a:pt x="17749" y="17582"/>
                        <a:pt x="19512" y="14413"/>
                      </a:cubicBezTo>
                      <a:cubicBezTo>
                        <a:pt x="22106" y="9714"/>
                        <a:pt x="20452" y="3812"/>
                        <a:pt x="15752" y="1218"/>
                      </a:cubicBezTo>
                      <a:cubicBezTo>
                        <a:pt x="14269" y="392"/>
                        <a:pt x="12660" y="1"/>
                        <a:pt x="11072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1" name="Google Shape;81;p15"/>
                <p:cNvSpPr/>
                <p:nvPr/>
              </p:nvSpPr>
              <p:spPr>
                <a:xfrm>
                  <a:off x="4948427" y="2167916"/>
                  <a:ext cx="434187" cy="3897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98" h="16874" extrusionOk="0">
                      <a:moveTo>
                        <a:pt x="9380" y="0"/>
                      </a:moveTo>
                      <a:cubicBezTo>
                        <a:pt x="5685" y="0"/>
                        <a:pt x="2307" y="2443"/>
                        <a:pt x="1279" y="6150"/>
                      </a:cubicBezTo>
                      <a:cubicBezTo>
                        <a:pt x="0" y="10662"/>
                        <a:pt x="2632" y="15323"/>
                        <a:pt x="7106" y="16564"/>
                      </a:cubicBezTo>
                      <a:cubicBezTo>
                        <a:pt x="7868" y="16773"/>
                        <a:pt x="8634" y="16874"/>
                        <a:pt x="9387" y="16874"/>
                      </a:cubicBezTo>
                      <a:cubicBezTo>
                        <a:pt x="13094" y="16874"/>
                        <a:pt x="16488" y="14449"/>
                        <a:pt x="17519" y="10699"/>
                      </a:cubicBezTo>
                      <a:cubicBezTo>
                        <a:pt x="18798" y="6225"/>
                        <a:pt x="16166" y="1564"/>
                        <a:pt x="11692" y="323"/>
                      </a:cubicBezTo>
                      <a:cubicBezTo>
                        <a:pt x="10920" y="104"/>
                        <a:pt x="10143" y="0"/>
                        <a:pt x="9380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2" name="Google Shape;82;p15"/>
                <p:cNvSpPr/>
                <p:nvPr/>
              </p:nvSpPr>
              <p:spPr>
                <a:xfrm>
                  <a:off x="5023105" y="2220419"/>
                  <a:ext cx="311747" cy="2743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7" h="11878" extrusionOk="0">
                      <a:moveTo>
                        <a:pt x="6731" y="1"/>
                      </a:moveTo>
                      <a:cubicBezTo>
                        <a:pt x="4800" y="1"/>
                        <a:pt x="2908" y="939"/>
                        <a:pt x="1767" y="2674"/>
                      </a:cubicBezTo>
                      <a:cubicBezTo>
                        <a:pt x="1" y="5419"/>
                        <a:pt x="752" y="9103"/>
                        <a:pt x="3497" y="10907"/>
                      </a:cubicBezTo>
                      <a:cubicBezTo>
                        <a:pt x="4496" y="11565"/>
                        <a:pt x="5620" y="11878"/>
                        <a:pt x="6731" y="11878"/>
                      </a:cubicBezTo>
                      <a:cubicBezTo>
                        <a:pt x="8670" y="11878"/>
                        <a:pt x="10569" y="10923"/>
                        <a:pt x="11692" y="9178"/>
                      </a:cubicBezTo>
                      <a:cubicBezTo>
                        <a:pt x="13497" y="6434"/>
                        <a:pt x="12745" y="2787"/>
                        <a:pt x="10001" y="983"/>
                      </a:cubicBezTo>
                      <a:cubicBezTo>
                        <a:pt x="8991" y="319"/>
                        <a:pt x="7854" y="1"/>
                        <a:pt x="6731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3" name="Google Shape;83;p15"/>
                <p:cNvSpPr/>
                <p:nvPr/>
              </p:nvSpPr>
              <p:spPr>
                <a:xfrm>
                  <a:off x="5234966" y="2245112"/>
                  <a:ext cx="197160" cy="1764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6" h="7640" extrusionOk="0">
                      <a:moveTo>
                        <a:pt x="4221" y="1"/>
                      </a:moveTo>
                      <a:cubicBezTo>
                        <a:pt x="2012" y="1"/>
                        <a:pt x="1" y="1985"/>
                        <a:pt x="453" y="4500"/>
                      </a:cubicBezTo>
                      <a:cubicBezTo>
                        <a:pt x="812" y="6500"/>
                        <a:pt x="2501" y="7640"/>
                        <a:pt x="4219" y="7640"/>
                      </a:cubicBezTo>
                      <a:cubicBezTo>
                        <a:pt x="5376" y="7640"/>
                        <a:pt x="6546" y="7123"/>
                        <a:pt x="7332" y="6004"/>
                      </a:cubicBezTo>
                      <a:cubicBezTo>
                        <a:pt x="8535" y="4274"/>
                        <a:pt x="8122" y="1906"/>
                        <a:pt x="6393" y="703"/>
                      </a:cubicBezTo>
                      <a:cubicBezTo>
                        <a:pt x="5702" y="218"/>
                        <a:pt x="4951" y="1"/>
                        <a:pt x="422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4" name="Google Shape;84;p15"/>
                <p:cNvSpPr/>
                <p:nvPr/>
              </p:nvSpPr>
              <p:spPr>
                <a:xfrm>
                  <a:off x="5267997" y="2252665"/>
                  <a:ext cx="164131" cy="1686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03" extrusionOk="0">
                      <a:moveTo>
                        <a:pt x="4248" y="0"/>
                      </a:moveTo>
                      <a:cubicBezTo>
                        <a:pt x="6672" y="2585"/>
                        <a:pt x="4568" y="6420"/>
                        <a:pt x="1542" y="6420"/>
                      </a:cubicBezTo>
                      <a:cubicBezTo>
                        <a:pt x="1048" y="6420"/>
                        <a:pt x="528" y="6317"/>
                        <a:pt x="0" y="6090"/>
                      </a:cubicBezTo>
                      <a:lnTo>
                        <a:pt x="0" y="6090"/>
                      </a:lnTo>
                      <a:cubicBezTo>
                        <a:pt x="761" y="6903"/>
                        <a:pt x="1777" y="7302"/>
                        <a:pt x="2787" y="7302"/>
                      </a:cubicBezTo>
                      <a:cubicBezTo>
                        <a:pt x="3973" y="7302"/>
                        <a:pt x="5151" y="6753"/>
                        <a:pt x="5902" y="5677"/>
                      </a:cubicBezTo>
                      <a:cubicBezTo>
                        <a:pt x="7105" y="3947"/>
                        <a:pt x="6692" y="1579"/>
                        <a:pt x="4963" y="376"/>
                      </a:cubicBezTo>
                      <a:cubicBezTo>
                        <a:pt x="4737" y="226"/>
                        <a:pt x="4511" y="75"/>
                        <a:pt x="424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" name="Google Shape;85;p15"/>
                <p:cNvSpPr/>
                <p:nvPr/>
              </p:nvSpPr>
              <p:spPr>
                <a:xfrm>
                  <a:off x="4892852" y="2305769"/>
                  <a:ext cx="197137" cy="1763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5" h="7633" extrusionOk="0">
                      <a:moveTo>
                        <a:pt x="4202" y="1"/>
                      </a:moveTo>
                      <a:cubicBezTo>
                        <a:pt x="2001" y="1"/>
                        <a:pt x="1" y="1960"/>
                        <a:pt x="452" y="4468"/>
                      </a:cubicBezTo>
                      <a:cubicBezTo>
                        <a:pt x="813" y="6477"/>
                        <a:pt x="2516" y="7632"/>
                        <a:pt x="4242" y="7632"/>
                      </a:cubicBezTo>
                      <a:cubicBezTo>
                        <a:pt x="5391" y="7632"/>
                        <a:pt x="6550" y="7121"/>
                        <a:pt x="7331" y="6009"/>
                      </a:cubicBezTo>
                      <a:cubicBezTo>
                        <a:pt x="8534" y="4280"/>
                        <a:pt x="8121" y="1912"/>
                        <a:pt x="6391" y="709"/>
                      </a:cubicBezTo>
                      <a:cubicBezTo>
                        <a:pt x="5695" y="219"/>
                        <a:pt x="4937" y="1"/>
                        <a:pt x="420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" name="Google Shape;86;p15"/>
                <p:cNvSpPr/>
                <p:nvPr/>
              </p:nvSpPr>
              <p:spPr>
                <a:xfrm>
                  <a:off x="4925860" y="2312583"/>
                  <a:ext cx="164131" cy="169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43" extrusionOk="0">
                      <a:moveTo>
                        <a:pt x="4286" y="0"/>
                      </a:moveTo>
                      <a:lnTo>
                        <a:pt x="4286" y="0"/>
                      </a:lnTo>
                      <a:cubicBezTo>
                        <a:pt x="6684" y="2593"/>
                        <a:pt x="4556" y="6444"/>
                        <a:pt x="1514" y="6444"/>
                      </a:cubicBezTo>
                      <a:cubicBezTo>
                        <a:pt x="1028" y="6444"/>
                        <a:pt x="518" y="6345"/>
                        <a:pt x="0" y="6128"/>
                      </a:cubicBezTo>
                      <a:lnTo>
                        <a:pt x="0" y="6128"/>
                      </a:lnTo>
                      <a:cubicBezTo>
                        <a:pt x="188" y="6316"/>
                        <a:pt x="376" y="6504"/>
                        <a:pt x="602" y="6654"/>
                      </a:cubicBezTo>
                      <a:cubicBezTo>
                        <a:pt x="1269" y="7119"/>
                        <a:pt x="2032" y="7342"/>
                        <a:pt x="2786" y="7342"/>
                      </a:cubicBezTo>
                      <a:cubicBezTo>
                        <a:pt x="3985" y="7342"/>
                        <a:pt x="5164" y="6776"/>
                        <a:pt x="5902" y="5714"/>
                      </a:cubicBezTo>
                      <a:cubicBezTo>
                        <a:pt x="7105" y="3985"/>
                        <a:pt x="6692" y="1617"/>
                        <a:pt x="4962" y="414"/>
                      </a:cubicBezTo>
                      <a:cubicBezTo>
                        <a:pt x="4737" y="263"/>
                        <a:pt x="4511" y="113"/>
                        <a:pt x="428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" name="Google Shape;87;p15"/>
                <p:cNvSpPr/>
                <p:nvPr/>
              </p:nvSpPr>
              <p:spPr>
                <a:xfrm>
                  <a:off x="5016845" y="2103910"/>
                  <a:ext cx="228573" cy="175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7595" extrusionOk="0">
                      <a:moveTo>
                        <a:pt x="4930" y="0"/>
                      </a:moveTo>
                      <a:cubicBezTo>
                        <a:pt x="3730" y="0"/>
                        <a:pt x="2552" y="566"/>
                        <a:pt x="1813" y="1628"/>
                      </a:cubicBezTo>
                      <a:cubicBezTo>
                        <a:pt x="0" y="4207"/>
                        <a:pt x="1937" y="7595"/>
                        <a:pt x="4896" y="7595"/>
                      </a:cubicBezTo>
                      <a:cubicBezTo>
                        <a:pt x="5128" y="7595"/>
                        <a:pt x="5366" y="7574"/>
                        <a:pt x="5610" y="7530"/>
                      </a:cubicBezTo>
                      <a:cubicBezTo>
                        <a:pt x="8956" y="6966"/>
                        <a:pt x="9896" y="2605"/>
                        <a:pt x="7114" y="688"/>
                      </a:cubicBezTo>
                      <a:cubicBezTo>
                        <a:pt x="6446" y="224"/>
                        <a:pt x="5684" y="0"/>
                        <a:pt x="493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" name="Google Shape;88;p15"/>
                <p:cNvSpPr/>
                <p:nvPr/>
              </p:nvSpPr>
              <p:spPr>
                <a:xfrm>
                  <a:off x="5066531" y="2110239"/>
                  <a:ext cx="164131" cy="1696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43" extrusionOk="0">
                      <a:moveTo>
                        <a:pt x="4286" y="1"/>
                      </a:moveTo>
                      <a:lnTo>
                        <a:pt x="4286" y="1"/>
                      </a:lnTo>
                      <a:cubicBezTo>
                        <a:pt x="6707" y="2583"/>
                        <a:pt x="4610" y="6468"/>
                        <a:pt x="1566" y="6468"/>
                      </a:cubicBezTo>
                      <a:cubicBezTo>
                        <a:pt x="1064" y="6468"/>
                        <a:pt x="537" y="6362"/>
                        <a:pt x="0" y="6128"/>
                      </a:cubicBezTo>
                      <a:lnTo>
                        <a:pt x="0" y="6128"/>
                      </a:lnTo>
                      <a:cubicBezTo>
                        <a:pt x="188" y="6316"/>
                        <a:pt x="376" y="6504"/>
                        <a:pt x="602" y="6655"/>
                      </a:cubicBezTo>
                      <a:cubicBezTo>
                        <a:pt x="1269" y="7119"/>
                        <a:pt x="2032" y="7343"/>
                        <a:pt x="2786" y="7343"/>
                      </a:cubicBezTo>
                      <a:cubicBezTo>
                        <a:pt x="3986" y="7343"/>
                        <a:pt x="5164" y="6777"/>
                        <a:pt x="5903" y="5715"/>
                      </a:cubicBezTo>
                      <a:cubicBezTo>
                        <a:pt x="7106" y="3986"/>
                        <a:pt x="6692" y="1617"/>
                        <a:pt x="4963" y="414"/>
                      </a:cubicBezTo>
                      <a:cubicBezTo>
                        <a:pt x="4737" y="264"/>
                        <a:pt x="4512" y="113"/>
                        <a:pt x="428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" name="Google Shape;89;p15"/>
                <p:cNvSpPr/>
                <p:nvPr/>
              </p:nvSpPr>
              <p:spPr>
                <a:xfrm>
                  <a:off x="5077618" y="2445678"/>
                  <a:ext cx="228596" cy="1758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7" h="7612" extrusionOk="0">
                      <a:moveTo>
                        <a:pt x="4937" y="0"/>
                      </a:moveTo>
                      <a:cubicBezTo>
                        <a:pt x="3735" y="0"/>
                        <a:pt x="2554" y="580"/>
                        <a:pt x="1814" y="1644"/>
                      </a:cubicBezTo>
                      <a:cubicBezTo>
                        <a:pt x="1" y="4224"/>
                        <a:pt x="1905" y="7611"/>
                        <a:pt x="4859" y="7611"/>
                      </a:cubicBezTo>
                      <a:cubicBezTo>
                        <a:pt x="5091" y="7611"/>
                        <a:pt x="5329" y="7590"/>
                        <a:pt x="5573" y="7546"/>
                      </a:cubicBezTo>
                      <a:cubicBezTo>
                        <a:pt x="8919" y="6982"/>
                        <a:pt x="9896" y="2622"/>
                        <a:pt x="7114" y="704"/>
                      </a:cubicBezTo>
                      <a:cubicBezTo>
                        <a:pt x="6449" y="227"/>
                        <a:pt x="5689" y="0"/>
                        <a:pt x="49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5126449" y="2452376"/>
                  <a:ext cx="165009" cy="1695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4" h="7341" extrusionOk="0">
                      <a:moveTo>
                        <a:pt x="4286" y="1"/>
                      </a:moveTo>
                      <a:lnTo>
                        <a:pt x="4286" y="1"/>
                      </a:lnTo>
                      <a:cubicBezTo>
                        <a:pt x="6685" y="2594"/>
                        <a:pt x="4584" y="6445"/>
                        <a:pt x="1526" y="6445"/>
                      </a:cubicBezTo>
                      <a:cubicBezTo>
                        <a:pt x="1037" y="6445"/>
                        <a:pt x="523" y="6346"/>
                        <a:pt x="0" y="6129"/>
                      </a:cubicBezTo>
                      <a:lnTo>
                        <a:pt x="0" y="6129"/>
                      </a:lnTo>
                      <a:cubicBezTo>
                        <a:pt x="761" y="6941"/>
                        <a:pt x="1785" y="7341"/>
                        <a:pt x="2804" y="7341"/>
                      </a:cubicBezTo>
                      <a:cubicBezTo>
                        <a:pt x="4000" y="7341"/>
                        <a:pt x="5189" y="6791"/>
                        <a:pt x="5940" y="5715"/>
                      </a:cubicBezTo>
                      <a:cubicBezTo>
                        <a:pt x="7143" y="3986"/>
                        <a:pt x="6730" y="1580"/>
                        <a:pt x="5000" y="377"/>
                      </a:cubicBezTo>
                      <a:cubicBezTo>
                        <a:pt x="4775" y="226"/>
                        <a:pt x="4549" y="113"/>
                        <a:pt x="428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1" name="Google Shape;91;p15"/>
                <p:cNvSpPr/>
                <p:nvPr/>
              </p:nvSpPr>
              <p:spPr>
                <a:xfrm>
                  <a:off x="4251795" y="2319443"/>
                  <a:ext cx="205152" cy="1736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82" h="7516" extrusionOk="0">
                      <a:moveTo>
                        <a:pt x="4882" y="0"/>
                      </a:moveTo>
                      <a:cubicBezTo>
                        <a:pt x="3815" y="0"/>
                        <a:pt x="2737" y="448"/>
                        <a:pt x="1964" y="1432"/>
                      </a:cubicBezTo>
                      <a:cubicBezTo>
                        <a:pt x="0" y="3932"/>
                        <a:pt x="1834" y="7516"/>
                        <a:pt x="4857" y="7516"/>
                      </a:cubicBezTo>
                      <a:cubicBezTo>
                        <a:pt x="5017" y="7516"/>
                        <a:pt x="5181" y="7506"/>
                        <a:pt x="5347" y="7485"/>
                      </a:cubicBezTo>
                      <a:cubicBezTo>
                        <a:pt x="7415" y="7259"/>
                        <a:pt x="8881" y="5380"/>
                        <a:pt x="8656" y="3350"/>
                      </a:cubicBezTo>
                      <a:cubicBezTo>
                        <a:pt x="8420" y="1255"/>
                        <a:pt x="6667" y="0"/>
                        <a:pt x="488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2" name="Google Shape;92;p15"/>
                <p:cNvSpPr/>
                <p:nvPr/>
              </p:nvSpPr>
              <p:spPr>
                <a:xfrm>
                  <a:off x="4280460" y="2341064"/>
                  <a:ext cx="153899" cy="130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3" h="5664" extrusionOk="0">
                      <a:moveTo>
                        <a:pt x="3663" y="1"/>
                      </a:moveTo>
                      <a:cubicBezTo>
                        <a:pt x="2869" y="1"/>
                        <a:pt x="2062" y="333"/>
                        <a:pt x="1475" y="1060"/>
                      </a:cubicBezTo>
                      <a:cubicBezTo>
                        <a:pt x="0" y="2966"/>
                        <a:pt x="1381" y="5664"/>
                        <a:pt x="3676" y="5664"/>
                      </a:cubicBezTo>
                      <a:cubicBezTo>
                        <a:pt x="3780" y="5664"/>
                        <a:pt x="3886" y="5658"/>
                        <a:pt x="3994" y="5647"/>
                      </a:cubicBezTo>
                      <a:cubicBezTo>
                        <a:pt x="5572" y="5459"/>
                        <a:pt x="6663" y="4068"/>
                        <a:pt x="6475" y="2526"/>
                      </a:cubicBezTo>
                      <a:cubicBezTo>
                        <a:pt x="6310" y="945"/>
                        <a:pt x="5003" y="1"/>
                        <a:pt x="366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3" name="Google Shape;93;p15"/>
                <p:cNvSpPr/>
                <p:nvPr/>
              </p:nvSpPr>
              <p:spPr>
                <a:xfrm>
                  <a:off x="4314508" y="2347300"/>
                  <a:ext cx="120684" cy="124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5" h="5390" extrusionOk="0">
                      <a:moveTo>
                        <a:pt x="3384" y="1"/>
                      </a:moveTo>
                      <a:cubicBezTo>
                        <a:pt x="4911" y="1973"/>
                        <a:pt x="3343" y="4563"/>
                        <a:pt x="1208" y="4563"/>
                      </a:cubicBezTo>
                      <a:cubicBezTo>
                        <a:pt x="819" y="4563"/>
                        <a:pt x="412" y="4478"/>
                        <a:pt x="1" y="4287"/>
                      </a:cubicBezTo>
                      <a:lnTo>
                        <a:pt x="1" y="4287"/>
                      </a:lnTo>
                      <a:cubicBezTo>
                        <a:pt x="588" y="5053"/>
                        <a:pt x="1393" y="5390"/>
                        <a:pt x="2186" y="5390"/>
                      </a:cubicBezTo>
                      <a:cubicBezTo>
                        <a:pt x="3727" y="5390"/>
                        <a:pt x="5224" y="4118"/>
                        <a:pt x="5001" y="2256"/>
                      </a:cubicBezTo>
                      <a:cubicBezTo>
                        <a:pt x="4888" y="1279"/>
                        <a:pt x="4286" y="414"/>
                        <a:pt x="338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4" name="Google Shape;94;p15"/>
                <p:cNvSpPr/>
                <p:nvPr/>
              </p:nvSpPr>
              <p:spPr>
                <a:xfrm>
                  <a:off x="4583515" y="2261212"/>
                  <a:ext cx="205152" cy="1736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82" h="7519" extrusionOk="0">
                      <a:moveTo>
                        <a:pt x="4906" y="1"/>
                      </a:moveTo>
                      <a:cubicBezTo>
                        <a:pt x="3838" y="1"/>
                        <a:pt x="2753" y="448"/>
                        <a:pt x="1964" y="1435"/>
                      </a:cubicBezTo>
                      <a:cubicBezTo>
                        <a:pt x="0" y="3934"/>
                        <a:pt x="1834" y="7518"/>
                        <a:pt x="4890" y="7518"/>
                      </a:cubicBezTo>
                      <a:cubicBezTo>
                        <a:pt x="5051" y="7518"/>
                        <a:pt x="5217" y="7508"/>
                        <a:pt x="5385" y="7487"/>
                      </a:cubicBezTo>
                      <a:cubicBezTo>
                        <a:pt x="7415" y="7224"/>
                        <a:pt x="8881" y="5382"/>
                        <a:pt x="8656" y="3314"/>
                      </a:cubicBezTo>
                      <a:cubicBezTo>
                        <a:pt x="8421" y="1246"/>
                        <a:pt x="6687" y="1"/>
                        <a:pt x="4906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5" name="Google Shape;95;p15"/>
                <p:cNvSpPr/>
                <p:nvPr/>
              </p:nvSpPr>
              <p:spPr>
                <a:xfrm>
                  <a:off x="4612203" y="2282024"/>
                  <a:ext cx="154753" cy="130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0" h="5664" extrusionOk="0">
                      <a:moveTo>
                        <a:pt x="3673" y="1"/>
                      </a:moveTo>
                      <a:cubicBezTo>
                        <a:pt x="2883" y="1"/>
                        <a:pt x="2085" y="332"/>
                        <a:pt x="1511" y="1060"/>
                      </a:cubicBezTo>
                      <a:cubicBezTo>
                        <a:pt x="1" y="2966"/>
                        <a:pt x="1380" y="5663"/>
                        <a:pt x="3708" y="5663"/>
                      </a:cubicBezTo>
                      <a:cubicBezTo>
                        <a:pt x="3813" y="5663"/>
                        <a:pt x="3921" y="5658"/>
                        <a:pt x="4030" y="5646"/>
                      </a:cubicBezTo>
                      <a:cubicBezTo>
                        <a:pt x="5571" y="5458"/>
                        <a:pt x="6699" y="4067"/>
                        <a:pt x="6511" y="2526"/>
                      </a:cubicBezTo>
                      <a:cubicBezTo>
                        <a:pt x="6322" y="945"/>
                        <a:pt x="5007" y="1"/>
                        <a:pt x="367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6" name="Google Shape;96;p15"/>
                <p:cNvSpPr/>
                <p:nvPr/>
              </p:nvSpPr>
              <p:spPr>
                <a:xfrm>
                  <a:off x="4646228" y="2289115"/>
                  <a:ext cx="120985" cy="123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8" h="5364" extrusionOk="0">
                      <a:moveTo>
                        <a:pt x="3422" y="1"/>
                      </a:moveTo>
                      <a:cubicBezTo>
                        <a:pt x="4948" y="1973"/>
                        <a:pt x="3354" y="4564"/>
                        <a:pt x="1210" y="4564"/>
                      </a:cubicBezTo>
                      <a:cubicBezTo>
                        <a:pt x="820" y="4564"/>
                        <a:pt x="412" y="4478"/>
                        <a:pt x="1" y="4287"/>
                      </a:cubicBezTo>
                      <a:lnTo>
                        <a:pt x="1" y="4287"/>
                      </a:lnTo>
                      <a:cubicBezTo>
                        <a:pt x="596" y="5034"/>
                        <a:pt x="1396" y="5363"/>
                        <a:pt x="2184" y="5363"/>
                      </a:cubicBezTo>
                      <a:cubicBezTo>
                        <a:pt x="3735" y="5363"/>
                        <a:pt x="5238" y="4089"/>
                        <a:pt x="5038" y="2219"/>
                      </a:cubicBezTo>
                      <a:cubicBezTo>
                        <a:pt x="4926" y="1242"/>
                        <a:pt x="4286" y="377"/>
                        <a:pt x="342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pic>
        <p:nvPicPr>
          <p:cNvPr id="97" name="Google Shape;9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" y="0"/>
            <a:ext cx="565070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5"/>
          <p:cNvSpPr txBox="1"/>
          <p:nvPr/>
        </p:nvSpPr>
        <p:spPr>
          <a:xfrm>
            <a:off x="4731075" y="3017075"/>
            <a:ext cx="4327500" cy="1107965"/>
          </a:xfrm>
          <a:prstGeom prst="rect">
            <a:avLst/>
          </a:prstGeom>
          <a:solidFill>
            <a:srgbClr val="A4C2F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Paper 4 - Speaking </a:t>
            </a:r>
            <a:endParaRPr sz="3000" b="1" dirty="0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dirty="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Topic: E-sports </a:t>
            </a:r>
            <a:endParaRPr sz="3000" b="1" dirty="0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4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100"/>
              <a:t>Task 2: Discussion Groups &amp; Members (Groups 1-4)</a:t>
            </a:r>
            <a:endParaRPr sz="3100"/>
          </a:p>
        </p:txBody>
      </p:sp>
      <p:grpSp>
        <p:nvGrpSpPr>
          <p:cNvPr id="444" name="Google Shape;444;p24"/>
          <p:cNvGrpSpPr/>
          <p:nvPr/>
        </p:nvGrpSpPr>
        <p:grpSpPr>
          <a:xfrm>
            <a:off x="4735025" y="1030772"/>
            <a:ext cx="4017300" cy="1037995"/>
            <a:chOff x="457193" y="3502642"/>
            <a:chExt cx="4017300" cy="1026600"/>
          </a:xfrm>
        </p:grpSpPr>
        <p:sp>
          <p:nvSpPr>
            <p:cNvPr id="445" name="Google Shape;445;p24"/>
            <p:cNvSpPr/>
            <p:nvPr/>
          </p:nvSpPr>
          <p:spPr>
            <a:xfrm>
              <a:off x="457193" y="3502642"/>
              <a:ext cx="4017300" cy="10266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24"/>
            <p:cNvSpPr/>
            <p:nvPr/>
          </p:nvSpPr>
          <p:spPr>
            <a:xfrm>
              <a:off x="3488438" y="3600145"/>
              <a:ext cx="877200" cy="877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2</a:t>
              </a:r>
              <a:endParaRPr/>
            </a:p>
          </p:txBody>
        </p:sp>
        <p:sp>
          <p:nvSpPr>
            <p:cNvPr id="447" name="Google Shape;447;p24"/>
            <p:cNvSpPr txBox="1"/>
            <p:nvPr/>
          </p:nvSpPr>
          <p:spPr>
            <a:xfrm>
              <a:off x="1962824" y="3622948"/>
              <a:ext cx="13179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rgbClr val="FF0000"/>
                  </a:solidFill>
                  <a:latin typeface="Roboto"/>
                  <a:ea typeface="Roboto"/>
                  <a:cs typeface="Roboto"/>
                  <a:sym typeface="Roboto"/>
                </a:rPr>
                <a:t>Jimmy</a:t>
              </a:r>
              <a:endParaRPr sz="15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Wilson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Daisy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Emily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48" name="Google Shape;448;p24"/>
          <p:cNvGrpSpPr/>
          <p:nvPr/>
        </p:nvGrpSpPr>
        <p:grpSpPr>
          <a:xfrm>
            <a:off x="4853675" y="3594110"/>
            <a:ext cx="4017300" cy="989745"/>
            <a:chOff x="4669493" y="2473414"/>
            <a:chExt cx="4017300" cy="1026600"/>
          </a:xfrm>
        </p:grpSpPr>
        <p:sp>
          <p:nvSpPr>
            <p:cNvPr id="449" name="Google Shape;449;p24"/>
            <p:cNvSpPr/>
            <p:nvPr/>
          </p:nvSpPr>
          <p:spPr>
            <a:xfrm>
              <a:off x="4669493" y="2473414"/>
              <a:ext cx="4017300" cy="10266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24"/>
            <p:cNvSpPr/>
            <p:nvPr/>
          </p:nvSpPr>
          <p:spPr>
            <a:xfrm>
              <a:off x="7715488" y="2548103"/>
              <a:ext cx="877200" cy="8772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0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4</a:t>
              </a:r>
              <a:endParaRPr/>
            </a:p>
          </p:txBody>
        </p:sp>
        <p:sp>
          <p:nvSpPr>
            <p:cNvPr id="451" name="Google Shape;451;p24"/>
            <p:cNvSpPr txBox="1"/>
            <p:nvPr/>
          </p:nvSpPr>
          <p:spPr>
            <a:xfrm>
              <a:off x="6397588" y="2645581"/>
              <a:ext cx="13179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rgbClr val="FF0000"/>
                  </a:solidFill>
                  <a:latin typeface="Roboto"/>
                  <a:ea typeface="Roboto"/>
                  <a:cs typeface="Roboto"/>
                  <a:sym typeface="Roboto"/>
                </a:rPr>
                <a:t>Tommy</a:t>
              </a:r>
              <a:endParaRPr sz="15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Johnny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Matthew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Rick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52" name="Google Shape;452;p24"/>
          <p:cNvGrpSpPr/>
          <p:nvPr/>
        </p:nvGrpSpPr>
        <p:grpSpPr>
          <a:xfrm>
            <a:off x="524425" y="3814801"/>
            <a:ext cx="4017300" cy="1037995"/>
            <a:chOff x="457193" y="2497919"/>
            <a:chExt cx="4017300" cy="1026600"/>
          </a:xfrm>
        </p:grpSpPr>
        <p:sp>
          <p:nvSpPr>
            <p:cNvPr id="453" name="Google Shape;453;p24"/>
            <p:cNvSpPr/>
            <p:nvPr/>
          </p:nvSpPr>
          <p:spPr>
            <a:xfrm>
              <a:off x="457193" y="2497919"/>
              <a:ext cx="4017300" cy="10266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24"/>
            <p:cNvSpPr/>
            <p:nvPr/>
          </p:nvSpPr>
          <p:spPr>
            <a:xfrm>
              <a:off x="538488" y="2572625"/>
              <a:ext cx="877200" cy="877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30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1</a:t>
              </a:r>
              <a:endParaRPr sz="3000"/>
            </a:p>
          </p:txBody>
        </p:sp>
        <p:sp>
          <p:nvSpPr>
            <p:cNvPr id="455" name="Google Shape;455;p24"/>
            <p:cNvSpPr txBox="1"/>
            <p:nvPr/>
          </p:nvSpPr>
          <p:spPr>
            <a:xfrm>
              <a:off x="1433349" y="2621625"/>
              <a:ext cx="13179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rgbClr val="FF0000"/>
                  </a:solidFill>
                  <a:latin typeface="Roboto"/>
                  <a:ea typeface="Roboto"/>
                  <a:cs typeface="Roboto"/>
                  <a:sym typeface="Roboto"/>
                </a:rPr>
                <a:t>Tony</a:t>
              </a:r>
              <a:endParaRPr sz="15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Ivan 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Charles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Ian 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56" name="Google Shape;456;p24"/>
          <p:cNvGrpSpPr/>
          <p:nvPr/>
        </p:nvGrpSpPr>
        <p:grpSpPr>
          <a:xfrm>
            <a:off x="4735025" y="2383431"/>
            <a:ext cx="4017300" cy="1062018"/>
            <a:chOff x="4669493" y="1241508"/>
            <a:chExt cx="4017300" cy="1026600"/>
          </a:xfrm>
        </p:grpSpPr>
        <p:sp>
          <p:nvSpPr>
            <p:cNvPr id="457" name="Google Shape;457;p24"/>
            <p:cNvSpPr/>
            <p:nvPr/>
          </p:nvSpPr>
          <p:spPr>
            <a:xfrm>
              <a:off x="4669493" y="1241508"/>
              <a:ext cx="4017300" cy="1026600"/>
            </a:xfrm>
            <a:prstGeom prst="roundRect">
              <a:avLst>
                <a:gd name="adj" fmla="val 50000"/>
              </a:avLst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/>
            </a:p>
          </p:txBody>
        </p:sp>
        <p:sp>
          <p:nvSpPr>
            <p:cNvPr id="458" name="Google Shape;458;p24"/>
            <p:cNvSpPr/>
            <p:nvPr/>
          </p:nvSpPr>
          <p:spPr>
            <a:xfrm>
              <a:off x="7728313" y="1316196"/>
              <a:ext cx="877200" cy="8772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7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3</a:t>
              </a:r>
              <a:endParaRPr sz="1100"/>
            </a:p>
          </p:txBody>
        </p:sp>
        <p:sp>
          <p:nvSpPr>
            <p:cNvPr id="459" name="Google Shape;459;p24"/>
            <p:cNvSpPr txBox="1"/>
            <p:nvPr/>
          </p:nvSpPr>
          <p:spPr>
            <a:xfrm>
              <a:off x="6410425" y="1316200"/>
              <a:ext cx="1317900" cy="87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rgbClr val="FF0000"/>
                  </a:solidFill>
                  <a:latin typeface="Roboto"/>
                  <a:ea typeface="Roboto"/>
                  <a:cs typeface="Roboto"/>
                  <a:sym typeface="Roboto"/>
                </a:rPr>
                <a:t>Kingsley</a:t>
              </a:r>
              <a:endParaRPr sz="1500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Benson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Rachel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b="1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Tina</a:t>
              </a:r>
              <a:endParaRPr sz="1500" b="1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1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60" name="Google Shape;460;p24"/>
          <p:cNvGrpSpPr/>
          <p:nvPr/>
        </p:nvGrpSpPr>
        <p:grpSpPr>
          <a:xfrm>
            <a:off x="292525" y="-192075"/>
            <a:ext cx="6487216" cy="4678749"/>
            <a:chOff x="-102475" y="-49150"/>
            <a:chExt cx="6487216" cy="4678749"/>
          </a:xfrm>
        </p:grpSpPr>
        <p:sp>
          <p:nvSpPr>
            <p:cNvPr id="461" name="Google Shape;461;p24"/>
            <p:cNvSpPr/>
            <p:nvPr/>
          </p:nvSpPr>
          <p:spPr>
            <a:xfrm>
              <a:off x="-102475" y="-49150"/>
              <a:ext cx="4166625" cy="2322550"/>
            </a:xfrm>
            <a:custGeom>
              <a:avLst/>
              <a:gdLst/>
              <a:ahLst/>
              <a:cxnLst/>
              <a:rect l="l" t="t" r="r" b="b"/>
              <a:pathLst>
                <a:path w="166665" h="92902" extrusionOk="0">
                  <a:moveTo>
                    <a:pt x="0" y="0"/>
                  </a:moveTo>
                  <a:cubicBezTo>
                    <a:pt x="9237" y="4187"/>
                    <a:pt x="40536" y="13092"/>
                    <a:pt x="55422" y="25120"/>
                  </a:cubicBezTo>
                  <a:cubicBezTo>
                    <a:pt x="70308" y="37148"/>
                    <a:pt x="73365" y="64328"/>
                    <a:pt x="89314" y="72169"/>
                  </a:cubicBezTo>
                  <a:cubicBezTo>
                    <a:pt x="105263" y="80011"/>
                    <a:pt x="138223" y="68714"/>
                    <a:pt x="151115" y="72169"/>
                  </a:cubicBezTo>
                  <a:cubicBezTo>
                    <a:pt x="164007" y="75625"/>
                    <a:pt x="164073" y="89447"/>
                    <a:pt x="166665" y="92902"/>
                  </a:cubicBezTo>
                </a:path>
              </a:pathLst>
            </a:custGeom>
            <a:noFill/>
            <a:ln w="19050" cap="flat" cmpd="sng">
              <a:solidFill>
                <a:srgbClr val="434343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462" name="Google Shape;462;p24"/>
            <p:cNvGrpSpPr/>
            <p:nvPr/>
          </p:nvGrpSpPr>
          <p:grpSpPr>
            <a:xfrm>
              <a:off x="2759259" y="1399651"/>
              <a:ext cx="3625483" cy="3229948"/>
              <a:chOff x="2872130" y="1494650"/>
              <a:chExt cx="3399740" cy="3039951"/>
            </a:xfrm>
          </p:grpSpPr>
          <p:sp>
            <p:nvSpPr>
              <p:cNvPr id="463" name="Google Shape;463;p24"/>
              <p:cNvSpPr/>
              <p:nvPr/>
            </p:nvSpPr>
            <p:spPr>
              <a:xfrm>
                <a:off x="2872130" y="1494650"/>
                <a:ext cx="3399740" cy="3039009"/>
              </a:xfrm>
              <a:custGeom>
                <a:avLst/>
                <a:gdLst/>
                <a:ahLst/>
                <a:cxnLst/>
                <a:rect l="l" t="t" r="r" b="b"/>
                <a:pathLst>
                  <a:path w="102171" h="90319" extrusionOk="0">
                    <a:moveTo>
                      <a:pt x="63456" y="0"/>
                    </a:moveTo>
                    <a:cubicBezTo>
                      <a:pt x="61156" y="0"/>
                      <a:pt x="58826" y="430"/>
                      <a:pt x="56585" y="1326"/>
                    </a:cubicBezTo>
                    <a:cubicBezTo>
                      <a:pt x="56310" y="1436"/>
                      <a:pt x="56062" y="1546"/>
                      <a:pt x="55815" y="1656"/>
                    </a:cubicBezTo>
                    <a:cubicBezTo>
                      <a:pt x="55100" y="1986"/>
                      <a:pt x="54413" y="2344"/>
                      <a:pt x="53753" y="2756"/>
                    </a:cubicBezTo>
                    <a:lnTo>
                      <a:pt x="10724" y="30360"/>
                    </a:lnTo>
                    <a:cubicBezTo>
                      <a:pt x="2338" y="35997"/>
                      <a:pt x="1" y="47325"/>
                      <a:pt x="5500" y="55820"/>
                    </a:cubicBezTo>
                    <a:lnTo>
                      <a:pt x="6325" y="57277"/>
                    </a:lnTo>
                    <a:lnTo>
                      <a:pt x="14958" y="72262"/>
                    </a:lnTo>
                    <a:lnTo>
                      <a:pt x="15893" y="73857"/>
                    </a:lnTo>
                    <a:lnTo>
                      <a:pt x="23096" y="86339"/>
                    </a:lnTo>
                    <a:cubicBezTo>
                      <a:pt x="24565" y="88901"/>
                      <a:pt x="27249" y="90319"/>
                      <a:pt x="29997" y="90319"/>
                    </a:cubicBezTo>
                    <a:cubicBezTo>
                      <a:pt x="31467" y="90319"/>
                      <a:pt x="32955" y="89913"/>
                      <a:pt x="34287" y="89061"/>
                    </a:cubicBezTo>
                    <a:lnTo>
                      <a:pt x="34314" y="89033"/>
                    </a:lnTo>
                    <a:cubicBezTo>
                      <a:pt x="36459" y="87631"/>
                      <a:pt x="37806" y="85294"/>
                      <a:pt x="37916" y="82765"/>
                    </a:cubicBezTo>
                    <a:lnTo>
                      <a:pt x="38686" y="66928"/>
                    </a:lnTo>
                    <a:lnTo>
                      <a:pt x="38796" y="64948"/>
                    </a:lnTo>
                    <a:lnTo>
                      <a:pt x="39126" y="58047"/>
                    </a:lnTo>
                    <a:cubicBezTo>
                      <a:pt x="39181" y="56920"/>
                      <a:pt x="39785" y="55903"/>
                      <a:pt x="40748" y="55270"/>
                    </a:cubicBezTo>
                    <a:lnTo>
                      <a:pt x="63953" y="40368"/>
                    </a:lnTo>
                    <a:cubicBezTo>
                      <a:pt x="64518" y="40003"/>
                      <a:pt x="65183" y="39808"/>
                      <a:pt x="65851" y="39808"/>
                    </a:cubicBezTo>
                    <a:cubicBezTo>
                      <a:pt x="66289" y="39808"/>
                      <a:pt x="66729" y="39892"/>
                      <a:pt x="67142" y="40066"/>
                    </a:cubicBezTo>
                    <a:lnTo>
                      <a:pt x="75638" y="43448"/>
                    </a:lnTo>
                    <a:lnTo>
                      <a:pt x="90100" y="49222"/>
                    </a:lnTo>
                    <a:cubicBezTo>
                      <a:pt x="91061" y="49608"/>
                      <a:pt x="92069" y="49799"/>
                      <a:pt x="93074" y="49799"/>
                    </a:cubicBezTo>
                    <a:cubicBezTo>
                      <a:pt x="94571" y="49799"/>
                      <a:pt x="96059" y="49374"/>
                      <a:pt x="97359" y="48534"/>
                    </a:cubicBezTo>
                    <a:cubicBezTo>
                      <a:pt x="101181" y="46087"/>
                      <a:pt x="102170" y="40946"/>
                      <a:pt x="99531" y="37234"/>
                    </a:cubicBezTo>
                    <a:lnTo>
                      <a:pt x="89908" y="23734"/>
                    </a:lnTo>
                    <a:lnTo>
                      <a:pt x="81082" y="11362"/>
                    </a:lnTo>
                    <a:lnTo>
                      <a:pt x="80065" y="9905"/>
                    </a:lnTo>
                    <a:lnTo>
                      <a:pt x="79075" y="8530"/>
                    </a:lnTo>
                    <a:cubicBezTo>
                      <a:pt x="75571" y="3084"/>
                      <a:pt x="69618" y="0"/>
                      <a:pt x="634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24"/>
              <p:cNvSpPr/>
              <p:nvPr/>
            </p:nvSpPr>
            <p:spPr>
              <a:xfrm>
                <a:off x="5388984" y="2292297"/>
                <a:ext cx="882886" cy="877729"/>
              </a:xfrm>
              <a:custGeom>
                <a:avLst/>
                <a:gdLst/>
                <a:ahLst/>
                <a:cxnLst/>
                <a:rect l="l" t="t" r="r" b="b"/>
                <a:pathLst>
                  <a:path w="26533" h="26086" extrusionOk="0">
                    <a:moveTo>
                      <a:pt x="14270" y="1"/>
                    </a:moveTo>
                    <a:lnTo>
                      <a:pt x="14270" y="1"/>
                    </a:lnTo>
                    <a:cubicBezTo>
                      <a:pt x="14902" y="2778"/>
                      <a:pt x="14737" y="5692"/>
                      <a:pt x="13830" y="8414"/>
                    </a:cubicBezTo>
                    <a:cubicBezTo>
                      <a:pt x="11740" y="14380"/>
                      <a:pt x="5967" y="18257"/>
                      <a:pt x="0" y="19742"/>
                    </a:cubicBezTo>
                    <a:lnTo>
                      <a:pt x="14490" y="25516"/>
                    </a:lnTo>
                    <a:cubicBezTo>
                      <a:pt x="15430" y="25898"/>
                      <a:pt x="16423" y="26085"/>
                      <a:pt x="17414" y="26085"/>
                    </a:cubicBezTo>
                    <a:cubicBezTo>
                      <a:pt x="18915" y="26085"/>
                      <a:pt x="20413" y="25656"/>
                      <a:pt x="21721" y="24828"/>
                    </a:cubicBezTo>
                    <a:cubicBezTo>
                      <a:pt x="25543" y="22381"/>
                      <a:pt x="26532" y="17212"/>
                      <a:pt x="23893" y="13528"/>
                    </a:cubicBezTo>
                    <a:lnTo>
                      <a:pt x="14270" y="1"/>
                    </a:ln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24"/>
              <p:cNvSpPr/>
              <p:nvPr/>
            </p:nvSpPr>
            <p:spPr>
              <a:xfrm>
                <a:off x="3370756" y="3746610"/>
                <a:ext cx="789582" cy="787991"/>
              </a:xfrm>
              <a:custGeom>
                <a:avLst/>
                <a:gdLst/>
                <a:ahLst/>
                <a:cxnLst/>
                <a:rect l="l" t="t" r="r" b="b"/>
                <a:pathLst>
                  <a:path w="23729" h="23419" extrusionOk="0">
                    <a:moveTo>
                      <a:pt x="23728" y="0"/>
                    </a:moveTo>
                    <a:cubicBezTo>
                      <a:pt x="20086" y="4572"/>
                      <a:pt x="14624" y="8100"/>
                      <a:pt x="8710" y="8100"/>
                    </a:cubicBezTo>
                    <a:cubicBezTo>
                      <a:pt x="8329" y="8100"/>
                      <a:pt x="7946" y="8086"/>
                      <a:pt x="7561" y="8056"/>
                    </a:cubicBezTo>
                    <a:cubicBezTo>
                      <a:pt x="4840" y="7836"/>
                      <a:pt x="2228" y="6901"/>
                      <a:pt x="0" y="5361"/>
                    </a:cubicBezTo>
                    <a:lnTo>
                      <a:pt x="0" y="5361"/>
                    </a:lnTo>
                    <a:lnTo>
                      <a:pt x="908" y="6956"/>
                    </a:lnTo>
                    <a:lnTo>
                      <a:pt x="8111" y="19439"/>
                    </a:lnTo>
                    <a:cubicBezTo>
                      <a:pt x="9598" y="22000"/>
                      <a:pt x="12276" y="23418"/>
                      <a:pt x="15019" y="23418"/>
                    </a:cubicBezTo>
                    <a:cubicBezTo>
                      <a:pt x="16485" y="23418"/>
                      <a:pt x="17970" y="23013"/>
                      <a:pt x="19302" y="22160"/>
                    </a:cubicBezTo>
                    <a:lnTo>
                      <a:pt x="19357" y="22133"/>
                    </a:lnTo>
                    <a:cubicBezTo>
                      <a:pt x="21474" y="20731"/>
                      <a:pt x="22821" y="18394"/>
                      <a:pt x="22931" y="15837"/>
                    </a:cubicBezTo>
                    <a:lnTo>
                      <a:pt x="23728" y="0"/>
                    </a:ln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24"/>
              <p:cNvSpPr/>
              <p:nvPr/>
            </p:nvSpPr>
            <p:spPr>
              <a:xfrm>
                <a:off x="2872130" y="1494818"/>
                <a:ext cx="2664163" cy="1927093"/>
              </a:xfrm>
              <a:custGeom>
                <a:avLst/>
                <a:gdLst/>
                <a:ahLst/>
                <a:cxnLst/>
                <a:rect l="l" t="t" r="r" b="b"/>
                <a:pathLst>
                  <a:path w="80065" h="57273" extrusionOk="0">
                    <a:moveTo>
                      <a:pt x="63449" y="0"/>
                    </a:moveTo>
                    <a:cubicBezTo>
                      <a:pt x="61152" y="0"/>
                      <a:pt x="58826" y="428"/>
                      <a:pt x="56585" y="1321"/>
                    </a:cubicBezTo>
                    <a:cubicBezTo>
                      <a:pt x="56337" y="1431"/>
                      <a:pt x="56062" y="1541"/>
                      <a:pt x="55815" y="1679"/>
                    </a:cubicBezTo>
                    <a:cubicBezTo>
                      <a:pt x="55100" y="1981"/>
                      <a:pt x="54413" y="2339"/>
                      <a:pt x="53753" y="2751"/>
                    </a:cubicBezTo>
                    <a:lnTo>
                      <a:pt x="10724" y="30355"/>
                    </a:lnTo>
                    <a:cubicBezTo>
                      <a:pt x="2338" y="35992"/>
                      <a:pt x="1" y="47320"/>
                      <a:pt x="5500" y="55815"/>
                    </a:cubicBezTo>
                    <a:lnTo>
                      <a:pt x="6325" y="57272"/>
                    </a:lnTo>
                    <a:cubicBezTo>
                      <a:pt x="2063" y="48969"/>
                      <a:pt x="4758" y="38549"/>
                      <a:pt x="12621" y="33242"/>
                    </a:cubicBezTo>
                    <a:lnTo>
                      <a:pt x="55622" y="5611"/>
                    </a:lnTo>
                    <a:cubicBezTo>
                      <a:pt x="58671" y="3750"/>
                      <a:pt x="62062" y="2857"/>
                      <a:pt x="65415" y="2857"/>
                    </a:cubicBezTo>
                    <a:cubicBezTo>
                      <a:pt x="70982" y="2857"/>
                      <a:pt x="76444" y="5318"/>
                      <a:pt x="80065" y="9900"/>
                    </a:cubicBezTo>
                    <a:lnTo>
                      <a:pt x="79103" y="8552"/>
                    </a:lnTo>
                    <a:cubicBezTo>
                      <a:pt x="75594" y="3100"/>
                      <a:pt x="69630" y="0"/>
                      <a:pt x="63449" y="0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24"/>
              <p:cNvSpPr/>
              <p:nvPr/>
            </p:nvSpPr>
            <p:spPr>
              <a:xfrm>
                <a:off x="4763215" y="1798655"/>
                <a:ext cx="267165" cy="252794"/>
              </a:xfrm>
              <a:custGeom>
                <a:avLst/>
                <a:gdLst/>
                <a:ahLst/>
                <a:cxnLst/>
                <a:rect l="l" t="t" r="r" b="b"/>
                <a:pathLst>
                  <a:path w="8029" h="7513" extrusionOk="0">
                    <a:moveTo>
                      <a:pt x="3761" y="0"/>
                    </a:moveTo>
                    <a:cubicBezTo>
                      <a:pt x="1813" y="0"/>
                      <a:pt x="50" y="1558"/>
                      <a:pt x="28" y="3702"/>
                    </a:cubicBezTo>
                    <a:cubicBezTo>
                      <a:pt x="0" y="4416"/>
                      <a:pt x="220" y="5131"/>
                      <a:pt x="605" y="5736"/>
                    </a:cubicBezTo>
                    <a:cubicBezTo>
                      <a:pt x="1313" y="6886"/>
                      <a:pt x="2533" y="7513"/>
                      <a:pt x="3774" y="7513"/>
                    </a:cubicBezTo>
                    <a:cubicBezTo>
                      <a:pt x="4462" y="7513"/>
                      <a:pt x="5156" y="7320"/>
                      <a:pt x="5774" y="6918"/>
                    </a:cubicBezTo>
                    <a:cubicBezTo>
                      <a:pt x="7534" y="5791"/>
                      <a:pt x="8028" y="3454"/>
                      <a:pt x="6874" y="1722"/>
                    </a:cubicBezTo>
                    <a:cubicBezTo>
                      <a:pt x="6461" y="1090"/>
                      <a:pt x="5884" y="595"/>
                      <a:pt x="5197" y="292"/>
                    </a:cubicBezTo>
                    <a:cubicBezTo>
                      <a:pt x="4722" y="93"/>
                      <a:pt x="4236" y="0"/>
                      <a:pt x="3761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24"/>
              <p:cNvSpPr/>
              <p:nvPr/>
            </p:nvSpPr>
            <p:spPr>
              <a:xfrm>
                <a:off x="5014807" y="2193306"/>
                <a:ext cx="271724" cy="251145"/>
              </a:xfrm>
              <a:custGeom>
                <a:avLst/>
                <a:gdLst/>
                <a:ahLst/>
                <a:cxnLst/>
                <a:rect l="l" t="t" r="r" b="b"/>
                <a:pathLst>
                  <a:path w="8166" h="7464" extrusionOk="0">
                    <a:moveTo>
                      <a:pt x="3732" y="0"/>
                    </a:moveTo>
                    <a:cubicBezTo>
                      <a:pt x="1776" y="0"/>
                      <a:pt x="22" y="1569"/>
                      <a:pt x="0" y="3685"/>
                    </a:cubicBezTo>
                    <a:cubicBezTo>
                      <a:pt x="0" y="4428"/>
                      <a:pt x="192" y="5142"/>
                      <a:pt x="577" y="5747"/>
                    </a:cubicBezTo>
                    <a:cubicBezTo>
                      <a:pt x="1314" y="6881"/>
                      <a:pt x="2516" y="7463"/>
                      <a:pt x="3718" y="7463"/>
                    </a:cubicBezTo>
                    <a:cubicBezTo>
                      <a:pt x="4760" y="7463"/>
                      <a:pt x="5803" y="7026"/>
                      <a:pt x="6544" y="6132"/>
                    </a:cubicBezTo>
                    <a:cubicBezTo>
                      <a:pt x="8166" y="4235"/>
                      <a:pt x="7479" y="1321"/>
                      <a:pt x="5196" y="331"/>
                    </a:cubicBezTo>
                    <a:lnTo>
                      <a:pt x="5196" y="303"/>
                    </a:lnTo>
                    <a:cubicBezTo>
                      <a:pt x="4712" y="96"/>
                      <a:pt x="4216" y="0"/>
                      <a:pt x="3732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24"/>
              <p:cNvSpPr/>
              <p:nvPr/>
            </p:nvSpPr>
            <p:spPr>
              <a:xfrm>
                <a:off x="5070609" y="1869281"/>
                <a:ext cx="275417" cy="250169"/>
              </a:xfrm>
              <a:custGeom>
                <a:avLst/>
                <a:gdLst/>
                <a:ahLst/>
                <a:cxnLst/>
                <a:rect l="l" t="t" r="r" b="b"/>
                <a:pathLst>
                  <a:path w="8277" h="7435" extrusionOk="0">
                    <a:moveTo>
                      <a:pt x="4131" y="0"/>
                    </a:moveTo>
                    <a:cubicBezTo>
                      <a:pt x="2877" y="0"/>
                      <a:pt x="1672" y="644"/>
                      <a:pt x="963" y="1768"/>
                    </a:cubicBezTo>
                    <a:cubicBezTo>
                      <a:pt x="0" y="3335"/>
                      <a:pt x="330" y="5369"/>
                      <a:pt x="1732" y="6552"/>
                    </a:cubicBezTo>
                    <a:cubicBezTo>
                      <a:pt x="2429" y="7139"/>
                      <a:pt x="3290" y="7435"/>
                      <a:pt x="4151" y="7435"/>
                    </a:cubicBezTo>
                    <a:cubicBezTo>
                      <a:pt x="5022" y="7435"/>
                      <a:pt x="5894" y="7132"/>
                      <a:pt x="6599" y="6524"/>
                    </a:cubicBezTo>
                    <a:cubicBezTo>
                      <a:pt x="7974" y="5314"/>
                      <a:pt x="8276" y="3252"/>
                      <a:pt x="7259" y="1713"/>
                    </a:cubicBezTo>
                    <a:cubicBezTo>
                      <a:pt x="6874" y="1080"/>
                      <a:pt x="6296" y="585"/>
                      <a:pt x="5609" y="310"/>
                    </a:cubicBezTo>
                    <a:cubicBezTo>
                      <a:pt x="5127" y="100"/>
                      <a:pt x="4625" y="0"/>
                      <a:pt x="4131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24"/>
              <p:cNvSpPr/>
              <p:nvPr/>
            </p:nvSpPr>
            <p:spPr>
              <a:xfrm>
                <a:off x="4680859" y="2123151"/>
                <a:ext cx="274485" cy="250136"/>
              </a:xfrm>
              <a:custGeom>
                <a:avLst/>
                <a:gdLst/>
                <a:ahLst/>
                <a:cxnLst/>
                <a:rect l="l" t="t" r="r" b="b"/>
                <a:pathLst>
                  <a:path w="8249" h="7434" extrusionOk="0">
                    <a:moveTo>
                      <a:pt x="4111" y="1"/>
                    </a:moveTo>
                    <a:cubicBezTo>
                      <a:pt x="2856" y="1"/>
                      <a:pt x="1654" y="630"/>
                      <a:pt x="963" y="1756"/>
                    </a:cubicBezTo>
                    <a:cubicBezTo>
                      <a:pt x="1" y="3323"/>
                      <a:pt x="303" y="5358"/>
                      <a:pt x="1733" y="6540"/>
                    </a:cubicBezTo>
                    <a:cubicBezTo>
                      <a:pt x="2426" y="7138"/>
                      <a:pt x="3280" y="7434"/>
                      <a:pt x="4133" y="7434"/>
                    </a:cubicBezTo>
                    <a:cubicBezTo>
                      <a:pt x="5006" y="7434"/>
                      <a:pt x="5877" y="7124"/>
                      <a:pt x="6572" y="6513"/>
                    </a:cubicBezTo>
                    <a:cubicBezTo>
                      <a:pt x="7946" y="5303"/>
                      <a:pt x="8249" y="3241"/>
                      <a:pt x="7259" y="1701"/>
                    </a:cubicBezTo>
                    <a:cubicBezTo>
                      <a:pt x="6847" y="1069"/>
                      <a:pt x="6269" y="574"/>
                      <a:pt x="5582" y="299"/>
                    </a:cubicBezTo>
                    <a:cubicBezTo>
                      <a:pt x="5102" y="98"/>
                      <a:pt x="4602" y="1"/>
                      <a:pt x="4111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24"/>
              <p:cNvSpPr/>
              <p:nvPr/>
            </p:nvSpPr>
            <p:spPr>
              <a:xfrm>
                <a:off x="4738491" y="1760263"/>
                <a:ext cx="272689" cy="249597"/>
              </a:xfrm>
              <a:custGeom>
                <a:avLst/>
                <a:gdLst/>
                <a:ahLst/>
                <a:cxnLst/>
                <a:rect l="l" t="t" r="r" b="b"/>
                <a:pathLst>
                  <a:path w="8195" h="7418" extrusionOk="0">
                    <a:moveTo>
                      <a:pt x="3722" y="0"/>
                    </a:moveTo>
                    <a:cubicBezTo>
                      <a:pt x="1771" y="0"/>
                      <a:pt x="28" y="1554"/>
                      <a:pt x="28" y="3688"/>
                    </a:cubicBezTo>
                    <a:cubicBezTo>
                      <a:pt x="1" y="4403"/>
                      <a:pt x="221" y="5118"/>
                      <a:pt x="606" y="5722"/>
                    </a:cubicBezTo>
                    <a:cubicBezTo>
                      <a:pt x="1328" y="6843"/>
                      <a:pt x="2524" y="7418"/>
                      <a:pt x="3729" y="7418"/>
                    </a:cubicBezTo>
                    <a:cubicBezTo>
                      <a:pt x="4771" y="7418"/>
                      <a:pt x="5819" y="6987"/>
                      <a:pt x="6572" y="6107"/>
                    </a:cubicBezTo>
                    <a:cubicBezTo>
                      <a:pt x="8194" y="4210"/>
                      <a:pt x="7479" y="1268"/>
                      <a:pt x="5197" y="306"/>
                    </a:cubicBezTo>
                    <a:cubicBezTo>
                      <a:pt x="4708" y="97"/>
                      <a:pt x="4208" y="0"/>
                      <a:pt x="37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24"/>
              <p:cNvSpPr/>
              <p:nvPr/>
            </p:nvSpPr>
            <p:spPr>
              <a:xfrm>
                <a:off x="4738491" y="1760196"/>
                <a:ext cx="172963" cy="134018"/>
              </a:xfrm>
              <a:custGeom>
                <a:avLst/>
                <a:gdLst/>
                <a:ahLst/>
                <a:cxnLst/>
                <a:rect l="l" t="t" r="r" b="b"/>
                <a:pathLst>
                  <a:path w="5198" h="3983" extrusionOk="0">
                    <a:moveTo>
                      <a:pt x="3711" y="0"/>
                    </a:moveTo>
                    <a:cubicBezTo>
                      <a:pt x="3012" y="0"/>
                      <a:pt x="2326" y="198"/>
                      <a:pt x="1733" y="583"/>
                    </a:cubicBezTo>
                    <a:cubicBezTo>
                      <a:pt x="661" y="1270"/>
                      <a:pt x="28" y="2425"/>
                      <a:pt x="1" y="3690"/>
                    </a:cubicBezTo>
                    <a:cubicBezTo>
                      <a:pt x="481" y="3890"/>
                      <a:pt x="972" y="3982"/>
                      <a:pt x="1451" y="3982"/>
                    </a:cubicBezTo>
                    <a:cubicBezTo>
                      <a:pt x="3413" y="3982"/>
                      <a:pt x="5175" y="2429"/>
                      <a:pt x="5197" y="308"/>
                    </a:cubicBezTo>
                    <a:cubicBezTo>
                      <a:pt x="4716" y="102"/>
                      <a:pt x="4210" y="0"/>
                      <a:pt x="3711" y="0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24"/>
              <p:cNvSpPr/>
              <p:nvPr/>
            </p:nvSpPr>
            <p:spPr>
              <a:xfrm>
                <a:off x="4989185" y="2154443"/>
                <a:ext cx="267165" cy="253164"/>
              </a:xfrm>
              <a:custGeom>
                <a:avLst/>
                <a:gdLst/>
                <a:ahLst/>
                <a:cxnLst/>
                <a:rect l="l" t="t" r="r" b="b"/>
                <a:pathLst>
                  <a:path w="8029" h="7524" extrusionOk="0">
                    <a:moveTo>
                      <a:pt x="3746" y="1"/>
                    </a:moveTo>
                    <a:cubicBezTo>
                      <a:pt x="1804" y="1"/>
                      <a:pt x="50" y="1569"/>
                      <a:pt x="28" y="3685"/>
                    </a:cubicBezTo>
                    <a:cubicBezTo>
                      <a:pt x="0" y="4428"/>
                      <a:pt x="220" y="5143"/>
                      <a:pt x="605" y="5748"/>
                    </a:cubicBezTo>
                    <a:cubicBezTo>
                      <a:pt x="1313" y="6898"/>
                      <a:pt x="2533" y="7524"/>
                      <a:pt x="3774" y="7524"/>
                    </a:cubicBezTo>
                    <a:cubicBezTo>
                      <a:pt x="4462" y="7524"/>
                      <a:pt x="5157" y="7332"/>
                      <a:pt x="5774" y="6930"/>
                    </a:cubicBezTo>
                    <a:cubicBezTo>
                      <a:pt x="7534" y="5802"/>
                      <a:pt x="8029" y="3465"/>
                      <a:pt x="6874" y="1733"/>
                    </a:cubicBezTo>
                    <a:cubicBezTo>
                      <a:pt x="6461" y="1101"/>
                      <a:pt x="5884" y="606"/>
                      <a:pt x="5197" y="304"/>
                    </a:cubicBezTo>
                    <a:cubicBezTo>
                      <a:pt x="4717" y="97"/>
                      <a:pt x="4226" y="1"/>
                      <a:pt x="3746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24"/>
              <p:cNvSpPr/>
              <p:nvPr/>
            </p:nvSpPr>
            <p:spPr>
              <a:xfrm>
                <a:off x="4989185" y="2155015"/>
                <a:ext cx="172930" cy="134085"/>
              </a:xfrm>
              <a:custGeom>
                <a:avLst/>
                <a:gdLst/>
                <a:ahLst/>
                <a:cxnLst/>
                <a:rect l="l" t="t" r="r" b="b"/>
                <a:pathLst>
                  <a:path w="5197" h="3985" extrusionOk="0">
                    <a:moveTo>
                      <a:pt x="3760" y="1"/>
                    </a:moveTo>
                    <a:cubicBezTo>
                      <a:pt x="3054" y="1"/>
                      <a:pt x="2350" y="199"/>
                      <a:pt x="1732" y="589"/>
                    </a:cubicBezTo>
                    <a:cubicBezTo>
                      <a:pt x="660" y="1249"/>
                      <a:pt x="28" y="2431"/>
                      <a:pt x="0" y="3668"/>
                    </a:cubicBezTo>
                    <a:cubicBezTo>
                      <a:pt x="493" y="3885"/>
                      <a:pt x="998" y="3985"/>
                      <a:pt x="1489" y="3985"/>
                    </a:cubicBezTo>
                    <a:cubicBezTo>
                      <a:pt x="3435" y="3985"/>
                      <a:pt x="5175" y="2416"/>
                      <a:pt x="5197" y="287"/>
                    </a:cubicBezTo>
                    <a:cubicBezTo>
                      <a:pt x="4736" y="96"/>
                      <a:pt x="4248" y="1"/>
                      <a:pt x="3760" y="1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24"/>
              <p:cNvSpPr/>
              <p:nvPr/>
            </p:nvSpPr>
            <p:spPr>
              <a:xfrm>
                <a:off x="5059628" y="1830586"/>
                <a:ext cx="271757" cy="250270"/>
              </a:xfrm>
              <a:custGeom>
                <a:avLst/>
                <a:gdLst/>
                <a:ahLst/>
                <a:cxnLst/>
                <a:rect l="l" t="t" r="r" b="b"/>
                <a:pathLst>
                  <a:path w="8167" h="7438" extrusionOk="0">
                    <a:moveTo>
                      <a:pt x="3707" y="0"/>
                    </a:moveTo>
                    <a:cubicBezTo>
                      <a:pt x="1770" y="0"/>
                      <a:pt x="22" y="1553"/>
                      <a:pt x="0" y="3687"/>
                    </a:cubicBezTo>
                    <a:cubicBezTo>
                      <a:pt x="0" y="4402"/>
                      <a:pt x="193" y="5117"/>
                      <a:pt x="578" y="5722"/>
                    </a:cubicBezTo>
                    <a:cubicBezTo>
                      <a:pt x="1299" y="6856"/>
                      <a:pt x="2502" y="7438"/>
                      <a:pt x="3709" y="7438"/>
                    </a:cubicBezTo>
                    <a:cubicBezTo>
                      <a:pt x="4755" y="7438"/>
                      <a:pt x="5803" y="7001"/>
                      <a:pt x="6544" y="6107"/>
                    </a:cubicBezTo>
                    <a:cubicBezTo>
                      <a:pt x="8166" y="4210"/>
                      <a:pt x="7479" y="1295"/>
                      <a:pt x="5169" y="306"/>
                    </a:cubicBezTo>
                    <a:cubicBezTo>
                      <a:pt x="4686" y="97"/>
                      <a:pt x="4190" y="0"/>
                      <a:pt x="370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24"/>
              <p:cNvSpPr/>
              <p:nvPr/>
            </p:nvSpPr>
            <p:spPr>
              <a:xfrm>
                <a:off x="5059628" y="1830519"/>
                <a:ext cx="172032" cy="134354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3993" extrusionOk="0">
                    <a:moveTo>
                      <a:pt x="3703" y="0"/>
                    </a:moveTo>
                    <a:cubicBezTo>
                      <a:pt x="3007" y="0"/>
                      <a:pt x="2314" y="198"/>
                      <a:pt x="1705" y="583"/>
                    </a:cubicBezTo>
                    <a:cubicBezTo>
                      <a:pt x="633" y="1270"/>
                      <a:pt x="0" y="2425"/>
                      <a:pt x="0" y="3689"/>
                    </a:cubicBezTo>
                    <a:cubicBezTo>
                      <a:pt x="480" y="3896"/>
                      <a:pt x="971" y="3992"/>
                      <a:pt x="1451" y="3992"/>
                    </a:cubicBezTo>
                    <a:cubicBezTo>
                      <a:pt x="3393" y="3992"/>
                      <a:pt x="5147" y="2424"/>
                      <a:pt x="5169" y="308"/>
                    </a:cubicBezTo>
                    <a:cubicBezTo>
                      <a:pt x="4699" y="101"/>
                      <a:pt x="4200" y="0"/>
                      <a:pt x="3703" y="0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24"/>
              <p:cNvSpPr/>
              <p:nvPr/>
            </p:nvSpPr>
            <p:spPr>
              <a:xfrm>
                <a:off x="4655237" y="2084322"/>
                <a:ext cx="274519" cy="250236"/>
              </a:xfrm>
              <a:custGeom>
                <a:avLst/>
                <a:gdLst/>
                <a:ahLst/>
                <a:cxnLst/>
                <a:rect l="l" t="t" r="r" b="b"/>
                <a:pathLst>
                  <a:path w="8250" h="7437" extrusionOk="0">
                    <a:moveTo>
                      <a:pt x="4138" y="0"/>
                    </a:moveTo>
                    <a:cubicBezTo>
                      <a:pt x="2882" y="0"/>
                      <a:pt x="1674" y="629"/>
                      <a:pt x="963" y="1755"/>
                    </a:cubicBezTo>
                    <a:cubicBezTo>
                      <a:pt x="1" y="3322"/>
                      <a:pt x="331" y="5357"/>
                      <a:pt x="1733" y="6567"/>
                    </a:cubicBezTo>
                    <a:cubicBezTo>
                      <a:pt x="2422" y="7148"/>
                      <a:pt x="3270" y="7437"/>
                      <a:pt x="4121" y="7437"/>
                    </a:cubicBezTo>
                    <a:cubicBezTo>
                      <a:pt x="5002" y="7437"/>
                      <a:pt x="5886" y="7127"/>
                      <a:pt x="6599" y="6512"/>
                    </a:cubicBezTo>
                    <a:cubicBezTo>
                      <a:pt x="7974" y="5302"/>
                      <a:pt x="8249" y="3267"/>
                      <a:pt x="7259" y="1700"/>
                    </a:cubicBezTo>
                    <a:cubicBezTo>
                      <a:pt x="6874" y="1068"/>
                      <a:pt x="6297" y="600"/>
                      <a:pt x="5610" y="298"/>
                    </a:cubicBezTo>
                    <a:cubicBezTo>
                      <a:pt x="5130" y="97"/>
                      <a:pt x="4630" y="0"/>
                      <a:pt x="413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24"/>
              <p:cNvSpPr/>
              <p:nvPr/>
            </p:nvSpPr>
            <p:spPr>
              <a:xfrm>
                <a:off x="4668980" y="2084053"/>
                <a:ext cx="172032" cy="134388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3994" extrusionOk="0">
                    <a:moveTo>
                      <a:pt x="3717" y="0"/>
                    </a:moveTo>
                    <a:cubicBezTo>
                      <a:pt x="3017" y="0"/>
                      <a:pt x="2318" y="205"/>
                      <a:pt x="1705" y="608"/>
                    </a:cubicBezTo>
                    <a:cubicBezTo>
                      <a:pt x="660" y="1268"/>
                      <a:pt x="0" y="2423"/>
                      <a:pt x="0" y="3688"/>
                    </a:cubicBezTo>
                    <a:cubicBezTo>
                      <a:pt x="483" y="3897"/>
                      <a:pt x="979" y="3993"/>
                      <a:pt x="1463" y="3993"/>
                    </a:cubicBezTo>
                    <a:cubicBezTo>
                      <a:pt x="3400" y="3993"/>
                      <a:pt x="5147" y="2440"/>
                      <a:pt x="5169" y="306"/>
                    </a:cubicBezTo>
                    <a:cubicBezTo>
                      <a:pt x="4704" y="102"/>
                      <a:pt x="4210" y="0"/>
                      <a:pt x="3717" y="0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24"/>
              <p:cNvSpPr/>
              <p:nvPr/>
            </p:nvSpPr>
            <p:spPr>
              <a:xfrm>
                <a:off x="3320444" y="2791290"/>
                <a:ext cx="536160" cy="526011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5633" extrusionOk="0">
                    <a:moveTo>
                      <a:pt x="5542" y="1"/>
                    </a:moveTo>
                    <a:cubicBezTo>
                      <a:pt x="5235" y="1"/>
                      <a:pt x="4925" y="86"/>
                      <a:pt x="4647" y="265"/>
                    </a:cubicBezTo>
                    <a:lnTo>
                      <a:pt x="2585" y="1585"/>
                    </a:lnTo>
                    <a:cubicBezTo>
                      <a:pt x="1842" y="2080"/>
                      <a:pt x="1622" y="3097"/>
                      <a:pt x="2090" y="3867"/>
                    </a:cubicBezTo>
                    <a:lnTo>
                      <a:pt x="3740" y="6424"/>
                    </a:lnTo>
                    <a:cubicBezTo>
                      <a:pt x="3932" y="6726"/>
                      <a:pt x="3850" y="7111"/>
                      <a:pt x="3575" y="7304"/>
                    </a:cubicBezTo>
                    <a:lnTo>
                      <a:pt x="990" y="8953"/>
                    </a:lnTo>
                    <a:cubicBezTo>
                      <a:pt x="220" y="9448"/>
                      <a:pt x="0" y="10466"/>
                      <a:pt x="495" y="11208"/>
                    </a:cubicBezTo>
                    <a:lnTo>
                      <a:pt x="1815" y="13270"/>
                    </a:lnTo>
                    <a:cubicBezTo>
                      <a:pt x="2131" y="13762"/>
                      <a:pt x="2660" y="14029"/>
                      <a:pt x="3202" y="14029"/>
                    </a:cubicBezTo>
                    <a:cubicBezTo>
                      <a:pt x="3509" y="14029"/>
                      <a:pt x="3819" y="13944"/>
                      <a:pt x="4097" y="13765"/>
                    </a:cubicBezTo>
                    <a:lnTo>
                      <a:pt x="6654" y="12115"/>
                    </a:lnTo>
                    <a:cubicBezTo>
                      <a:pt x="6758" y="12049"/>
                      <a:pt x="6873" y="12018"/>
                      <a:pt x="6985" y="12018"/>
                    </a:cubicBezTo>
                    <a:cubicBezTo>
                      <a:pt x="7199" y="12018"/>
                      <a:pt x="7408" y="12128"/>
                      <a:pt x="7534" y="12308"/>
                    </a:cubicBezTo>
                    <a:lnTo>
                      <a:pt x="9183" y="14892"/>
                    </a:lnTo>
                    <a:cubicBezTo>
                      <a:pt x="9503" y="15371"/>
                      <a:pt x="10039" y="15632"/>
                      <a:pt x="10586" y="15632"/>
                    </a:cubicBezTo>
                    <a:cubicBezTo>
                      <a:pt x="10887" y="15632"/>
                      <a:pt x="11192" y="15553"/>
                      <a:pt x="11465" y="15387"/>
                    </a:cubicBezTo>
                    <a:lnTo>
                      <a:pt x="13528" y="14040"/>
                    </a:lnTo>
                    <a:cubicBezTo>
                      <a:pt x="14270" y="13545"/>
                      <a:pt x="14490" y="12555"/>
                      <a:pt x="14022" y="11785"/>
                    </a:cubicBezTo>
                    <a:lnTo>
                      <a:pt x="12345" y="9201"/>
                    </a:lnTo>
                    <a:cubicBezTo>
                      <a:pt x="12180" y="8926"/>
                      <a:pt x="12263" y="8514"/>
                      <a:pt x="12538" y="8349"/>
                    </a:cubicBezTo>
                    <a:lnTo>
                      <a:pt x="15122" y="6671"/>
                    </a:lnTo>
                    <a:cubicBezTo>
                      <a:pt x="15892" y="6204"/>
                      <a:pt x="16112" y="5187"/>
                      <a:pt x="15617" y="4417"/>
                    </a:cubicBezTo>
                    <a:lnTo>
                      <a:pt x="14297" y="2355"/>
                    </a:lnTo>
                    <a:cubicBezTo>
                      <a:pt x="13982" y="1864"/>
                      <a:pt x="13454" y="1608"/>
                      <a:pt x="12913" y="1608"/>
                    </a:cubicBezTo>
                    <a:cubicBezTo>
                      <a:pt x="12606" y="1608"/>
                      <a:pt x="12294" y="1691"/>
                      <a:pt x="12015" y="1860"/>
                    </a:cubicBezTo>
                    <a:lnTo>
                      <a:pt x="9431" y="3510"/>
                    </a:lnTo>
                    <a:cubicBezTo>
                      <a:pt x="9329" y="3581"/>
                      <a:pt x="9212" y="3614"/>
                      <a:pt x="9095" y="3614"/>
                    </a:cubicBezTo>
                    <a:cubicBezTo>
                      <a:pt x="8897" y="3614"/>
                      <a:pt x="8700" y="3518"/>
                      <a:pt x="8579" y="3345"/>
                    </a:cubicBezTo>
                    <a:lnTo>
                      <a:pt x="6929" y="760"/>
                    </a:lnTo>
                    <a:cubicBezTo>
                      <a:pt x="6613" y="268"/>
                      <a:pt x="6083" y="1"/>
                      <a:pt x="5542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24"/>
              <p:cNvSpPr/>
              <p:nvPr/>
            </p:nvSpPr>
            <p:spPr>
              <a:xfrm>
                <a:off x="3302143" y="2762622"/>
                <a:ext cx="535228" cy="526011"/>
              </a:xfrm>
              <a:custGeom>
                <a:avLst/>
                <a:gdLst/>
                <a:ahLst/>
                <a:cxnLst/>
                <a:rect l="l" t="t" r="r" b="b"/>
                <a:pathLst>
                  <a:path w="16085" h="15633" extrusionOk="0">
                    <a:moveTo>
                      <a:pt x="5521" y="1"/>
                    </a:moveTo>
                    <a:cubicBezTo>
                      <a:pt x="5219" y="1"/>
                      <a:pt x="4915" y="86"/>
                      <a:pt x="4647" y="265"/>
                    </a:cubicBezTo>
                    <a:lnTo>
                      <a:pt x="2585" y="1612"/>
                    </a:lnTo>
                    <a:cubicBezTo>
                      <a:pt x="1815" y="2080"/>
                      <a:pt x="1595" y="3097"/>
                      <a:pt x="2090" y="3867"/>
                    </a:cubicBezTo>
                    <a:lnTo>
                      <a:pt x="3740" y="6451"/>
                    </a:lnTo>
                    <a:cubicBezTo>
                      <a:pt x="3932" y="6726"/>
                      <a:pt x="3850" y="7111"/>
                      <a:pt x="3547" y="7303"/>
                    </a:cubicBezTo>
                    <a:lnTo>
                      <a:pt x="1293" y="8761"/>
                    </a:lnTo>
                    <a:lnTo>
                      <a:pt x="963" y="8953"/>
                    </a:lnTo>
                    <a:cubicBezTo>
                      <a:pt x="220" y="9448"/>
                      <a:pt x="0" y="10465"/>
                      <a:pt x="468" y="11208"/>
                    </a:cubicBezTo>
                    <a:lnTo>
                      <a:pt x="1815" y="13270"/>
                    </a:lnTo>
                    <a:cubicBezTo>
                      <a:pt x="2131" y="13762"/>
                      <a:pt x="2649" y="14029"/>
                      <a:pt x="3183" y="14029"/>
                    </a:cubicBezTo>
                    <a:cubicBezTo>
                      <a:pt x="3485" y="14029"/>
                      <a:pt x="3792" y="13943"/>
                      <a:pt x="4070" y="13765"/>
                    </a:cubicBezTo>
                    <a:lnTo>
                      <a:pt x="6654" y="12115"/>
                    </a:lnTo>
                    <a:cubicBezTo>
                      <a:pt x="6754" y="12045"/>
                      <a:pt x="6868" y="12011"/>
                      <a:pt x="6983" y="12011"/>
                    </a:cubicBezTo>
                    <a:cubicBezTo>
                      <a:pt x="7183" y="12011"/>
                      <a:pt x="7384" y="12115"/>
                      <a:pt x="7506" y="12307"/>
                    </a:cubicBezTo>
                    <a:lnTo>
                      <a:pt x="9184" y="14892"/>
                    </a:lnTo>
                    <a:cubicBezTo>
                      <a:pt x="9485" y="15371"/>
                      <a:pt x="10015" y="15632"/>
                      <a:pt x="10560" y="15632"/>
                    </a:cubicBezTo>
                    <a:cubicBezTo>
                      <a:pt x="10860" y="15632"/>
                      <a:pt x="11165" y="15553"/>
                      <a:pt x="11438" y="15387"/>
                    </a:cubicBezTo>
                    <a:lnTo>
                      <a:pt x="13500" y="14040"/>
                    </a:lnTo>
                    <a:cubicBezTo>
                      <a:pt x="14270" y="13545"/>
                      <a:pt x="14490" y="12527"/>
                      <a:pt x="13995" y="11785"/>
                    </a:cubicBezTo>
                    <a:lnTo>
                      <a:pt x="12345" y="9201"/>
                    </a:lnTo>
                    <a:cubicBezTo>
                      <a:pt x="12153" y="8926"/>
                      <a:pt x="12235" y="8513"/>
                      <a:pt x="12538" y="8348"/>
                    </a:cubicBezTo>
                    <a:lnTo>
                      <a:pt x="15095" y="6671"/>
                    </a:lnTo>
                    <a:cubicBezTo>
                      <a:pt x="15865" y="6204"/>
                      <a:pt x="16085" y="5186"/>
                      <a:pt x="15590" y="4417"/>
                    </a:cubicBezTo>
                    <a:lnTo>
                      <a:pt x="14270" y="2355"/>
                    </a:lnTo>
                    <a:cubicBezTo>
                      <a:pt x="13955" y="1882"/>
                      <a:pt x="13429" y="1622"/>
                      <a:pt x="12897" y="1622"/>
                    </a:cubicBezTo>
                    <a:cubicBezTo>
                      <a:pt x="12592" y="1622"/>
                      <a:pt x="12286" y="1707"/>
                      <a:pt x="12015" y="1887"/>
                    </a:cubicBezTo>
                    <a:lnTo>
                      <a:pt x="11631" y="2107"/>
                    </a:lnTo>
                    <a:lnTo>
                      <a:pt x="9431" y="3537"/>
                    </a:lnTo>
                    <a:cubicBezTo>
                      <a:pt x="9326" y="3594"/>
                      <a:pt x="9211" y="3621"/>
                      <a:pt x="9098" y="3621"/>
                    </a:cubicBezTo>
                    <a:cubicBezTo>
                      <a:pt x="8885" y="3621"/>
                      <a:pt x="8677" y="3524"/>
                      <a:pt x="8551" y="3344"/>
                    </a:cubicBezTo>
                    <a:lnTo>
                      <a:pt x="6902" y="760"/>
                    </a:lnTo>
                    <a:cubicBezTo>
                      <a:pt x="6585" y="268"/>
                      <a:pt x="6056" y="1"/>
                      <a:pt x="5521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24"/>
              <p:cNvSpPr/>
              <p:nvPr/>
            </p:nvSpPr>
            <p:spPr>
              <a:xfrm>
                <a:off x="3345134" y="2762622"/>
                <a:ext cx="344030" cy="306428"/>
              </a:xfrm>
              <a:custGeom>
                <a:avLst/>
                <a:gdLst/>
                <a:ahLst/>
                <a:cxnLst/>
                <a:rect l="l" t="t" r="r" b="b"/>
                <a:pathLst>
                  <a:path w="10339" h="9107" extrusionOk="0">
                    <a:moveTo>
                      <a:pt x="4222" y="1"/>
                    </a:moveTo>
                    <a:cubicBezTo>
                      <a:pt x="3916" y="1"/>
                      <a:pt x="3606" y="86"/>
                      <a:pt x="3327" y="265"/>
                    </a:cubicBezTo>
                    <a:lnTo>
                      <a:pt x="1265" y="1585"/>
                    </a:lnTo>
                    <a:cubicBezTo>
                      <a:pt x="523" y="2080"/>
                      <a:pt x="303" y="3097"/>
                      <a:pt x="770" y="3867"/>
                    </a:cubicBezTo>
                    <a:lnTo>
                      <a:pt x="2448" y="6424"/>
                    </a:lnTo>
                    <a:cubicBezTo>
                      <a:pt x="2640" y="6726"/>
                      <a:pt x="2530" y="7111"/>
                      <a:pt x="2255" y="7303"/>
                    </a:cubicBezTo>
                    <a:lnTo>
                      <a:pt x="1" y="8761"/>
                    </a:lnTo>
                    <a:cubicBezTo>
                      <a:pt x="781" y="8995"/>
                      <a:pt x="1565" y="9106"/>
                      <a:pt x="2334" y="9106"/>
                    </a:cubicBezTo>
                    <a:cubicBezTo>
                      <a:pt x="6257" y="9106"/>
                      <a:pt x="9787" y="6222"/>
                      <a:pt x="10339" y="2107"/>
                    </a:cubicBezTo>
                    <a:lnTo>
                      <a:pt x="10339" y="2107"/>
                    </a:lnTo>
                    <a:lnTo>
                      <a:pt x="8139" y="3509"/>
                    </a:lnTo>
                    <a:cubicBezTo>
                      <a:pt x="8029" y="3579"/>
                      <a:pt x="7908" y="3613"/>
                      <a:pt x="7790" y="3613"/>
                    </a:cubicBezTo>
                    <a:cubicBezTo>
                      <a:pt x="7582" y="3613"/>
                      <a:pt x="7382" y="3509"/>
                      <a:pt x="7259" y="3317"/>
                    </a:cubicBezTo>
                    <a:lnTo>
                      <a:pt x="5610" y="760"/>
                    </a:lnTo>
                    <a:cubicBezTo>
                      <a:pt x="5293" y="268"/>
                      <a:pt x="4764" y="1"/>
                      <a:pt x="4222" y="1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24"/>
              <p:cNvSpPr/>
              <p:nvPr/>
            </p:nvSpPr>
            <p:spPr>
              <a:xfrm>
                <a:off x="4230748" y="2619654"/>
                <a:ext cx="328458" cy="275708"/>
              </a:xfrm>
              <a:custGeom>
                <a:avLst/>
                <a:gdLst/>
                <a:ahLst/>
                <a:cxnLst/>
                <a:rect l="l" t="t" r="r" b="b"/>
                <a:pathLst>
                  <a:path w="9871" h="8194" extrusionOk="0">
                    <a:moveTo>
                      <a:pt x="7326" y="1"/>
                    </a:moveTo>
                    <a:cubicBezTo>
                      <a:pt x="7135" y="1"/>
                      <a:pt x="6940" y="56"/>
                      <a:pt x="6764" y="170"/>
                    </a:cubicBezTo>
                    <a:lnTo>
                      <a:pt x="605" y="4102"/>
                    </a:lnTo>
                    <a:cubicBezTo>
                      <a:pt x="138" y="4404"/>
                      <a:pt x="0" y="5036"/>
                      <a:pt x="303" y="5476"/>
                    </a:cubicBezTo>
                    <a:lnTo>
                      <a:pt x="1760" y="7731"/>
                    </a:lnTo>
                    <a:cubicBezTo>
                      <a:pt x="1936" y="8030"/>
                      <a:pt x="2258" y="8194"/>
                      <a:pt x="2590" y="8194"/>
                    </a:cubicBezTo>
                    <a:cubicBezTo>
                      <a:pt x="2777" y="8194"/>
                      <a:pt x="2966" y="8142"/>
                      <a:pt x="3135" y="8033"/>
                    </a:cubicBezTo>
                    <a:lnTo>
                      <a:pt x="9293" y="4074"/>
                    </a:lnTo>
                    <a:cubicBezTo>
                      <a:pt x="9733" y="3772"/>
                      <a:pt x="9871" y="3167"/>
                      <a:pt x="9568" y="2699"/>
                    </a:cubicBezTo>
                    <a:lnTo>
                      <a:pt x="8139" y="445"/>
                    </a:lnTo>
                    <a:cubicBezTo>
                      <a:pt x="7950" y="153"/>
                      <a:pt x="7644" y="1"/>
                      <a:pt x="7326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24"/>
              <p:cNvSpPr/>
              <p:nvPr/>
            </p:nvSpPr>
            <p:spPr>
              <a:xfrm>
                <a:off x="4214277" y="2590784"/>
                <a:ext cx="325729" cy="275910"/>
              </a:xfrm>
              <a:custGeom>
                <a:avLst/>
                <a:gdLst/>
                <a:ahLst/>
                <a:cxnLst/>
                <a:rect l="l" t="t" r="r" b="b"/>
                <a:pathLst>
                  <a:path w="9789" h="8200" extrusionOk="0">
                    <a:moveTo>
                      <a:pt x="7213" y="0"/>
                    </a:moveTo>
                    <a:cubicBezTo>
                      <a:pt x="7164" y="0"/>
                      <a:pt x="7115" y="4"/>
                      <a:pt x="7066" y="11"/>
                    </a:cubicBezTo>
                    <a:cubicBezTo>
                      <a:pt x="6929" y="38"/>
                      <a:pt x="6819" y="93"/>
                      <a:pt x="6682" y="148"/>
                    </a:cubicBezTo>
                    <a:lnTo>
                      <a:pt x="523" y="4107"/>
                    </a:lnTo>
                    <a:cubicBezTo>
                      <a:pt x="385" y="4190"/>
                      <a:pt x="275" y="4327"/>
                      <a:pt x="193" y="4465"/>
                    </a:cubicBezTo>
                    <a:cubicBezTo>
                      <a:pt x="0" y="4795"/>
                      <a:pt x="0" y="5179"/>
                      <a:pt x="220" y="5482"/>
                    </a:cubicBezTo>
                    <a:lnTo>
                      <a:pt x="1678" y="7736"/>
                    </a:lnTo>
                    <a:cubicBezTo>
                      <a:pt x="1854" y="8036"/>
                      <a:pt x="2176" y="8200"/>
                      <a:pt x="2508" y="8200"/>
                    </a:cubicBezTo>
                    <a:cubicBezTo>
                      <a:pt x="2694" y="8200"/>
                      <a:pt x="2884" y="8148"/>
                      <a:pt x="3052" y="8039"/>
                    </a:cubicBezTo>
                    <a:lnTo>
                      <a:pt x="9211" y="4080"/>
                    </a:lnTo>
                    <a:cubicBezTo>
                      <a:pt x="9651" y="3777"/>
                      <a:pt x="9788" y="3172"/>
                      <a:pt x="9486" y="2705"/>
                    </a:cubicBezTo>
                    <a:lnTo>
                      <a:pt x="8056" y="450"/>
                    </a:lnTo>
                    <a:cubicBezTo>
                      <a:pt x="7864" y="162"/>
                      <a:pt x="7547" y="0"/>
                      <a:pt x="7213" y="0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24"/>
              <p:cNvSpPr/>
              <p:nvPr/>
            </p:nvSpPr>
            <p:spPr>
              <a:xfrm>
                <a:off x="4220666" y="2591121"/>
                <a:ext cx="236552" cy="169651"/>
              </a:xfrm>
              <a:custGeom>
                <a:avLst/>
                <a:gdLst/>
                <a:ahLst/>
                <a:cxnLst/>
                <a:rect l="l" t="t" r="r" b="b"/>
                <a:pathLst>
                  <a:path w="7109" h="5042" extrusionOk="0">
                    <a:moveTo>
                      <a:pt x="6874" y="1"/>
                    </a:moveTo>
                    <a:lnTo>
                      <a:pt x="6874" y="1"/>
                    </a:lnTo>
                    <a:cubicBezTo>
                      <a:pt x="6737" y="28"/>
                      <a:pt x="6600" y="83"/>
                      <a:pt x="6490" y="138"/>
                    </a:cubicBezTo>
                    <a:lnTo>
                      <a:pt x="358" y="4097"/>
                    </a:lnTo>
                    <a:cubicBezTo>
                      <a:pt x="193" y="4180"/>
                      <a:pt x="83" y="4317"/>
                      <a:pt x="1" y="4455"/>
                    </a:cubicBezTo>
                    <a:cubicBezTo>
                      <a:pt x="732" y="4858"/>
                      <a:pt x="1499" y="5041"/>
                      <a:pt x="2244" y="5041"/>
                    </a:cubicBezTo>
                    <a:cubicBezTo>
                      <a:pt x="4803" y="5041"/>
                      <a:pt x="7109" y="2875"/>
                      <a:pt x="6874" y="1"/>
                    </a:cubicBezTo>
                    <a:close/>
                  </a:path>
                </a:pathLst>
              </a:custGeom>
              <a:solidFill>
                <a:srgbClr val="FFFFFF">
                  <a:alpha val="182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485" name="Google Shape;48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300" y="1378802"/>
            <a:ext cx="2776974" cy="209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25"/>
          <p:cNvSpPr/>
          <p:nvPr/>
        </p:nvSpPr>
        <p:spPr>
          <a:xfrm>
            <a:off x="2242428" y="1304900"/>
            <a:ext cx="4659144" cy="3422545"/>
          </a:xfrm>
          <a:custGeom>
            <a:avLst/>
            <a:gdLst/>
            <a:ahLst/>
            <a:cxnLst/>
            <a:rect l="l" t="t" r="r" b="b"/>
            <a:pathLst>
              <a:path w="151443" h="111248" extrusionOk="0">
                <a:moveTo>
                  <a:pt x="121092" y="1"/>
                </a:moveTo>
                <a:cubicBezTo>
                  <a:pt x="118111" y="1"/>
                  <a:pt x="114831" y="806"/>
                  <a:pt x="111247" y="2660"/>
                </a:cubicBezTo>
                <a:cubicBezTo>
                  <a:pt x="97971" y="9532"/>
                  <a:pt x="97037" y="24476"/>
                  <a:pt x="78890" y="25377"/>
                </a:cubicBezTo>
                <a:cubicBezTo>
                  <a:pt x="77070" y="25468"/>
                  <a:pt x="75284" y="25506"/>
                  <a:pt x="73527" y="25506"/>
                </a:cubicBezTo>
                <a:cubicBezTo>
                  <a:pt x="64901" y="25506"/>
                  <a:pt x="56984" y="24592"/>
                  <a:pt x="49133" y="24592"/>
                </a:cubicBezTo>
                <a:cubicBezTo>
                  <a:pt x="39865" y="24592"/>
                  <a:pt x="30689" y="25865"/>
                  <a:pt x="20549" y="31414"/>
                </a:cubicBezTo>
                <a:cubicBezTo>
                  <a:pt x="3436" y="40788"/>
                  <a:pt x="1" y="54497"/>
                  <a:pt x="3303" y="70576"/>
                </a:cubicBezTo>
                <a:cubicBezTo>
                  <a:pt x="8984" y="98326"/>
                  <a:pt x="32934" y="111248"/>
                  <a:pt x="60420" y="111248"/>
                </a:cubicBezTo>
                <a:cubicBezTo>
                  <a:pt x="72152" y="111248"/>
                  <a:pt x="84528" y="108893"/>
                  <a:pt x="96403" y="104333"/>
                </a:cubicBezTo>
                <a:cubicBezTo>
                  <a:pt x="134030" y="89889"/>
                  <a:pt x="151442" y="56599"/>
                  <a:pt x="142936" y="23308"/>
                </a:cubicBezTo>
                <a:cubicBezTo>
                  <a:pt x="140341" y="13221"/>
                  <a:pt x="133174" y="1"/>
                  <a:pt x="121092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1" name="Google Shape;491;p25"/>
          <p:cNvGrpSpPr/>
          <p:nvPr/>
        </p:nvGrpSpPr>
        <p:grpSpPr>
          <a:xfrm>
            <a:off x="3139979" y="1550633"/>
            <a:ext cx="2864100" cy="2864100"/>
            <a:chOff x="3139979" y="1139729"/>
            <a:chExt cx="2864100" cy="2864100"/>
          </a:xfrm>
        </p:grpSpPr>
        <p:sp>
          <p:nvSpPr>
            <p:cNvPr id="492" name="Google Shape;492;p25"/>
            <p:cNvSpPr/>
            <p:nvPr/>
          </p:nvSpPr>
          <p:spPr>
            <a:xfrm>
              <a:off x="3139979" y="2135287"/>
              <a:ext cx="2864100" cy="873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25"/>
            <p:cNvSpPr/>
            <p:nvPr/>
          </p:nvSpPr>
          <p:spPr>
            <a:xfrm rot="5400000">
              <a:off x="3140024" y="2133779"/>
              <a:ext cx="2864100" cy="876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4" name="Google Shape;494;p25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Gaming Infographics</a:t>
            </a:r>
            <a:endParaRPr/>
          </a:p>
        </p:txBody>
      </p:sp>
      <p:grpSp>
        <p:nvGrpSpPr>
          <p:cNvPr id="495" name="Google Shape;495;p25"/>
          <p:cNvGrpSpPr/>
          <p:nvPr/>
        </p:nvGrpSpPr>
        <p:grpSpPr>
          <a:xfrm>
            <a:off x="2281325" y="3605067"/>
            <a:ext cx="2773937" cy="850099"/>
            <a:chOff x="2281325" y="3605067"/>
            <a:chExt cx="2773937" cy="850099"/>
          </a:xfrm>
        </p:grpSpPr>
        <p:grpSp>
          <p:nvGrpSpPr>
            <p:cNvPr id="496" name="Google Shape;496;p25"/>
            <p:cNvGrpSpPr/>
            <p:nvPr/>
          </p:nvGrpSpPr>
          <p:grpSpPr>
            <a:xfrm>
              <a:off x="4185000" y="3605067"/>
              <a:ext cx="870262" cy="850099"/>
              <a:chOff x="2391030" y="1369400"/>
              <a:chExt cx="694765" cy="678667"/>
            </a:xfrm>
          </p:grpSpPr>
          <p:grpSp>
            <p:nvGrpSpPr>
              <p:cNvPr id="497" name="Google Shape;497;p25"/>
              <p:cNvGrpSpPr/>
              <p:nvPr/>
            </p:nvGrpSpPr>
            <p:grpSpPr>
              <a:xfrm>
                <a:off x="2391030" y="1369400"/>
                <a:ext cx="694765" cy="678667"/>
                <a:chOff x="2391030" y="1369400"/>
                <a:chExt cx="694765" cy="678667"/>
              </a:xfrm>
            </p:grpSpPr>
            <p:sp>
              <p:nvSpPr>
                <p:cNvPr id="498" name="Google Shape;498;p25"/>
                <p:cNvSpPr/>
                <p:nvPr/>
              </p:nvSpPr>
              <p:spPr>
                <a:xfrm>
                  <a:off x="2393534" y="1369400"/>
                  <a:ext cx="618000" cy="6186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" name="Google Shape;499;p25"/>
                <p:cNvSpPr/>
                <p:nvPr/>
              </p:nvSpPr>
              <p:spPr>
                <a:xfrm rot="676408">
                  <a:off x="2437681" y="1457814"/>
                  <a:ext cx="601461" cy="536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5" h="6830" extrusionOk="0">
                      <a:moveTo>
                        <a:pt x="5864" y="0"/>
                      </a:moveTo>
                      <a:lnTo>
                        <a:pt x="5864" y="0"/>
                      </a:lnTo>
                      <a:cubicBezTo>
                        <a:pt x="6124" y="371"/>
                        <a:pt x="6272" y="817"/>
                        <a:pt x="6384" y="1299"/>
                      </a:cubicBezTo>
                      <a:cubicBezTo>
                        <a:pt x="6893" y="3926"/>
                        <a:pt x="4789" y="5953"/>
                        <a:pt x="2532" y="5953"/>
                      </a:cubicBezTo>
                      <a:cubicBezTo>
                        <a:pt x="1664" y="5953"/>
                        <a:pt x="774" y="5653"/>
                        <a:pt x="1" y="4973"/>
                      </a:cubicBezTo>
                      <a:lnTo>
                        <a:pt x="1" y="4973"/>
                      </a:lnTo>
                      <a:cubicBezTo>
                        <a:pt x="798" y="6267"/>
                        <a:pt x="2020" y="6829"/>
                        <a:pt x="3231" y="6829"/>
                      </a:cubicBezTo>
                      <a:cubicBezTo>
                        <a:pt x="5459" y="6829"/>
                        <a:pt x="7655" y="4930"/>
                        <a:pt x="7126" y="2190"/>
                      </a:cubicBezTo>
                      <a:cubicBezTo>
                        <a:pt x="6940" y="1336"/>
                        <a:pt x="6495" y="557"/>
                        <a:pt x="5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9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00" name="Google Shape;500;p25"/>
              <p:cNvSpPr/>
              <p:nvPr/>
            </p:nvSpPr>
            <p:spPr>
              <a:xfrm rot="676408">
                <a:off x="2568360" y="1579544"/>
                <a:ext cx="268320" cy="198313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2524" fill="none" extrusionOk="0">
                    <a:moveTo>
                      <a:pt x="0" y="594"/>
                    </a:moveTo>
                    <a:lnTo>
                      <a:pt x="3006" y="0"/>
                    </a:lnTo>
                    <a:lnTo>
                      <a:pt x="3414" y="1967"/>
                    </a:lnTo>
                    <a:lnTo>
                      <a:pt x="371" y="2524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1" name="Google Shape;501;p25"/>
            <p:cNvGrpSpPr/>
            <p:nvPr/>
          </p:nvGrpSpPr>
          <p:grpSpPr>
            <a:xfrm>
              <a:off x="2281325" y="3624878"/>
              <a:ext cx="1284037" cy="728395"/>
              <a:chOff x="2281325" y="3624878"/>
              <a:chExt cx="1284037" cy="728395"/>
            </a:xfrm>
          </p:grpSpPr>
          <p:sp>
            <p:nvSpPr>
              <p:cNvPr id="502" name="Google Shape;502;p25"/>
              <p:cNvSpPr/>
              <p:nvPr/>
            </p:nvSpPr>
            <p:spPr>
              <a:xfrm>
                <a:off x="228132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2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503" name="Google Shape;503;p25"/>
              <p:cNvSpPr/>
              <p:nvPr/>
            </p:nvSpPr>
            <p:spPr>
              <a:xfrm rot="-2699744">
                <a:off x="2928910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04" name="Google Shape;504;p25"/>
          <p:cNvGrpSpPr/>
          <p:nvPr/>
        </p:nvGrpSpPr>
        <p:grpSpPr>
          <a:xfrm>
            <a:off x="5194412" y="2595654"/>
            <a:ext cx="1805787" cy="1757619"/>
            <a:chOff x="5194412" y="2595654"/>
            <a:chExt cx="1805787" cy="1757619"/>
          </a:xfrm>
        </p:grpSpPr>
        <p:grpSp>
          <p:nvGrpSpPr>
            <p:cNvPr id="505" name="Google Shape;505;p25"/>
            <p:cNvGrpSpPr/>
            <p:nvPr/>
          </p:nvGrpSpPr>
          <p:grpSpPr>
            <a:xfrm>
              <a:off x="5194412" y="2595654"/>
              <a:ext cx="870262" cy="850099"/>
              <a:chOff x="2391030" y="1369400"/>
              <a:chExt cx="694765" cy="678667"/>
            </a:xfrm>
          </p:grpSpPr>
          <p:sp>
            <p:nvSpPr>
              <p:cNvPr id="506" name="Google Shape;506;p25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25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8" name="Google Shape;508;p25"/>
              <p:cNvSpPr/>
              <p:nvPr/>
            </p:nvSpPr>
            <p:spPr>
              <a:xfrm rot="676408">
                <a:off x="2552806" y="1546167"/>
                <a:ext cx="279948" cy="27712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9" name="Google Shape;509;p25"/>
            <p:cNvGrpSpPr/>
            <p:nvPr/>
          </p:nvGrpSpPr>
          <p:grpSpPr>
            <a:xfrm>
              <a:off x="5714875" y="3624878"/>
              <a:ext cx="1285324" cy="728395"/>
              <a:chOff x="5714875" y="3624878"/>
              <a:chExt cx="1285324" cy="728395"/>
            </a:xfrm>
          </p:grpSpPr>
          <p:sp>
            <p:nvSpPr>
              <p:cNvPr id="510" name="Google Shape;510;p25"/>
              <p:cNvSpPr/>
              <p:nvPr/>
            </p:nvSpPr>
            <p:spPr>
              <a:xfrm flipH="1">
                <a:off x="571487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4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511" name="Google Shape;511;p25"/>
              <p:cNvSpPr/>
              <p:nvPr/>
            </p:nvSpPr>
            <p:spPr>
              <a:xfrm rot="-2699744">
                <a:off x="6363748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12" name="Google Shape;51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3868" y="0"/>
            <a:ext cx="727556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2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Task 3: Group Discussion (</a:t>
            </a:r>
            <a:r>
              <a:rPr lang="en" i="1"/>
              <a:t>Preparation &amp; Discussion</a:t>
            </a:r>
            <a:r>
              <a:rPr lang="en"/>
              <a:t>) </a:t>
            </a:r>
            <a:endParaRPr/>
          </a:p>
        </p:txBody>
      </p:sp>
      <p:grpSp>
        <p:nvGrpSpPr>
          <p:cNvPr id="518" name="Google Shape;518;p26"/>
          <p:cNvGrpSpPr/>
          <p:nvPr/>
        </p:nvGrpSpPr>
        <p:grpSpPr>
          <a:xfrm>
            <a:off x="450324" y="1940418"/>
            <a:ext cx="1074115" cy="2144111"/>
            <a:chOff x="-36780" y="1940418"/>
            <a:chExt cx="1074115" cy="2144111"/>
          </a:xfrm>
        </p:grpSpPr>
        <p:sp>
          <p:nvSpPr>
            <p:cNvPr id="519" name="Google Shape;519;p26"/>
            <p:cNvSpPr/>
            <p:nvPr/>
          </p:nvSpPr>
          <p:spPr>
            <a:xfrm flipH="1">
              <a:off x="-36780" y="1940418"/>
              <a:ext cx="785866" cy="411062"/>
            </a:xfrm>
            <a:custGeom>
              <a:avLst/>
              <a:gdLst/>
              <a:ahLst/>
              <a:cxnLst/>
              <a:rect l="l" t="t" r="r" b="b"/>
              <a:pathLst>
                <a:path w="25186" h="13174" extrusionOk="0">
                  <a:moveTo>
                    <a:pt x="23551" y="1"/>
                  </a:moveTo>
                  <a:cubicBezTo>
                    <a:pt x="23519" y="1"/>
                    <a:pt x="23486" y="2"/>
                    <a:pt x="23454" y="4"/>
                  </a:cubicBezTo>
                  <a:cubicBezTo>
                    <a:pt x="14490" y="444"/>
                    <a:pt x="6077" y="4375"/>
                    <a:pt x="1" y="10974"/>
                  </a:cubicBezTo>
                  <a:lnTo>
                    <a:pt x="2365" y="13174"/>
                  </a:lnTo>
                  <a:cubicBezTo>
                    <a:pt x="7892" y="7180"/>
                    <a:pt x="15535" y="3606"/>
                    <a:pt x="23674" y="3221"/>
                  </a:cubicBezTo>
                  <a:cubicBezTo>
                    <a:pt x="24526" y="3166"/>
                    <a:pt x="25186" y="2451"/>
                    <a:pt x="25186" y="1598"/>
                  </a:cubicBezTo>
                  <a:cubicBezTo>
                    <a:pt x="25186" y="723"/>
                    <a:pt x="24443" y="1"/>
                    <a:pt x="2355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26"/>
            <p:cNvSpPr/>
            <p:nvPr/>
          </p:nvSpPr>
          <p:spPr>
            <a:xfrm flipH="1">
              <a:off x="676135" y="2282834"/>
              <a:ext cx="361200" cy="730076"/>
            </a:xfrm>
            <a:custGeom>
              <a:avLst/>
              <a:gdLst/>
              <a:ahLst/>
              <a:cxnLst/>
              <a:rect l="l" t="t" r="r" b="b"/>
              <a:pathLst>
                <a:path w="11576" h="23398" extrusionOk="0">
                  <a:moveTo>
                    <a:pt x="9239" y="0"/>
                  </a:moveTo>
                  <a:cubicBezTo>
                    <a:pt x="3355" y="6269"/>
                    <a:pt x="83" y="14517"/>
                    <a:pt x="28" y="23095"/>
                  </a:cubicBezTo>
                  <a:cubicBezTo>
                    <a:pt x="1" y="23205"/>
                    <a:pt x="1" y="23288"/>
                    <a:pt x="1" y="23398"/>
                  </a:cubicBezTo>
                  <a:lnTo>
                    <a:pt x="3245" y="23398"/>
                  </a:lnTo>
                  <a:lnTo>
                    <a:pt x="3245" y="23123"/>
                  </a:lnTo>
                  <a:cubicBezTo>
                    <a:pt x="3300" y="15342"/>
                    <a:pt x="6269" y="7891"/>
                    <a:pt x="11576" y="2200"/>
                  </a:cubicBezTo>
                  <a:lnTo>
                    <a:pt x="923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26"/>
            <p:cNvSpPr/>
            <p:nvPr/>
          </p:nvSpPr>
          <p:spPr>
            <a:xfrm flipH="1">
              <a:off x="-36780" y="3673467"/>
              <a:ext cx="785866" cy="411062"/>
            </a:xfrm>
            <a:custGeom>
              <a:avLst/>
              <a:gdLst/>
              <a:ahLst/>
              <a:cxnLst/>
              <a:rect l="l" t="t" r="r" b="b"/>
              <a:pathLst>
                <a:path w="25186" h="13174" extrusionOk="0">
                  <a:moveTo>
                    <a:pt x="2365" y="0"/>
                  </a:moveTo>
                  <a:lnTo>
                    <a:pt x="1" y="2200"/>
                  </a:lnTo>
                  <a:cubicBezTo>
                    <a:pt x="6077" y="8771"/>
                    <a:pt x="14490" y="12703"/>
                    <a:pt x="23454" y="13170"/>
                  </a:cubicBezTo>
                  <a:cubicBezTo>
                    <a:pt x="23486" y="13172"/>
                    <a:pt x="23519" y="13173"/>
                    <a:pt x="23551" y="13173"/>
                  </a:cubicBezTo>
                  <a:cubicBezTo>
                    <a:pt x="24443" y="13173"/>
                    <a:pt x="25186" y="12450"/>
                    <a:pt x="25186" y="11548"/>
                  </a:cubicBezTo>
                  <a:cubicBezTo>
                    <a:pt x="25186" y="10696"/>
                    <a:pt x="24526" y="9981"/>
                    <a:pt x="23674" y="9953"/>
                  </a:cubicBezTo>
                  <a:cubicBezTo>
                    <a:pt x="15535" y="9541"/>
                    <a:pt x="7892" y="5967"/>
                    <a:pt x="236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26"/>
            <p:cNvSpPr/>
            <p:nvPr/>
          </p:nvSpPr>
          <p:spPr>
            <a:xfrm flipH="1">
              <a:off x="676135" y="3012879"/>
              <a:ext cx="361200" cy="729234"/>
            </a:xfrm>
            <a:custGeom>
              <a:avLst/>
              <a:gdLst/>
              <a:ahLst/>
              <a:cxnLst/>
              <a:rect l="l" t="t" r="r" b="b"/>
              <a:pathLst>
                <a:path w="11576" h="23371" extrusionOk="0">
                  <a:moveTo>
                    <a:pt x="1" y="1"/>
                  </a:moveTo>
                  <a:cubicBezTo>
                    <a:pt x="1" y="83"/>
                    <a:pt x="1" y="166"/>
                    <a:pt x="28" y="248"/>
                  </a:cubicBezTo>
                  <a:cubicBezTo>
                    <a:pt x="83" y="8854"/>
                    <a:pt x="3355" y="17102"/>
                    <a:pt x="9239" y="23371"/>
                  </a:cubicBezTo>
                  <a:lnTo>
                    <a:pt x="11576" y="21199"/>
                  </a:lnTo>
                  <a:cubicBezTo>
                    <a:pt x="6269" y="15508"/>
                    <a:pt x="3300" y="8057"/>
                    <a:pt x="3245" y="276"/>
                  </a:cubicBezTo>
                  <a:lnTo>
                    <a:pt x="324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26"/>
          <p:cNvGrpSpPr/>
          <p:nvPr/>
        </p:nvGrpSpPr>
        <p:grpSpPr>
          <a:xfrm>
            <a:off x="941812" y="1296525"/>
            <a:ext cx="7749813" cy="982450"/>
            <a:chOff x="941812" y="1296525"/>
            <a:chExt cx="7749813" cy="982450"/>
          </a:xfrm>
        </p:grpSpPr>
        <p:sp>
          <p:nvSpPr>
            <p:cNvPr id="524" name="Google Shape;524;p26"/>
            <p:cNvSpPr/>
            <p:nvPr/>
          </p:nvSpPr>
          <p:spPr>
            <a:xfrm>
              <a:off x="4152325" y="1730275"/>
              <a:ext cx="4539300" cy="548700"/>
            </a:xfrm>
            <a:prstGeom prst="roundRect">
              <a:avLst>
                <a:gd name="adj" fmla="val 16667"/>
              </a:avLst>
            </a:prstGeom>
            <a:solidFill>
              <a:srgbClr val="D9D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latin typeface="Roboto"/>
                  <a:ea typeface="Roboto"/>
                  <a:cs typeface="Roboto"/>
                  <a:sym typeface="Roboto"/>
                </a:rPr>
                <a:t>Preparation on task sheet </a:t>
              </a:r>
              <a:endParaRPr sz="2200" b="1">
                <a:solidFill>
                  <a:srgbClr val="000000"/>
                </a:solidFill>
              </a:endParaRPr>
            </a:p>
          </p:txBody>
        </p:sp>
        <p:sp>
          <p:nvSpPr>
            <p:cNvPr id="525" name="Google Shape;525;p26"/>
            <p:cNvSpPr/>
            <p:nvPr/>
          </p:nvSpPr>
          <p:spPr>
            <a:xfrm>
              <a:off x="2956443" y="1730275"/>
              <a:ext cx="1027200" cy="5487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5 mins</a:t>
              </a:r>
              <a:endParaRPr sz="23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  <p:grpSp>
          <p:nvGrpSpPr>
            <p:cNvPr id="526" name="Google Shape;526;p26"/>
            <p:cNvGrpSpPr/>
            <p:nvPr/>
          </p:nvGrpSpPr>
          <p:grpSpPr>
            <a:xfrm>
              <a:off x="941812" y="1296525"/>
              <a:ext cx="643200" cy="643200"/>
              <a:chOff x="454708" y="1296525"/>
              <a:chExt cx="643200" cy="643200"/>
            </a:xfrm>
          </p:grpSpPr>
          <p:sp>
            <p:nvSpPr>
              <p:cNvPr id="527" name="Google Shape;527;p26"/>
              <p:cNvSpPr/>
              <p:nvPr/>
            </p:nvSpPr>
            <p:spPr>
              <a:xfrm>
                <a:off x="454708" y="1296525"/>
                <a:ext cx="643200" cy="6432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26"/>
              <p:cNvSpPr/>
              <p:nvPr/>
            </p:nvSpPr>
            <p:spPr>
              <a:xfrm>
                <a:off x="654748" y="1447886"/>
                <a:ext cx="302883" cy="341855"/>
              </a:xfrm>
              <a:custGeom>
                <a:avLst/>
                <a:gdLst/>
                <a:ahLst/>
                <a:cxnLst/>
                <a:rect l="l" t="t" r="r" b="b"/>
                <a:pathLst>
                  <a:path w="9707" h="10956" extrusionOk="0">
                    <a:moveTo>
                      <a:pt x="1706" y="2344"/>
                    </a:moveTo>
                    <a:lnTo>
                      <a:pt x="7149" y="5478"/>
                    </a:lnTo>
                    <a:lnTo>
                      <a:pt x="1706" y="8613"/>
                    </a:lnTo>
                    <a:lnTo>
                      <a:pt x="1706" y="2344"/>
                    </a:lnTo>
                    <a:close/>
                    <a:moveTo>
                      <a:pt x="862" y="1"/>
                    </a:moveTo>
                    <a:cubicBezTo>
                      <a:pt x="412" y="1"/>
                      <a:pt x="1" y="359"/>
                      <a:pt x="1" y="859"/>
                    </a:cubicBezTo>
                    <a:lnTo>
                      <a:pt x="1" y="10097"/>
                    </a:lnTo>
                    <a:cubicBezTo>
                      <a:pt x="1" y="10598"/>
                      <a:pt x="412" y="10956"/>
                      <a:pt x="862" y="10956"/>
                    </a:cubicBezTo>
                    <a:cubicBezTo>
                      <a:pt x="1006" y="10956"/>
                      <a:pt x="1154" y="10920"/>
                      <a:pt x="1293" y="10840"/>
                    </a:cubicBezTo>
                    <a:lnTo>
                      <a:pt x="9294" y="6221"/>
                    </a:lnTo>
                    <a:cubicBezTo>
                      <a:pt x="9542" y="6056"/>
                      <a:pt x="9706" y="5781"/>
                      <a:pt x="9706" y="5478"/>
                    </a:cubicBezTo>
                    <a:cubicBezTo>
                      <a:pt x="9706" y="5176"/>
                      <a:pt x="9542" y="4874"/>
                      <a:pt x="9294" y="4736"/>
                    </a:cubicBezTo>
                    <a:lnTo>
                      <a:pt x="1293" y="117"/>
                    </a:lnTo>
                    <a:cubicBezTo>
                      <a:pt x="1154" y="37"/>
                      <a:pt x="1006" y="1"/>
                      <a:pt x="8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29" name="Google Shape;529;p26"/>
            <p:cNvCxnSpPr>
              <a:stCxn id="527" idx="6"/>
              <a:endCxn id="525" idx="1"/>
            </p:cNvCxnSpPr>
            <p:nvPr/>
          </p:nvCxnSpPr>
          <p:spPr>
            <a:xfrm>
              <a:off x="1585012" y="1618125"/>
              <a:ext cx="1371300" cy="386400"/>
            </a:xfrm>
            <a:prstGeom prst="curvedConnector3">
              <a:avLst>
                <a:gd name="adj1" fmla="val 50005"/>
              </a:avLst>
            </a:prstGeom>
            <a:noFill/>
            <a:ln w="9525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30" name="Google Shape;530;p26"/>
          <p:cNvGrpSpPr/>
          <p:nvPr/>
        </p:nvGrpSpPr>
        <p:grpSpPr>
          <a:xfrm>
            <a:off x="1689750" y="2150200"/>
            <a:ext cx="7001875" cy="800681"/>
            <a:chOff x="1689750" y="2150200"/>
            <a:chExt cx="7001875" cy="800681"/>
          </a:xfrm>
        </p:grpSpPr>
        <p:sp>
          <p:nvSpPr>
            <p:cNvPr id="531" name="Google Shape;531;p26"/>
            <p:cNvSpPr/>
            <p:nvPr/>
          </p:nvSpPr>
          <p:spPr>
            <a:xfrm>
              <a:off x="4152325" y="2397975"/>
              <a:ext cx="4539300" cy="552900"/>
            </a:xfrm>
            <a:prstGeom prst="roundRect">
              <a:avLst>
                <a:gd name="adj" fmla="val 16667"/>
              </a:avLst>
            </a:prstGeom>
            <a:solidFill>
              <a:srgbClr val="D9D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latin typeface="Roboto"/>
                  <a:ea typeface="Roboto"/>
                  <a:cs typeface="Roboto"/>
                  <a:sym typeface="Roboto"/>
                </a:rPr>
                <a:t>Group </a:t>
              </a:r>
              <a:r>
                <a:rPr lang="en" sz="2000" b="1" u="sng">
                  <a:solidFill>
                    <a:schemeClr val="hlink"/>
                  </a:solidFill>
                  <a:latin typeface="Roboto"/>
                  <a:ea typeface="Roboto"/>
                  <a:cs typeface="Roboto"/>
                  <a:sym typeface="Roboto"/>
                  <a:hlinkClick r:id="rId3"/>
                </a:rPr>
                <a:t>Discussion</a:t>
              </a:r>
              <a:r>
                <a:rPr lang="en" sz="2200" b="1"/>
                <a:t> (</a:t>
              </a:r>
              <a:r>
                <a:rPr lang="en" sz="2200" b="1" u="sng">
                  <a:solidFill>
                    <a:schemeClr val="hlink"/>
                  </a:solidFill>
                  <a:hlinkClick r:id="rId4"/>
                </a:rPr>
                <a:t>pros &amp; cons</a:t>
              </a:r>
              <a:r>
                <a:rPr lang="en" sz="2200" b="1"/>
                <a:t>)</a:t>
              </a:r>
              <a:endParaRPr sz="2200" b="1">
                <a:solidFill>
                  <a:srgbClr val="000000"/>
                </a:solidFill>
              </a:endParaRPr>
            </a:p>
          </p:txBody>
        </p:sp>
        <p:sp>
          <p:nvSpPr>
            <p:cNvPr id="532" name="Google Shape;532;p26"/>
            <p:cNvSpPr/>
            <p:nvPr/>
          </p:nvSpPr>
          <p:spPr>
            <a:xfrm>
              <a:off x="2956443" y="2397981"/>
              <a:ext cx="1027200" cy="5529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2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8 mins</a:t>
              </a:r>
              <a:endParaRPr sz="22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  <p:grpSp>
          <p:nvGrpSpPr>
            <p:cNvPr id="533" name="Google Shape;533;p26"/>
            <p:cNvGrpSpPr/>
            <p:nvPr/>
          </p:nvGrpSpPr>
          <p:grpSpPr>
            <a:xfrm>
              <a:off x="1689750" y="2150200"/>
              <a:ext cx="643200" cy="643200"/>
              <a:chOff x="1202645" y="2150200"/>
              <a:chExt cx="643200" cy="643200"/>
            </a:xfrm>
          </p:grpSpPr>
          <p:sp>
            <p:nvSpPr>
              <p:cNvPr id="534" name="Google Shape;534;p26"/>
              <p:cNvSpPr/>
              <p:nvPr/>
            </p:nvSpPr>
            <p:spPr>
              <a:xfrm>
                <a:off x="1202645" y="2150200"/>
                <a:ext cx="643200" cy="643200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26"/>
              <p:cNvSpPr/>
              <p:nvPr/>
            </p:nvSpPr>
            <p:spPr>
              <a:xfrm flipH="1">
                <a:off x="1354358" y="2322274"/>
                <a:ext cx="339764" cy="299450"/>
              </a:xfrm>
              <a:custGeom>
                <a:avLst/>
                <a:gdLst/>
                <a:ahLst/>
                <a:cxnLst/>
                <a:rect l="l" t="t" r="r" b="b"/>
                <a:pathLst>
                  <a:path w="10889" h="9597" extrusionOk="0">
                    <a:moveTo>
                      <a:pt x="7204" y="1705"/>
                    </a:moveTo>
                    <a:lnTo>
                      <a:pt x="8991" y="4785"/>
                    </a:lnTo>
                    <a:lnTo>
                      <a:pt x="7204" y="7864"/>
                    </a:lnTo>
                    <a:lnTo>
                      <a:pt x="3657" y="7864"/>
                    </a:lnTo>
                    <a:lnTo>
                      <a:pt x="1898" y="4785"/>
                    </a:lnTo>
                    <a:lnTo>
                      <a:pt x="3657" y="1705"/>
                    </a:lnTo>
                    <a:close/>
                    <a:moveTo>
                      <a:pt x="3162" y="1"/>
                    </a:moveTo>
                    <a:cubicBezTo>
                      <a:pt x="2860" y="1"/>
                      <a:pt x="2585" y="166"/>
                      <a:pt x="2420" y="441"/>
                    </a:cubicBezTo>
                    <a:lnTo>
                      <a:pt x="165" y="4372"/>
                    </a:lnTo>
                    <a:cubicBezTo>
                      <a:pt x="1" y="4620"/>
                      <a:pt x="1" y="4950"/>
                      <a:pt x="165" y="5225"/>
                    </a:cubicBezTo>
                    <a:lnTo>
                      <a:pt x="2420" y="9156"/>
                    </a:lnTo>
                    <a:cubicBezTo>
                      <a:pt x="2585" y="9431"/>
                      <a:pt x="2860" y="9596"/>
                      <a:pt x="3162" y="9596"/>
                    </a:cubicBezTo>
                    <a:lnTo>
                      <a:pt x="7726" y="9596"/>
                    </a:lnTo>
                    <a:cubicBezTo>
                      <a:pt x="8029" y="9596"/>
                      <a:pt x="8304" y="9431"/>
                      <a:pt x="8469" y="9156"/>
                    </a:cubicBezTo>
                    <a:lnTo>
                      <a:pt x="10723" y="5225"/>
                    </a:lnTo>
                    <a:cubicBezTo>
                      <a:pt x="10888" y="4950"/>
                      <a:pt x="10888" y="4620"/>
                      <a:pt x="10723" y="4372"/>
                    </a:cubicBezTo>
                    <a:lnTo>
                      <a:pt x="8469" y="441"/>
                    </a:lnTo>
                    <a:cubicBezTo>
                      <a:pt x="8304" y="166"/>
                      <a:pt x="8029" y="1"/>
                      <a:pt x="77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36" name="Google Shape;536;p26"/>
            <p:cNvCxnSpPr>
              <a:stCxn id="534" idx="6"/>
              <a:endCxn id="532" idx="1"/>
            </p:cNvCxnSpPr>
            <p:nvPr/>
          </p:nvCxnSpPr>
          <p:spPr>
            <a:xfrm>
              <a:off x="2332950" y="2471800"/>
              <a:ext cx="623400" cy="202500"/>
            </a:xfrm>
            <a:prstGeom prst="curvedConnector3">
              <a:avLst>
                <a:gd name="adj1" fmla="val 50007"/>
              </a:avLst>
            </a:prstGeom>
            <a:noFill/>
            <a:ln w="9525" cap="flat" cmpd="sng">
              <a:solidFill>
                <a:schemeClr val="accent6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37" name="Google Shape;537;p26"/>
          <p:cNvGrpSpPr/>
          <p:nvPr/>
        </p:nvGrpSpPr>
        <p:grpSpPr>
          <a:xfrm>
            <a:off x="1689750" y="3069875"/>
            <a:ext cx="7001875" cy="802950"/>
            <a:chOff x="1689750" y="3069875"/>
            <a:chExt cx="7001875" cy="802950"/>
          </a:xfrm>
        </p:grpSpPr>
        <p:sp>
          <p:nvSpPr>
            <p:cNvPr id="538" name="Google Shape;538;p26"/>
            <p:cNvSpPr/>
            <p:nvPr/>
          </p:nvSpPr>
          <p:spPr>
            <a:xfrm>
              <a:off x="4152325" y="3069875"/>
              <a:ext cx="4539300" cy="552900"/>
            </a:xfrm>
            <a:prstGeom prst="roundRect">
              <a:avLst>
                <a:gd name="adj" fmla="val 16667"/>
              </a:avLst>
            </a:prstGeom>
            <a:solidFill>
              <a:srgbClr val="D9D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 u="sng">
                  <a:solidFill>
                    <a:schemeClr val="hlink"/>
                  </a:solidFill>
                  <a:latin typeface="Roboto"/>
                  <a:ea typeface="Roboto"/>
                  <a:cs typeface="Roboto"/>
                  <a:sym typeface="Roboto"/>
                  <a:hlinkClick r:id="rId5" action="ppaction://hlinksldjump"/>
                </a:rPr>
                <a:t>Checklist</a:t>
              </a:r>
              <a:r>
                <a:rPr lang="en" sz="2000" b="1">
                  <a:latin typeface="Roboto"/>
                  <a:ea typeface="Roboto"/>
                  <a:cs typeface="Roboto"/>
                  <a:sym typeface="Roboto"/>
                </a:rPr>
                <a:t> of phrases used &amp;</a:t>
              </a:r>
              <a:endParaRPr sz="20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39" name="Google Shape;539;p26"/>
            <p:cNvSpPr/>
            <p:nvPr/>
          </p:nvSpPr>
          <p:spPr>
            <a:xfrm>
              <a:off x="2956443" y="3069887"/>
              <a:ext cx="1027200" cy="5529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3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2 mins</a:t>
              </a:r>
              <a:endParaRPr sz="23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540" name="Google Shape;540;p26"/>
            <p:cNvGrpSpPr/>
            <p:nvPr/>
          </p:nvGrpSpPr>
          <p:grpSpPr>
            <a:xfrm>
              <a:off x="1689750" y="3229625"/>
              <a:ext cx="643200" cy="643200"/>
              <a:chOff x="1202645" y="3229625"/>
              <a:chExt cx="643200" cy="643200"/>
            </a:xfrm>
          </p:grpSpPr>
          <p:sp>
            <p:nvSpPr>
              <p:cNvPr id="541" name="Google Shape;541;p26"/>
              <p:cNvSpPr/>
              <p:nvPr/>
            </p:nvSpPr>
            <p:spPr>
              <a:xfrm>
                <a:off x="1202645" y="3229625"/>
                <a:ext cx="643200" cy="6432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26"/>
              <p:cNvSpPr/>
              <p:nvPr/>
            </p:nvSpPr>
            <p:spPr>
              <a:xfrm flipH="1">
                <a:off x="1332860" y="3369555"/>
                <a:ext cx="373276" cy="363353"/>
              </a:xfrm>
              <a:custGeom>
                <a:avLst/>
                <a:gdLst/>
                <a:ahLst/>
                <a:cxnLst/>
                <a:rect l="l" t="t" r="r" b="b"/>
                <a:pathLst>
                  <a:path w="11963" h="11645" extrusionOk="0">
                    <a:moveTo>
                      <a:pt x="5816" y="1"/>
                    </a:moveTo>
                    <a:cubicBezTo>
                      <a:pt x="5410" y="1"/>
                      <a:pt x="5005" y="269"/>
                      <a:pt x="5005" y="805"/>
                    </a:cubicBezTo>
                    <a:lnTo>
                      <a:pt x="5005" y="5011"/>
                    </a:lnTo>
                    <a:lnTo>
                      <a:pt x="825" y="5011"/>
                    </a:lnTo>
                    <a:cubicBezTo>
                      <a:pt x="358" y="5011"/>
                      <a:pt x="1" y="5369"/>
                      <a:pt x="1" y="5809"/>
                    </a:cubicBezTo>
                    <a:cubicBezTo>
                      <a:pt x="1" y="6276"/>
                      <a:pt x="358" y="6634"/>
                      <a:pt x="798" y="6634"/>
                    </a:cubicBezTo>
                    <a:lnTo>
                      <a:pt x="5005" y="6634"/>
                    </a:lnTo>
                    <a:lnTo>
                      <a:pt x="5005" y="10840"/>
                    </a:lnTo>
                    <a:cubicBezTo>
                      <a:pt x="5005" y="11376"/>
                      <a:pt x="5410" y="11644"/>
                      <a:pt x="5816" y="11644"/>
                    </a:cubicBezTo>
                    <a:cubicBezTo>
                      <a:pt x="6221" y="11644"/>
                      <a:pt x="6627" y="11376"/>
                      <a:pt x="6627" y="10840"/>
                    </a:cubicBezTo>
                    <a:lnTo>
                      <a:pt x="6627" y="6634"/>
                    </a:lnTo>
                    <a:lnTo>
                      <a:pt x="10833" y="6634"/>
                    </a:lnTo>
                    <a:cubicBezTo>
                      <a:pt x="10859" y="6635"/>
                      <a:pt x="10885" y="6636"/>
                      <a:pt x="10910" y="6636"/>
                    </a:cubicBezTo>
                    <a:cubicBezTo>
                      <a:pt x="11963" y="6636"/>
                      <a:pt x="11963" y="5009"/>
                      <a:pt x="10910" y="5009"/>
                    </a:cubicBezTo>
                    <a:cubicBezTo>
                      <a:pt x="10885" y="5009"/>
                      <a:pt x="10859" y="5010"/>
                      <a:pt x="10833" y="5011"/>
                    </a:cubicBezTo>
                    <a:lnTo>
                      <a:pt x="6627" y="5011"/>
                    </a:lnTo>
                    <a:lnTo>
                      <a:pt x="6627" y="805"/>
                    </a:lnTo>
                    <a:cubicBezTo>
                      <a:pt x="6627" y="269"/>
                      <a:pt x="6221" y="1"/>
                      <a:pt x="581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43" name="Google Shape;543;p26"/>
            <p:cNvCxnSpPr>
              <a:stCxn id="541" idx="6"/>
              <a:endCxn id="539" idx="1"/>
            </p:cNvCxnSpPr>
            <p:nvPr/>
          </p:nvCxnSpPr>
          <p:spPr>
            <a:xfrm rot="10800000" flipH="1">
              <a:off x="2332950" y="3346325"/>
              <a:ext cx="623400" cy="204900"/>
            </a:xfrm>
            <a:prstGeom prst="curvedConnector3">
              <a:avLst>
                <a:gd name="adj1" fmla="val 50007"/>
              </a:avLst>
            </a:prstGeom>
            <a:noFill/>
            <a:ln w="9525" cap="flat" cmpd="sng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44" name="Google Shape;544;p26"/>
          <p:cNvGrpSpPr/>
          <p:nvPr/>
        </p:nvGrpSpPr>
        <p:grpSpPr>
          <a:xfrm>
            <a:off x="939512" y="3741775"/>
            <a:ext cx="7752113" cy="986650"/>
            <a:chOff x="939512" y="3741775"/>
            <a:chExt cx="7752113" cy="986650"/>
          </a:xfrm>
        </p:grpSpPr>
        <p:sp>
          <p:nvSpPr>
            <p:cNvPr id="545" name="Google Shape;545;p26"/>
            <p:cNvSpPr/>
            <p:nvPr/>
          </p:nvSpPr>
          <p:spPr>
            <a:xfrm>
              <a:off x="4152325" y="3741775"/>
              <a:ext cx="4539300" cy="552900"/>
            </a:xfrm>
            <a:prstGeom prst="roundRect">
              <a:avLst>
                <a:gd name="adj" fmla="val 16667"/>
              </a:avLst>
            </a:prstGeom>
            <a:solidFill>
              <a:srgbClr val="D9D2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latin typeface="Roboto"/>
                  <a:ea typeface="Roboto"/>
                  <a:cs typeface="Roboto"/>
                  <a:sym typeface="Roboto"/>
                </a:rPr>
                <a:t>‘Tick’ </a:t>
              </a:r>
              <a:r>
                <a:rPr lang="en" sz="2000" b="1" u="sng">
                  <a:solidFill>
                    <a:schemeClr val="hlink"/>
                  </a:solidFill>
                  <a:latin typeface="Roboto"/>
                  <a:ea typeface="Roboto"/>
                  <a:cs typeface="Roboto"/>
                  <a:sym typeface="Roboto"/>
                  <a:hlinkClick r:id="rId6"/>
                </a:rPr>
                <a:t>vocabulary</a:t>
              </a:r>
              <a:r>
                <a:rPr lang="en" sz="2000" b="1">
                  <a:latin typeface="Roboto"/>
                  <a:ea typeface="Roboto"/>
                  <a:cs typeface="Roboto"/>
                  <a:sym typeface="Roboto"/>
                </a:rPr>
                <a:t> / phrases used</a:t>
              </a:r>
              <a:endParaRPr sz="2000" b="1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546" name="Google Shape;546;p26"/>
            <p:cNvGrpSpPr/>
            <p:nvPr/>
          </p:nvGrpSpPr>
          <p:grpSpPr>
            <a:xfrm>
              <a:off x="939512" y="4085225"/>
              <a:ext cx="643200" cy="643200"/>
              <a:chOff x="452408" y="4085225"/>
              <a:chExt cx="643200" cy="643200"/>
            </a:xfrm>
          </p:grpSpPr>
          <p:sp>
            <p:nvSpPr>
              <p:cNvPr id="547" name="Google Shape;547;p26"/>
              <p:cNvSpPr/>
              <p:nvPr/>
            </p:nvSpPr>
            <p:spPr>
              <a:xfrm>
                <a:off x="452408" y="4085225"/>
                <a:ext cx="643200" cy="6432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26"/>
              <p:cNvSpPr/>
              <p:nvPr/>
            </p:nvSpPr>
            <p:spPr>
              <a:xfrm flipH="1">
                <a:off x="578820" y="4213301"/>
                <a:ext cx="390374" cy="385008"/>
              </a:xfrm>
              <a:custGeom>
                <a:avLst/>
                <a:gdLst/>
                <a:ahLst/>
                <a:cxnLst/>
                <a:rect l="l" t="t" r="r" b="b"/>
                <a:pathLst>
                  <a:path w="12511" h="12339" extrusionOk="0">
                    <a:moveTo>
                      <a:pt x="6269" y="2083"/>
                    </a:moveTo>
                    <a:lnTo>
                      <a:pt x="10366" y="6180"/>
                    </a:lnTo>
                    <a:lnTo>
                      <a:pt x="6269" y="10249"/>
                    </a:lnTo>
                    <a:lnTo>
                      <a:pt x="2172" y="6180"/>
                    </a:lnTo>
                    <a:lnTo>
                      <a:pt x="6269" y="2083"/>
                    </a:lnTo>
                    <a:close/>
                    <a:moveTo>
                      <a:pt x="6255" y="0"/>
                    </a:moveTo>
                    <a:cubicBezTo>
                      <a:pt x="6035" y="0"/>
                      <a:pt x="5815" y="90"/>
                      <a:pt x="5637" y="268"/>
                    </a:cubicBezTo>
                    <a:lnTo>
                      <a:pt x="330" y="5575"/>
                    </a:lnTo>
                    <a:cubicBezTo>
                      <a:pt x="0" y="5905"/>
                      <a:pt x="0" y="6427"/>
                      <a:pt x="330" y="6785"/>
                    </a:cubicBezTo>
                    <a:lnTo>
                      <a:pt x="5637" y="12091"/>
                    </a:lnTo>
                    <a:cubicBezTo>
                      <a:pt x="5802" y="12256"/>
                      <a:pt x="6022" y="12338"/>
                      <a:pt x="6245" y="12338"/>
                    </a:cubicBezTo>
                    <a:cubicBezTo>
                      <a:pt x="6468" y="12338"/>
                      <a:pt x="6695" y="12256"/>
                      <a:pt x="6874" y="12091"/>
                    </a:cubicBezTo>
                    <a:lnTo>
                      <a:pt x="12153" y="6785"/>
                    </a:lnTo>
                    <a:cubicBezTo>
                      <a:pt x="12510" y="6427"/>
                      <a:pt x="12510" y="5905"/>
                      <a:pt x="12153" y="5575"/>
                    </a:cubicBezTo>
                    <a:lnTo>
                      <a:pt x="6874" y="268"/>
                    </a:lnTo>
                    <a:cubicBezTo>
                      <a:pt x="6695" y="90"/>
                      <a:pt x="6475" y="0"/>
                      <a:pt x="625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549" name="Google Shape;549;p26"/>
            <p:cNvCxnSpPr>
              <a:stCxn id="547" idx="6"/>
              <a:endCxn id="550" idx="1"/>
            </p:cNvCxnSpPr>
            <p:nvPr/>
          </p:nvCxnSpPr>
          <p:spPr>
            <a:xfrm rot="10800000" flipH="1">
              <a:off x="1582712" y="4018325"/>
              <a:ext cx="1373700" cy="388500"/>
            </a:xfrm>
            <a:prstGeom prst="curved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551" name="Google Shape;551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61425" y="3797175"/>
            <a:ext cx="730048" cy="452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26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578000" y="178674"/>
            <a:ext cx="1238350" cy="115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27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II. Group Interaction:</a:t>
            </a:r>
            <a:endParaRPr/>
          </a:p>
        </p:txBody>
      </p:sp>
      <p:sp>
        <p:nvSpPr>
          <p:cNvPr id="558" name="Google Shape;558;p27"/>
          <p:cNvSpPr txBox="1"/>
          <p:nvPr/>
        </p:nvSpPr>
        <p:spPr>
          <a:xfrm>
            <a:off x="526200" y="870900"/>
            <a:ext cx="8160600" cy="412920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88900" lvl="0" indent="0" algn="just" rtl="0">
              <a:lnSpc>
                <a:spcPct val="136363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900" b="1">
                <a:solidFill>
                  <a:srgbClr val="0000FF"/>
                </a:solidFill>
              </a:rPr>
              <a:t>You are members of the Student Union at school. You  want              want to discuss </a:t>
            </a:r>
            <a:r>
              <a:rPr lang="en" sz="1900" b="1" i="1" u="sng">
                <a:solidFill>
                  <a:srgbClr val="9900FF"/>
                </a:solidFill>
              </a:rPr>
              <a:t>whether</a:t>
            </a:r>
            <a:r>
              <a:rPr lang="en" sz="1900" b="1" i="1">
                <a:solidFill>
                  <a:srgbClr val="9900FF"/>
                </a:solidFill>
              </a:rPr>
              <a:t> an inter-school e-sports festival</a:t>
            </a:r>
            <a:r>
              <a:rPr lang="en" sz="1900" b="1">
                <a:solidFill>
                  <a:srgbClr val="0000FF"/>
                </a:solidFill>
              </a:rPr>
              <a:t> </a:t>
            </a:r>
            <a:r>
              <a:rPr lang="en" sz="1900" b="1" u="sng">
                <a:solidFill>
                  <a:srgbClr val="9900FF"/>
                </a:solidFill>
              </a:rPr>
              <a:t>should be held</a:t>
            </a:r>
            <a:r>
              <a:rPr lang="en" sz="1900" b="1">
                <a:solidFill>
                  <a:srgbClr val="0000FF"/>
                </a:solidFill>
              </a:rPr>
              <a:t> at your school. You may want to talk about:</a:t>
            </a:r>
            <a:endParaRPr sz="1900" b="1">
              <a:solidFill>
                <a:srgbClr val="0000FF"/>
              </a:solidFill>
            </a:endParaRPr>
          </a:p>
          <a:p>
            <a:pPr marL="457200" lvl="0" indent="-349250" algn="just" rtl="0">
              <a:lnSpc>
                <a:spcPct val="136363"/>
              </a:lnSpc>
              <a:spcBef>
                <a:spcPts val="1800"/>
              </a:spcBef>
              <a:spcAft>
                <a:spcPts val="0"/>
              </a:spcAft>
              <a:buClr>
                <a:srgbClr val="0000FF"/>
              </a:buClr>
              <a:buSzPts val="1900"/>
              <a:buChar char="●"/>
            </a:pPr>
            <a:r>
              <a:rPr lang="en" sz="1900" b="1">
                <a:solidFill>
                  <a:srgbClr val="9900FF"/>
                </a:solidFill>
              </a:rPr>
              <a:t>advantages</a:t>
            </a:r>
            <a:r>
              <a:rPr lang="en" sz="1900" b="1">
                <a:solidFill>
                  <a:srgbClr val="0000FF"/>
                </a:solidFill>
              </a:rPr>
              <a:t> of holding an inter-school e-sports festival at your school</a:t>
            </a:r>
            <a:endParaRPr sz="1900" b="1">
              <a:solidFill>
                <a:srgbClr val="0000FF"/>
              </a:solidFill>
            </a:endParaRPr>
          </a:p>
          <a:p>
            <a:pPr marL="457200" lvl="0" indent="-336550" algn="just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700"/>
              <a:buChar char="●"/>
            </a:pPr>
            <a:r>
              <a:rPr lang="en" sz="1900" b="1">
                <a:solidFill>
                  <a:srgbClr val="9900FF"/>
                </a:solidFill>
              </a:rPr>
              <a:t>disadvantages</a:t>
            </a:r>
            <a:r>
              <a:rPr lang="en" sz="1900" b="1">
                <a:solidFill>
                  <a:srgbClr val="0000FF"/>
                </a:solidFill>
              </a:rPr>
              <a:t> of holding the festival</a:t>
            </a:r>
            <a:endParaRPr sz="1900" b="1">
              <a:solidFill>
                <a:srgbClr val="0000FF"/>
              </a:solidFill>
            </a:endParaRPr>
          </a:p>
          <a:p>
            <a:pPr marL="457200" lvl="0" indent="-349250" algn="just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900"/>
              <a:buChar char="●"/>
            </a:pPr>
            <a:r>
              <a:rPr lang="en" sz="1900" b="1">
                <a:solidFill>
                  <a:srgbClr val="0000FF"/>
                </a:solidFill>
              </a:rPr>
              <a:t>how you would </a:t>
            </a:r>
            <a:r>
              <a:rPr lang="en" sz="1900" b="1">
                <a:solidFill>
                  <a:srgbClr val="9900FF"/>
                </a:solidFill>
              </a:rPr>
              <a:t>promote the festival</a:t>
            </a:r>
            <a:endParaRPr sz="1900" b="1">
              <a:solidFill>
                <a:srgbClr val="9900FF"/>
              </a:solidFill>
            </a:endParaRPr>
          </a:p>
          <a:p>
            <a:pPr marL="457200" lvl="0" indent="-336550" algn="just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700"/>
              <a:buChar char="●"/>
            </a:pPr>
            <a:r>
              <a:rPr lang="en" sz="1900" b="1">
                <a:solidFill>
                  <a:srgbClr val="0000FF"/>
                </a:solidFill>
              </a:rPr>
              <a:t>anything else you think is important</a:t>
            </a:r>
            <a:endParaRPr sz="1900" b="1">
              <a:solidFill>
                <a:srgbClr val="0000FF"/>
              </a:solidFill>
            </a:endParaRP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endParaRPr sz="1900" b="1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559" name="Google Shape;559;p27"/>
          <p:cNvGrpSpPr/>
          <p:nvPr/>
        </p:nvGrpSpPr>
        <p:grpSpPr>
          <a:xfrm>
            <a:off x="6638046" y="2732746"/>
            <a:ext cx="2099352" cy="2410761"/>
            <a:chOff x="2732400" y="1300425"/>
            <a:chExt cx="3679200" cy="3843075"/>
          </a:xfrm>
        </p:grpSpPr>
        <p:grpSp>
          <p:nvGrpSpPr>
            <p:cNvPr id="560" name="Google Shape;560;p27"/>
            <p:cNvGrpSpPr/>
            <p:nvPr/>
          </p:nvGrpSpPr>
          <p:grpSpPr>
            <a:xfrm>
              <a:off x="2813767" y="1815428"/>
              <a:ext cx="3516465" cy="1979083"/>
              <a:chOff x="2813767" y="1815428"/>
              <a:chExt cx="3516465" cy="1979083"/>
            </a:xfrm>
          </p:grpSpPr>
          <p:sp>
            <p:nvSpPr>
              <p:cNvPr id="561" name="Google Shape;561;p27"/>
              <p:cNvSpPr/>
              <p:nvPr/>
            </p:nvSpPr>
            <p:spPr>
              <a:xfrm>
                <a:off x="2813767" y="1815428"/>
                <a:ext cx="3516465" cy="1979083"/>
              </a:xfrm>
              <a:custGeom>
                <a:avLst/>
                <a:gdLst/>
                <a:ahLst/>
                <a:cxnLst/>
                <a:rect l="l" t="t" r="r" b="b"/>
                <a:pathLst>
                  <a:path w="188298" h="105975" extrusionOk="0">
                    <a:moveTo>
                      <a:pt x="0" y="1"/>
                    </a:moveTo>
                    <a:lnTo>
                      <a:pt x="0" y="105974"/>
                    </a:lnTo>
                    <a:lnTo>
                      <a:pt x="188298" y="105974"/>
                    </a:lnTo>
                    <a:lnTo>
                      <a:pt x="188298" y="1"/>
                    </a:lnTo>
                    <a:close/>
                  </a:path>
                </a:pathLst>
              </a:custGeom>
              <a:solidFill>
                <a:srgbClr val="924C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27"/>
              <p:cNvSpPr/>
              <p:nvPr/>
            </p:nvSpPr>
            <p:spPr>
              <a:xfrm>
                <a:off x="2813767" y="1815428"/>
                <a:ext cx="3516465" cy="1979083"/>
              </a:xfrm>
              <a:custGeom>
                <a:avLst/>
                <a:gdLst/>
                <a:ahLst/>
                <a:cxnLst/>
                <a:rect l="l" t="t" r="r" b="b"/>
                <a:pathLst>
                  <a:path w="188298" h="105975" fill="none" extrusionOk="0">
                    <a:moveTo>
                      <a:pt x="0" y="1"/>
                    </a:moveTo>
                    <a:lnTo>
                      <a:pt x="188298" y="1"/>
                    </a:lnTo>
                    <a:lnTo>
                      <a:pt x="188298" y="105974"/>
                    </a:lnTo>
                    <a:lnTo>
                      <a:pt x="0" y="105974"/>
                    </a:lnTo>
                    <a:close/>
                  </a:path>
                </a:pathLst>
              </a:custGeom>
              <a:noFill/>
              <a:ln w="89450" cap="flat" cmpd="sng">
                <a:solidFill>
                  <a:srgbClr val="270B41"/>
                </a:solidFill>
                <a:prstDash val="solid"/>
                <a:miter lim="3577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63" name="Google Shape;563;p27"/>
            <p:cNvSpPr/>
            <p:nvPr/>
          </p:nvSpPr>
          <p:spPr>
            <a:xfrm>
              <a:off x="2732400" y="1300425"/>
              <a:ext cx="3679200" cy="3679200"/>
            </a:xfrm>
            <a:prstGeom prst="ellipse">
              <a:avLst/>
            </a:prstGeom>
            <a:noFill/>
            <a:ln w="9525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4" name="Google Shape;564;p27"/>
            <p:cNvGrpSpPr/>
            <p:nvPr/>
          </p:nvGrpSpPr>
          <p:grpSpPr>
            <a:xfrm>
              <a:off x="3314874" y="2083359"/>
              <a:ext cx="2514925" cy="3060142"/>
              <a:chOff x="3314874" y="2083359"/>
              <a:chExt cx="2514925" cy="3060142"/>
            </a:xfrm>
          </p:grpSpPr>
          <p:sp>
            <p:nvSpPr>
              <p:cNvPr id="565" name="Google Shape;565;p27"/>
              <p:cNvSpPr/>
              <p:nvPr/>
            </p:nvSpPr>
            <p:spPr>
              <a:xfrm>
                <a:off x="3314874" y="3582681"/>
                <a:ext cx="2514925" cy="1560819"/>
              </a:xfrm>
              <a:custGeom>
                <a:avLst/>
                <a:gdLst/>
                <a:ahLst/>
                <a:cxnLst/>
                <a:rect l="l" t="t" r="r" b="b"/>
                <a:pathLst>
                  <a:path w="134668" h="83578" extrusionOk="0">
                    <a:moveTo>
                      <a:pt x="66475" y="1"/>
                    </a:moveTo>
                    <a:cubicBezTo>
                      <a:pt x="53953" y="538"/>
                      <a:pt x="49588" y="6512"/>
                      <a:pt x="46834" y="8695"/>
                    </a:cubicBezTo>
                    <a:cubicBezTo>
                      <a:pt x="44114" y="10877"/>
                      <a:pt x="23972" y="19035"/>
                      <a:pt x="20716" y="19607"/>
                    </a:cubicBezTo>
                    <a:cubicBezTo>
                      <a:pt x="17424" y="20144"/>
                      <a:pt x="16351" y="21217"/>
                      <a:pt x="14169" y="23972"/>
                    </a:cubicBezTo>
                    <a:cubicBezTo>
                      <a:pt x="11986" y="26691"/>
                      <a:pt x="4366" y="35385"/>
                      <a:pt x="2183" y="43006"/>
                    </a:cubicBezTo>
                    <a:cubicBezTo>
                      <a:pt x="1" y="50662"/>
                      <a:pt x="1146" y="83578"/>
                      <a:pt x="1146" y="83578"/>
                    </a:cubicBezTo>
                    <a:lnTo>
                      <a:pt x="133523" y="83578"/>
                    </a:lnTo>
                    <a:cubicBezTo>
                      <a:pt x="133523" y="83578"/>
                      <a:pt x="134668" y="50662"/>
                      <a:pt x="132485" y="43006"/>
                    </a:cubicBezTo>
                    <a:cubicBezTo>
                      <a:pt x="130303" y="35385"/>
                      <a:pt x="122682" y="26691"/>
                      <a:pt x="120535" y="23972"/>
                    </a:cubicBezTo>
                    <a:cubicBezTo>
                      <a:pt x="118389" y="21217"/>
                      <a:pt x="117280" y="20144"/>
                      <a:pt x="113988" y="19607"/>
                    </a:cubicBezTo>
                    <a:cubicBezTo>
                      <a:pt x="110732" y="19035"/>
                      <a:pt x="90590" y="10877"/>
                      <a:pt x="87835" y="8695"/>
                    </a:cubicBezTo>
                    <a:cubicBezTo>
                      <a:pt x="85080" y="6512"/>
                      <a:pt x="80751" y="538"/>
                      <a:pt x="6822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27"/>
              <p:cNvSpPr/>
              <p:nvPr/>
            </p:nvSpPr>
            <p:spPr>
              <a:xfrm>
                <a:off x="3326900" y="3745041"/>
                <a:ext cx="862598" cy="1398459"/>
              </a:xfrm>
              <a:custGeom>
                <a:avLst/>
                <a:gdLst/>
                <a:ahLst/>
                <a:cxnLst/>
                <a:rect l="l" t="t" r="r" b="b"/>
                <a:pathLst>
                  <a:path w="46190" h="74884" extrusionOk="0">
                    <a:moveTo>
                      <a:pt x="46190" y="1"/>
                    </a:moveTo>
                    <a:lnTo>
                      <a:pt x="46190" y="1"/>
                    </a:lnTo>
                    <a:cubicBezTo>
                      <a:pt x="46189" y="1"/>
                      <a:pt x="45905" y="192"/>
                      <a:pt x="45396" y="530"/>
                    </a:cubicBezTo>
                    <a:lnTo>
                      <a:pt x="45396" y="530"/>
                    </a:lnTo>
                    <a:cubicBezTo>
                      <a:pt x="45735" y="328"/>
                      <a:pt x="46003" y="150"/>
                      <a:pt x="46190" y="1"/>
                    </a:cubicBezTo>
                    <a:close/>
                    <a:moveTo>
                      <a:pt x="45396" y="530"/>
                    </a:moveTo>
                    <a:lnTo>
                      <a:pt x="45396" y="530"/>
                    </a:lnTo>
                    <a:cubicBezTo>
                      <a:pt x="40788" y="3266"/>
                      <a:pt x="23104" y="10380"/>
                      <a:pt x="20072" y="10913"/>
                    </a:cubicBezTo>
                    <a:cubicBezTo>
                      <a:pt x="16780" y="11450"/>
                      <a:pt x="15707" y="12523"/>
                      <a:pt x="13525" y="15278"/>
                    </a:cubicBezTo>
                    <a:cubicBezTo>
                      <a:pt x="11342" y="17997"/>
                      <a:pt x="3722" y="26691"/>
                      <a:pt x="1539" y="34312"/>
                    </a:cubicBezTo>
                    <a:cubicBezTo>
                      <a:pt x="1" y="39714"/>
                      <a:pt x="180" y="62147"/>
                      <a:pt x="430" y="74884"/>
                    </a:cubicBezTo>
                    <a:lnTo>
                      <a:pt x="1646" y="74884"/>
                    </a:lnTo>
                    <a:cubicBezTo>
                      <a:pt x="3078" y="62576"/>
                      <a:pt x="5546" y="41539"/>
                      <a:pt x="5868" y="38533"/>
                    </a:cubicBezTo>
                    <a:cubicBezTo>
                      <a:pt x="6333" y="34276"/>
                      <a:pt x="10627" y="26154"/>
                      <a:pt x="13024" y="23292"/>
                    </a:cubicBezTo>
                    <a:cubicBezTo>
                      <a:pt x="15421" y="20430"/>
                      <a:pt x="16852" y="17103"/>
                      <a:pt x="23041" y="14240"/>
                    </a:cubicBezTo>
                    <a:cubicBezTo>
                      <a:pt x="28399" y="11749"/>
                      <a:pt x="41972" y="2804"/>
                      <a:pt x="45396" y="53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27"/>
              <p:cNvSpPr/>
              <p:nvPr/>
            </p:nvSpPr>
            <p:spPr>
              <a:xfrm>
                <a:off x="3884144" y="2083359"/>
                <a:ext cx="1445875" cy="1598897"/>
              </a:xfrm>
              <a:custGeom>
                <a:avLst/>
                <a:gdLst/>
                <a:ahLst/>
                <a:cxnLst/>
                <a:rect l="l" t="t" r="r" b="b"/>
                <a:pathLst>
                  <a:path w="77423" h="85617" extrusionOk="0">
                    <a:moveTo>
                      <a:pt x="47477" y="1"/>
                    </a:moveTo>
                    <a:cubicBezTo>
                      <a:pt x="47477" y="1611"/>
                      <a:pt x="46726" y="3113"/>
                      <a:pt x="45474" y="4151"/>
                    </a:cubicBezTo>
                    <a:cubicBezTo>
                      <a:pt x="44221" y="5117"/>
                      <a:pt x="42754" y="5797"/>
                      <a:pt x="41216" y="6154"/>
                    </a:cubicBezTo>
                    <a:cubicBezTo>
                      <a:pt x="36923" y="7335"/>
                      <a:pt x="32379" y="7371"/>
                      <a:pt x="28121" y="8695"/>
                    </a:cubicBezTo>
                    <a:cubicBezTo>
                      <a:pt x="26690" y="9052"/>
                      <a:pt x="25367" y="9732"/>
                      <a:pt x="24186" y="10591"/>
                    </a:cubicBezTo>
                    <a:cubicBezTo>
                      <a:pt x="22003" y="12380"/>
                      <a:pt x="20787" y="15099"/>
                      <a:pt x="21002" y="17925"/>
                    </a:cubicBezTo>
                    <a:cubicBezTo>
                      <a:pt x="21073" y="19070"/>
                      <a:pt x="21503" y="19929"/>
                      <a:pt x="20859" y="20966"/>
                    </a:cubicBezTo>
                    <a:cubicBezTo>
                      <a:pt x="20143" y="22111"/>
                      <a:pt x="18855" y="23077"/>
                      <a:pt x="18032" y="24151"/>
                    </a:cubicBezTo>
                    <a:cubicBezTo>
                      <a:pt x="14490" y="28873"/>
                      <a:pt x="12558" y="34598"/>
                      <a:pt x="12558" y="40501"/>
                    </a:cubicBezTo>
                    <a:cubicBezTo>
                      <a:pt x="12558" y="41217"/>
                      <a:pt x="12594" y="41932"/>
                      <a:pt x="12630" y="42612"/>
                    </a:cubicBezTo>
                    <a:cubicBezTo>
                      <a:pt x="12630" y="42612"/>
                      <a:pt x="3757" y="42683"/>
                      <a:pt x="3578" y="53023"/>
                    </a:cubicBezTo>
                    <a:lnTo>
                      <a:pt x="3292" y="53023"/>
                    </a:lnTo>
                    <a:lnTo>
                      <a:pt x="3292" y="44866"/>
                    </a:lnTo>
                    <a:cubicBezTo>
                      <a:pt x="3292" y="43954"/>
                      <a:pt x="2612" y="43497"/>
                      <a:pt x="1932" y="43497"/>
                    </a:cubicBezTo>
                    <a:cubicBezTo>
                      <a:pt x="1252" y="43497"/>
                      <a:pt x="573" y="43954"/>
                      <a:pt x="573" y="44866"/>
                    </a:cubicBezTo>
                    <a:lnTo>
                      <a:pt x="573" y="53417"/>
                    </a:lnTo>
                    <a:cubicBezTo>
                      <a:pt x="179" y="53703"/>
                      <a:pt x="0" y="54168"/>
                      <a:pt x="36" y="54669"/>
                    </a:cubicBezTo>
                    <a:lnTo>
                      <a:pt x="36" y="62290"/>
                    </a:lnTo>
                    <a:cubicBezTo>
                      <a:pt x="36" y="63363"/>
                      <a:pt x="573" y="65009"/>
                      <a:pt x="2218" y="65009"/>
                    </a:cubicBezTo>
                    <a:lnTo>
                      <a:pt x="5868" y="65009"/>
                    </a:lnTo>
                    <a:cubicBezTo>
                      <a:pt x="8336" y="71234"/>
                      <a:pt x="11735" y="71556"/>
                      <a:pt x="14204" y="71556"/>
                    </a:cubicBezTo>
                    <a:cubicBezTo>
                      <a:pt x="17460" y="71556"/>
                      <a:pt x="17996" y="71556"/>
                      <a:pt x="20179" y="69910"/>
                    </a:cubicBezTo>
                    <a:lnTo>
                      <a:pt x="20250" y="69839"/>
                    </a:lnTo>
                    <a:lnTo>
                      <a:pt x="21932" y="84365"/>
                    </a:lnTo>
                    <a:lnTo>
                      <a:pt x="53523" y="85617"/>
                    </a:lnTo>
                    <a:lnTo>
                      <a:pt x="56135" y="68265"/>
                    </a:lnTo>
                    <a:lnTo>
                      <a:pt x="56135" y="68229"/>
                    </a:lnTo>
                    <a:lnTo>
                      <a:pt x="57316" y="69910"/>
                    </a:lnTo>
                    <a:cubicBezTo>
                      <a:pt x="59498" y="71520"/>
                      <a:pt x="60035" y="71520"/>
                      <a:pt x="63291" y="71520"/>
                    </a:cubicBezTo>
                    <a:cubicBezTo>
                      <a:pt x="65759" y="71520"/>
                      <a:pt x="69158" y="71234"/>
                      <a:pt x="71627" y="65009"/>
                    </a:cubicBezTo>
                    <a:lnTo>
                      <a:pt x="75205" y="65009"/>
                    </a:lnTo>
                    <a:cubicBezTo>
                      <a:pt x="76850" y="65009"/>
                      <a:pt x="77387" y="63363"/>
                      <a:pt x="77387" y="62290"/>
                    </a:cubicBezTo>
                    <a:lnTo>
                      <a:pt x="77387" y="54669"/>
                    </a:lnTo>
                    <a:cubicBezTo>
                      <a:pt x="77423" y="54132"/>
                      <a:pt x="77172" y="53596"/>
                      <a:pt x="76707" y="53309"/>
                    </a:cubicBezTo>
                    <a:lnTo>
                      <a:pt x="76850" y="53309"/>
                    </a:lnTo>
                    <a:lnTo>
                      <a:pt x="76850" y="44580"/>
                    </a:lnTo>
                    <a:cubicBezTo>
                      <a:pt x="76850" y="43685"/>
                      <a:pt x="76171" y="43238"/>
                      <a:pt x="75491" y="43238"/>
                    </a:cubicBezTo>
                    <a:cubicBezTo>
                      <a:pt x="74811" y="43238"/>
                      <a:pt x="74131" y="43685"/>
                      <a:pt x="74131" y="44580"/>
                    </a:cubicBezTo>
                    <a:lnTo>
                      <a:pt x="74131" y="53023"/>
                    </a:lnTo>
                    <a:lnTo>
                      <a:pt x="73917" y="53023"/>
                    </a:lnTo>
                    <a:cubicBezTo>
                      <a:pt x="73738" y="42683"/>
                      <a:pt x="64865" y="42612"/>
                      <a:pt x="64865" y="42612"/>
                    </a:cubicBezTo>
                    <a:lnTo>
                      <a:pt x="64758" y="42755"/>
                    </a:lnTo>
                    <a:cubicBezTo>
                      <a:pt x="64829" y="42039"/>
                      <a:pt x="64865" y="41252"/>
                      <a:pt x="64865" y="40501"/>
                    </a:cubicBezTo>
                    <a:cubicBezTo>
                      <a:pt x="64865" y="33981"/>
                      <a:pt x="62576" y="28006"/>
                      <a:pt x="58771" y="23370"/>
                    </a:cubicBezTo>
                    <a:lnTo>
                      <a:pt x="58771" y="23370"/>
                    </a:lnTo>
                    <a:cubicBezTo>
                      <a:pt x="60096" y="19793"/>
                      <a:pt x="59199" y="14469"/>
                      <a:pt x="56958" y="10913"/>
                    </a:cubicBezTo>
                    <a:cubicBezTo>
                      <a:pt x="56171" y="9661"/>
                      <a:pt x="55348" y="7478"/>
                      <a:pt x="53845" y="5117"/>
                    </a:cubicBezTo>
                    <a:cubicBezTo>
                      <a:pt x="52522" y="3006"/>
                      <a:pt x="49910" y="502"/>
                      <a:pt x="4747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27"/>
              <p:cNvSpPr/>
              <p:nvPr/>
            </p:nvSpPr>
            <p:spPr>
              <a:xfrm>
                <a:off x="3894826" y="2310540"/>
                <a:ext cx="1430524" cy="600681"/>
              </a:xfrm>
              <a:custGeom>
                <a:avLst/>
                <a:gdLst/>
                <a:ahLst/>
                <a:cxnLst/>
                <a:rect l="l" t="t" r="r" b="b"/>
                <a:pathLst>
                  <a:path w="76601" h="32165" extrusionOk="0">
                    <a:moveTo>
                      <a:pt x="37567" y="0"/>
                    </a:moveTo>
                    <a:cubicBezTo>
                      <a:pt x="30519" y="0"/>
                      <a:pt x="25582" y="2183"/>
                      <a:pt x="25045" y="2755"/>
                    </a:cubicBezTo>
                    <a:cubicBezTo>
                      <a:pt x="24795" y="2970"/>
                      <a:pt x="25045" y="3363"/>
                      <a:pt x="25403" y="3721"/>
                    </a:cubicBezTo>
                    <a:cubicBezTo>
                      <a:pt x="22183" y="5617"/>
                      <a:pt x="9052" y="13631"/>
                      <a:pt x="3829" y="21252"/>
                    </a:cubicBezTo>
                    <a:cubicBezTo>
                      <a:pt x="1" y="26690"/>
                      <a:pt x="537" y="29982"/>
                      <a:pt x="537" y="32164"/>
                    </a:cubicBezTo>
                    <a:lnTo>
                      <a:pt x="2326" y="31735"/>
                    </a:lnTo>
                    <a:cubicBezTo>
                      <a:pt x="2326" y="28336"/>
                      <a:pt x="3400" y="25044"/>
                      <a:pt x="5475" y="22361"/>
                    </a:cubicBezTo>
                    <a:cubicBezTo>
                      <a:pt x="9267" y="17424"/>
                      <a:pt x="12559" y="13095"/>
                      <a:pt x="22934" y="6619"/>
                    </a:cubicBezTo>
                    <a:lnTo>
                      <a:pt x="27049" y="4150"/>
                    </a:lnTo>
                    <a:cubicBezTo>
                      <a:pt x="28623" y="3435"/>
                      <a:pt x="32880" y="1682"/>
                      <a:pt x="37639" y="1682"/>
                    </a:cubicBezTo>
                    <a:cubicBezTo>
                      <a:pt x="37715" y="1681"/>
                      <a:pt x="37791" y="1681"/>
                      <a:pt x="37867" y="1681"/>
                    </a:cubicBezTo>
                    <a:cubicBezTo>
                      <a:pt x="42044" y="1681"/>
                      <a:pt x="46115" y="2645"/>
                      <a:pt x="49875" y="4472"/>
                    </a:cubicBezTo>
                    <a:lnTo>
                      <a:pt x="49982" y="4401"/>
                    </a:lnTo>
                    <a:lnTo>
                      <a:pt x="53703" y="6655"/>
                    </a:lnTo>
                    <a:cubicBezTo>
                      <a:pt x="64078" y="13095"/>
                      <a:pt x="67370" y="17460"/>
                      <a:pt x="71162" y="22361"/>
                    </a:cubicBezTo>
                    <a:cubicBezTo>
                      <a:pt x="73237" y="25044"/>
                      <a:pt x="74311" y="28372"/>
                      <a:pt x="74311" y="31771"/>
                    </a:cubicBezTo>
                    <a:lnTo>
                      <a:pt x="76100" y="32164"/>
                    </a:lnTo>
                    <a:cubicBezTo>
                      <a:pt x="76064" y="29982"/>
                      <a:pt x="76600" y="26690"/>
                      <a:pt x="72772" y="21252"/>
                    </a:cubicBezTo>
                    <a:cubicBezTo>
                      <a:pt x="67406" y="13453"/>
                      <a:pt x="53739" y="5224"/>
                      <a:pt x="50948" y="3578"/>
                    </a:cubicBezTo>
                    <a:cubicBezTo>
                      <a:pt x="51234" y="3292"/>
                      <a:pt x="51413" y="2970"/>
                      <a:pt x="51198" y="2755"/>
                    </a:cubicBezTo>
                    <a:cubicBezTo>
                      <a:pt x="50662" y="2183"/>
                      <a:pt x="44651" y="0"/>
                      <a:pt x="375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27"/>
              <p:cNvSpPr/>
              <p:nvPr/>
            </p:nvSpPr>
            <p:spPr>
              <a:xfrm>
                <a:off x="4589032" y="3582681"/>
                <a:ext cx="1228740" cy="1560819"/>
              </a:xfrm>
              <a:custGeom>
                <a:avLst/>
                <a:gdLst/>
                <a:ahLst/>
                <a:cxnLst/>
                <a:rect l="l" t="t" r="r" b="b"/>
                <a:pathLst>
                  <a:path w="65796" h="83578" extrusionOk="0">
                    <a:moveTo>
                      <a:pt x="1" y="1"/>
                    </a:moveTo>
                    <a:cubicBezTo>
                      <a:pt x="1" y="1"/>
                      <a:pt x="14061" y="1969"/>
                      <a:pt x="16458" y="9589"/>
                    </a:cubicBezTo>
                    <a:cubicBezTo>
                      <a:pt x="16888" y="11020"/>
                      <a:pt x="18247" y="12165"/>
                      <a:pt x="19786" y="12917"/>
                    </a:cubicBezTo>
                    <a:cubicBezTo>
                      <a:pt x="23614" y="14813"/>
                      <a:pt x="37424" y="21038"/>
                      <a:pt x="43148" y="22934"/>
                    </a:cubicBezTo>
                    <a:cubicBezTo>
                      <a:pt x="47442" y="24365"/>
                      <a:pt x="49338" y="26262"/>
                      <a:pt x="50769" y="28158"/>
                    </a:cubicBezTo>
                    <a:cubicBezTo>
                      <a:pt x="52200" y="30090"/>
                      <a:pt x="57924" y="38176"/>
                      <a:pt x="59821" y="43435"/>
                    </a:cubicBezTo>
                    <a:cubicBezTo>
                      <a:pt x="61753" y="48730"/>
                      <a:pt x="64078" y="70447"/>
                      <a:pt x="64865" y="83578"/>
                    </a:cubicBezTo>
                    <a:lnTo>
                      <a:pt x="65295" y="83578"/>
                    </a:lnTo>
                    <a:cubicBezTo>
                      <a:pt x="65581" y="70841"/>
                      <a:pt x="65796" y="48408"/>
                      <a:pt x="64257" y="43006"/>
                    </a:cubicBezTo>
                    <a:cubicBezTo>
                      <a:pt x="62075" y="35385"/>
                      <a:pt x="54454" y="26691"/>
                      <a:pt x="52272" y="23972"/>
                    </a:cubicBezTo>
                    <a:cubicBezTo>
                      <a:pt x="50125" y="21217"/>
                      <a:pt x="49016" y="20144"/>
                      <a:pt x="45760" y="19607"/>
                    </a:cubicBezTo>
                    <a:cubicBezTo>
                      <a:pt x="42469" y="19035"/>
                      <a:pt x="22362" y="10877"/>
                      <a:pt x="19607" y="8695"/>
                    </a:cubicBezTo>
                    <a:cubicBezTo>
                      <a:pt x="16852" y="6512"/>
                      <a:pt x="12523" y="538"/>
                      <a:pt x="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27"/>
              <p:cNvSpPr/>
              <p:nvPr/>
            </p:nvSpPr>
            <p:spPr>
              <a:xfrm>
                <a:off x="4851621" y="2382028"/>
                <a:ext cx="484411" cy="533862"/>
              </a:xfrm>
              <a:custGeom>
                <a:avLst/>
                <a:gdLst/>
                <a:ahLst/>
                <a:cxnLst/>
                <a:rect l="l" t="t" r="r" b="b"/>
                <a:pathLst>
                  <a:path w="25939" h="28587" extrusionOk="0">
                    <a:moveTo>
                      <a:pt x="0" y="0"/>
                    </a:moveTo>
                    <a:cubicBezTo>
                      <a:pt x="38" y="24"/>
                      <a:pt x="77" y="48"/>
                      <a:pt x="115" y="71"/>
                    </a:cubicBezTo>
                    <a:lnTo>
                      <a:pt x="115" y="71"/>
                    </a:lnTo>
                    <a:cubicBezTo>
                      <a:pt x="40" y="25"/>
                      <a:pt x="0" y="1"/>
                      <a:pt x="0" y="0"/>
                    </a:cubicBezTo>
                    <a:close/>
                    <a:moveTo>
                      <a:pt x="115" y="71"/>
                    </a:moveTo>
                    <a:lnTo>
                      <a:pt x="115" y="71"/>
                    </a:lnTo>
                    <a:cubicBezTo>
                      <a:pt x="1500" y="931"/>
                      <a:pt x="15071" y="9471"/>
                      <a:pt x="20501" y="17174"/>
                    </a:cubicBezTo>
                    <a:cubicBezTo>
                      <a:pt x="25223" y="23864"/>
                      <a:pt x="24794" y="28587"/>
                      <a:pt x="24794" y="28587"/>
                    </a:cubicBezTo>
                    <a:cubicBezTo>
                      <a:pt x="24794" y="28587"/>
                      <a:pt x="25939" y="23220"/>
                      <a:pt x="21324" y="17102"/>
                    </a:cubicBezTo>
                    <a:cubicBezTo>
                      <a:pt x="16726" y="11007"/>
                      <a:pt x="10069" y="6226"/>
                      <a:pt x="115" y="7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27"/>
              <p:cNvSpPr/>
              <p:nvPr/>
            </p:nvSpPr>
            <p:spPr>
              <a:xfrm>
                <a:off x="5296609" y="2889147"/>
                <a:ext cx="22727" cy="187105"/>
              </a:xfrm>
              <a:custGeom>
                <a:avLst/>
                <a:gdLst/>
                <a:ahLst/>
                <a:cxnLst/>
                <a:rect l="l" t="t" r="r" b="b"/>
                <a:pathLst>
                  <a:path w="1217" h="10019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966" y="1432"/>
                      <a:pt x="1216" y="10018"/>
                      <a:pt x="1216" y="10018"/>
                    </a:cubicBezTo>
                    <a:lnTo>
                      <a:pt x="1216" y="1754"/>
                    </a:lnTo>
                    <a:cubicBezTo>
                      <a:pt x="1216" y="14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27"/>
              <p:cNvSpPr/>
              <p:nvPr/>
            </p:nvSpPr>
            <p:spPr>
              <a:xfrm>
                <a:off x="5261182" y="3076234"/>
                <a:ext cx="71525" cy="169065"/>
              </a:xfrm>
              <a:custGeom>
                <a:avLst/>
                <a:gdLst/>
                <a:ahLst/>
                <a:cxnLst/>
                <a:rect l="l" t="t" r="r" b="b"/>
                <a:pathLst>
                  <a:path w="3830" h="9053" extrusionOk="0">
                    <a:moveTo>
                      <a:pt x="1" y="0"/>
                    </a:moveTo>
                    <a:cubicBezTo>
                      <a:pt x="824" y="0"/>
                      <a:pt x="1647" y="179"/>
                      <a:pt x="2398" y="465"/>
                    </a:cubicBezTo>
                    <a:cubicBezTo>
                      <a:pt x="2935" y="752"/>
                      <a:pt x="3292" y="1288"/>
                      <a:pt x="3328" y="1897"/>
                    </a:cubicBezTo>
                    <a:lnTo>
                      <a:pt x="3829" y="9052"/>
                    </a:lnTo>
                    <a:lnTo>
                      <a:pt x="3650" y="1789"/>
                    </a:lnTo>
                    <a:cubicBezTo>
                      <a:pt x="3829" y="465"/>
                      <a:pt x="2863" y="0"/>
                      <a:pt x="23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27"/>
              <p:cNvSpPr/>
              <p:nvPr/>
            </p:nvSpPr>
            <p:spPr>
              <a:xfrm>
                <a:off x="5094825" y="2880650"/>
                <a:ext cx="177076" cy="467529"/>
              </a:xfrm>
              <a:custGeom>
                <a:avLst/>
                <a:gdLst/>
                <a:ahLst/>
                <a:cxnLst/>
                <a:rect l="l" t="t" r="r" b="b"/>
                <a:pathLst>
                  <a:path w="9482" h="25035" extrusionOk="0">
                    <a:moveTo>
                      <a:pt x="426" y="0"/>
                    </a:moveTo>
                    <a:cubicBezTo>
                      <a:pt x="271" y="0"/>
                      <a:pt x="128" y="9"/>
                      <a:pt x="0" y="26"/>
                    </a:cubicBezTo>
                    <a:cubicBezTo>
                      <a:pt x="0" y="26"/>
                      <a:pt x="3077" y="26"/>
                      <a:pt x="3757" y="3640"/>
                    </a:cubicBezTo>
                    <a:cubicBezTo>
                      <a:pt x="4437" y="7289"/>
                      <a:pt x="3077" y="16699"/>
                      <a:pt x="0" y="25035"/>
                    </a:cubicBezTo>
                    <a:cubicBezTo>
                      <a:pt x="0" y="25035"/>
                      <a:pt x="2290" y="21922"/>
                      <a:pt x="3900" y="15089"/>
                    </a:cubicBezTo>
                    <a:cubicBezTo>
                      <a:pt x="4866" y="11046"/>
                      <a:pt x="5188" y="6860"/>
                      <a:pt x="4830" y="2710"/>
                    </a:cubicBezTo>
                    <a:lnTo>
                      <a:pt x="4830" y="2710"/>
                    </a:lnTo>
                    <a:cubicBezTo>
                      <a:pt x="6798" y="4069"/>
                      <a:pt x="8014" y="6252"/>
                      <a:pt x="8193" y="8613"/>
                    </a:cubicBezTo>
                    <a:cubicBezTo>
                      <a:pt x="8444" y="12620"/>
                      <a:pt x="8050" y="16663"/>
                      <a:pt x="6726" y="22352"/>
                    </a:cubicBezTo>
                    <a:cubicBezTo>
                      <a:pt x="6726" y="22352"/>
                      <a:pt x="9481" y="15590"/>
                      <a:pt x="8980" y="8684"/>
                    </a:cubicBezTo>
                    <a:cubicBezTo>
                      <a:pt x="8476" y="2191"/>
                      <a:pt x="2877" y="0"/>
                      <a:pt x="4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27"/>
              <p:cNvSpPr/>
              <p:nvPr/>
            </p:nvSpPr>
            <p:spPr>
              <a:xfrm>
                <a:off x="3877458" y="2378685"/>
                <a:ext cx="491769" cy="537205"/>
              </a:xfrm>
              <a:custGeom>
                <a:avLst/>
                <a:gdLst/>
                <a:ahLst/>
                <a:cxnLst/>
                <a:rect l="l" t="t" r="r" b="b"/>
                <a:pathLst>
                  <a:path w="26333" h="28766" extrusionOk="0">
                    <a:moveTo>
                      <a:pt x="26333" y="0"/>
                    </a:moveTo>
                    <a:cubicBezTo>
                      <a:pt x="26332" y="1"/>
                      <a:pt x="24672" y="990"/>
                      <a:pt x="22245" y="2607"/>
                    </a:cubicBezTo>
                    <a:lnTo>
                      <a:pt x="22245" y="2607"/>
                    </a:lnTo>
                    <a:cubicBezTo>
                      <a:pt x="23553" y="1764"/>
                      <a:pt x="24916" y="898"/>
                      <a:pt x="26333" y="0"/>
                    </a:cubicBezTo>
                    <a:close/>
                    <a:moveTo>
                      <a:pt x="22245" y="2607"/>
                    </a:moveTo>
                    <a:lnTo>
                      <a:pt x="22245" y="2607"/>
                    </a:lnTo>
                    <a:cubicBezTo>
                      <a:pt x="14372" y="7682"/>
                      <a:pt x="8476" y="11938"/>
                      <a:pt x="4580" y="17245"/>
                    </a:cubicBezTo>
                    <a:cubicBezTo>
                      <a:pt x="0" y="23435"/>
                      <a:pt x="1575" y="28766"/>
                      <a:pt x="1575" y="28766"/>
                    </a:cubicBezTo>
                    <a:cubicBezTo>
                      <a:pt x="1575" y="28766"/>
                      <a:pt x="716" y="24007"/>
                      <a:pt x="5367" y="17281"/>
                    </a:cubicBezTo>
                    <a:cubicBezTo>
                      <a:pt x="9159" y="11809"/>
                      <a:pt x="17297" y="5903"/>
                      <a:pt x="22245" y="260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27"/>
              <p:cNvSpPr/>
              <p:nvPr/>
            </p:nvSpPr>
            <p:spPr>
              <a:xfrm>
                <a:off x="3892828" y="2893835"/>
                <a:ext cx="22055" cy="187086"/>
              </a:xfrm>
              <a:custGeom>
                <a:avLst/>
                <a:gdLst/>
                <a:ahLst/>
                <a:cxnLst/>
                <a:rect l="l" t="t" r="r" b="b"/>
                <a:pathLst>
                  <a:path w="1181" h="10018" extrusionOk="0">
                    <a:moveTo>
                      <a:pt x="1181" y="0"/>
                    </a:moveTo>
                    <a:cubicBezTo>
                      <a:pt x="1181" y="0"/>
                      <a:pt x="0" y="143"/>
                      <a:pt x="0" y="1753"/>
                    </a:cubicBezTo>
                    <a:lnTo>
                      <a:pt x="108" y="10018"/>
                    </a:lnTo>
                    <a:cubicBezTo>
                      <a:pt x="108" y="10018"/>
                      <a:pt x="251" y="1431"/>
                      <a:pt x="1181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27"/>
              <p:cNvSpPr/>
              <p:nvPr/>
            </p:nvSpPr>
            <p:spPr>
              <a:xfrm>
                <a:off x="3878784" y="3075561"/>
                <a:ext cx="70853" cy="179075"/>
              </a:xfrm>
              <a:custGeom>
                <a:avLst/>
                <a:gdLst/>
                <a:ahLst/>
                <a:cxnLst/>
                <a:rect l="l" t="t" r="r" b="b"/>
                <a:pathLst>
                  <a:path w="3794" h="9589" extrusionOk="0">
                    <a:moveTo>
                      <a:pt x="3793" y="1"/>
                    </a:moveTo>
                    <a:cubicBezTo>
                      <a:pt x="3736" y="1"/>
                      <a:pt x="3679" y="1"/>
                      <a:pt x="3622" y="3"/>
                    </a:cubicBezTo>
                    <a:lnTo>
                      <a:pt x="3622" y="3"/>
                    </a:lnTo>
                    <a:lnTo>
                      <a:pt x="3793" y="1"/>
                    </a:lnTo>
                    <a:close/>
                    <a:moveTo>
                      <a:pt x="3622" y="3"/>
                    </a:moveTo>
                    <a:lnTo>
                      <a:pt x="1432" y="36"/>
                    </a:lnTo>
                    <a:cubicBezTo>
                      <a:pt x="931" y="36"/>
                      <a:pt x="1" y="501"/>
                      <a:pt x="180" y="1825"/>
                    </a:cubicBezTo>
                    <a:lnTo>
                      <a:pt x="323" y="9589"/>
                    </a:lnTo>
                    <a:lnTo>
                      <a:pt x="466" y="1933"/>
                    </a:lnTo>
                    <a:cubicBezTo>
                      <a:pt x="502" y="1324"/>
                      <a:pt x="860" y="752"/>
                      <a:pt x="1432" y="501"/>
                    </a:cubicBezTo>
                    <a:cubicBezTo>
                      <a:pt x="2131" y="202"/>
                      <a:pt x="2861" y="26"/>
                      <a:pt x="3622" y="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27"/>
              <p:cNvSpPr/>
              <p:nvPr/>
            </p:nvSpPr>
            <p:spPr>
              <a:xfrm>
                <a:off x="3944931" y="2878092"/>
                <a:ext cx="179093" cy="466744"/>
              </a:xfrm>
              <a:custGeom>
                <a:avLst/>
                <a:gdLst/>
                <a:ahLst/>
                <a:cxnLst/>
                <a:rect l="l" t="t" r="r" b="b"/>
                <a:pathLst>
                  <a:path w="9590" h="24993" extrusionOk="0">
                    <a:moveTo>
                      <a:pt x="8969" y="0"/>
                    </a:moveTo>
                    <a:cubicBezTo>
                      <a:pt x="6549" y="0"/>
                      <a:pt x="873" y="2206"/>
                      <a:pt x="466" y="8750"/>
                    </a:cubicBezTo>
                    <a:cubicBezTo>
                      <a:pt x="1" y="15655"/>
                      <a:pt x="2863" y="22381"/>
                      <a:pt x="2863" y="22381"/>
                    </a:cubicBezTo>
                    <a:cubicBezTo>
                      <a:pt x="1432" y="16764"/>
                      <a:pt x="1003" y="12721"/>
                      <a:pt x="1217" y="8678"/>
                    </a:cubicBezTo>
                    <a:cubicBezTo>
                      <a:pt x="1361" y="6317"/>
                      <a:pt x="2577" y="4099"/>
                      <a:pt x="4545" y="2739"/>
                    </a:cubicBezTo>
                    <a:lnTo>
                      <a:pt x="4545" y="2739"/>
                    </a:lnTo>
                    <a:cubicBezTo>
                      <a:pt x="4223" y="6889"/>
                      <a:pt x="4580" y="11040"/>
                      <a:pt x="5582" y="15083"/>
                    </a:cubicBezTo>
                    <a:cubicBezTo>
                      <a:pt x="7264" y="21952"/>
                      <a:pt x="9589" y="24993"/>
                      <a:pt x="9589" y="24993"/>
                    </a:cubicBezTo>
                    <a:cubicBezTo>
                      <a:pt x="6405" y="16693"/>
                      <a:pt x="4974" y="7319"/>
                      <a:pt x="5618" y="3669"/>
                    </a:cubicBezTo>
                    <a:cubicBezTo>
                      <a:pt x="6262" y="20"/>
                      <a:pt x="9339" y="20"/>
                      <a:pt x="9339" y="20"/>
                    </a:cubicBezTo>
                    <a:cubicBezTo>
                      <a:pt x="9226" y="7"/>
                      <a:pt x="9103" y="0"/>
                      <a:pt x="896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27"/>
              <p:cNvSpPr/>
              <p:nvPr/>
            </p:nvSpPr>
            <p:spPr>
              <a:xfrm>
                <a:off x="5052060" y="2970664"/>
                <a:ext cx="76194" cy="339437"/>
              </a:xfrm>
              <a:custGeom>
                <a:avLst/>
                <a:gdLst/>
                <a:ahLst/>
                <a:cxnLst/>
                <a:rect l="l" t="t" r="r" b="b"/>
                <a:pathLst>
                  <a:path w="4080" h="18176" extrusionOk="0">
                    <a:moveTo>
                      <a:pt x="3900" y="0"/>
                    </a:moveTo>
                    <a:lnTo>
                      <a:pt x="3900" y="0"/>
                    </a:lnTo>
                    <a:cubicBezTo>
                      <a:pt x="3900" y="2"/>
                      <a:pt x="3077" y="9697"/>
                      <a:pt x="0" y="18176"/>
                    </a:cubicBezTo>
                    <a:cubicBezTo>
                      <a:pt x="1396" y="15278"/>
                      <a:pt x="2469" y="12272"/>
                      <a:pt x="3220" y="9160"/>
                    </a:cubicBezTo>
                    <a:cubicBezTo>
                      <a:pt x="3864" y="6154"/>
                      <a:pt x="4079" y="3077"/>
                      <a:pt x="390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79" name="Google Shape;579;p2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05650" y="32799"/>
            <a:ext cx="1238350" cy="115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2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Discussing the Pros (Advantages) &amp; Cons (Disadvantages) with Reasons:</a:t>
            </a:r>
            <a:endParaRPr/>
          </a:p>
        </p:txBody>
      </p:sp>
      <p:graphicFrame>
        <p:nvGraphicFramePr>
          <p:cNvPr id="585" name="Google Shape;585;p28"/>
          <p:cNvGraphicFramePr/>
          <p:nvPr/>
        </p:nvGraphicFramePr>
        <p:xfrm>
          <a:off x="763513" y="1192425"/>
          <a:ext cx="3000000" cy="3000000"/>
        </p:xfrm>
        <a:graphic>
          <a:graphicData uri="http://schemas.openxmlformats.org/drawingml/2006/table">
            <a:tbl>
              <a:tblPr bandRow="1" bandCol="1">
                <a:noFill/>
                <a:tableStyleId>{F0C11F02-E844-459A-B583-01887EF02055}</a:tableStyleId>
              </a:tblPr>
              <a:tblGrid>
                <a:gridCol w="4026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6125"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Stating the Pros</a:t>
                      </a:r>
                      <a:endParaRPr sz="1100"/>
                    </a:p>
                  </a:txBody>
                  <a:tcPr marL="68575" marR="68575" marT="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127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/>
                        <a:t>Stating the Cons</a:t>
                      </a:r>
                      <a:endParaRPr sz="1100"/>
                    </a:p>
                  </a:txBody>
                  <a:tcPr marL="68575" marR="68575" marT="0" marB="0" anchor="ctr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411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One obvious benefit to … is that …   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      because  …</a:t>
                      </a:r>
                      <a:endParaRPr sz="1500" b="1" i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 think one of the advantages of … is … 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         because …</a:t>
                      </a:r>
                      <a:endParaRPr sz="1500" b="1" i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One upside is … since …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One disadvantage of … is that … 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because …</a:t>
                      </a:r>
                      <a:endParaRPr sz="1500" b="1" i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One of the problems with … is …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because …</a:t>
                      </a:r>
                      <a:endParaRPr sz="1500" b="1" i="1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-3238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Times New Roman"/>
                        <a:buChar char="●"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 think one drawback of … is …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since</a:t>
                      </a:r>
                      <a:r>
                        <a:rPr lang="en" sz="15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…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marL="0" lvl="0" indent="-127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  </a:t>
                      </a:r>
                      <a:endParaRPr sz="150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86" name="Google Shape;586;p28"/>
          <p:cNvSpPr txBox="1"/>
          <p:nvPr/>
        </p:nvSpPr>
        <p:spPr>
          <a:xfrm>
            <a:off x="763525" y="4160075"/>
            <a:ext cx="73161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E.g.  </a:t>
            </a:r>
            <a:r>
              <a:rPr lang="en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One advantage of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u="sng">
                <a:latin typeface="Roboto"/>
                <a:ea typeface="Roboto"/>
                <a:cs typeface="Roboto"/>
                <a:sym typeface="Roboto"/>
              </a:rPr>
              <a:t>doing sports is it can help help stay healthy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b="1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because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we can</a:t>
            </a:r>
            <a:r>
              <a:rPr lang="en" u="sng">
                <a:latin typeface="Roboto"/>
                <a:ea typeface="Roboto"/>
                <a:cs typeface="Roboto"/>
                <a:sym typeface="Roboto"/>
              </a:rPr>
              <a:t>  </a:t>
            </a:r>
            <a:endParaRPr u="sng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       </a:t>
            </a:r>
            <a:r>
              <a:rPr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exercise our body and stay fit</a:t>
            </a:r>
            <a:r>
              <a:rPr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2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Gaming Infographics</a:t>
            </a:r>
            <a:endParaRPr/>
          </a:p>
        </p:txBody>
      </p:sp>
      <p:sp>
        <p:nvSpPr>
          <p:cNvPr id="592" name="Google Shape;592;p29"/>
          <p:cNvSpPr/>
          <p:nvPr/>
        </p:nvSpPr>
        <p:spPr>
          <a:xfrm>
            <a:off x="1358388" y="2192576"/>
            <a:ext cx="6427476" cy="29"/>
          </a:xfrm>
          <a:custGeom>
            <a:avLst/>
            <a:gdLst/>
            <a:ahLst/>
            <a:cxnLst/>
            <a:rect l="l" t="t" r="r" b="b"/>
            <a:pathLst>
              <a:path w="222481" h="1" fill="none" extrusionOk="0">
                <a:moveTo>
                  <a:pt x="0" y="0"/>
                </a:moveTo>
                <a:lnTo>
                  <a:pt x="222481" y="0"/>
                </a:lnTo>
              </a:path>
            </a:pathLst>
          </a:custGeom>
          <a:noFill/>
          <a:ln w="19050" cap="flat" cmpd="sng">
            <a:solidFill>
              <a:schemeClr val="dk2"/>
            </a:solidFill>
            <a:prstDash val="solid"/>
            <a:miter lim="35169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3" name="Google Shape;593;p29"/>
          <p:cNvGrpSpPr/>
          <p:nvPr/>
        </p:nvGrpSpPr>
        <p:grpSpPr>
          <a:xfrm>
            <a:off x="428438" y="1400150"/>
            <a:ext cx="1808100" cy="3216511"/>
            <a:chOff x="428438" y="1400150"/>
            <a:chExt cx="1808100" cy="3216511"/>
          </a:xfrm>
        </p:grpSpPr>
        <p:grpSp>
          <p:nvGrpSpPr>
            <p:cNvPr id="594" name="Google Shape;594;p29"/>
            <p:cNvGrpSpPr/>
            <p:nvPr/>
          </p:nvGrpSpPr>
          <p:grpSpPr>
            <a:xfrm>
              <a:off x="428438" y="1400150"/>
              <a:ext cx="1808100" cy="3216511"/>
              <a:chOff x="428438" y="1400150"/>
              <a:chExt cx="1808100" cy="3216511"/>
            </a:xfrm>
          </p:grpSpPr>
          <p:sp>
            <p:nvSpPr>
              <p:cNvPr id="595" name="Google Shape;595;p29"/>
              <p:cNvSpPr txBox="1"/>
              <p:nvPr/>
            </p:nvSpPr>
            <p:spPr>
              <a:xfrm>
                <a:off x="428438" y="3846561"/>
                <a:ext cx="1808100" cy="77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200">
                    <a:solidFill>
                      <a:schemeClr val="dk1"/>
                    </a:solidFill>
                    <a:latin typeface="Roboto"/>
                    <a:ea typeface="Roboto"/>
                    <a:cs typeface="Roboto"/>
                    <a:sym typeface="Roboto"/>
                  </a:rPr>
                  <a:t>Venus has a beautiful name, but it’s hot, even hotter than Mercury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596" name="Google Shape;596;p29"/>
              <p:cNvSpPr/>
              <p:nvPr/>
            </p:nvSpPr>
            <p:spPr>
              <a:xfrm>
                <a:off x="668600" y="1400150"/>
                <a:ext cx="1327800" cy="4014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chemeClr val="lt2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Venus</a:t>
                </a:r>
                <a:endParaRPr sz="1800">
                  <a:solidFill>
                    <a:schemeClr val="lt2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</p:grpSp>
        <p:sp>
          <p:nvSpPr>
            <p:cNvPr id="597" name="Google Shape;597;p29"/>
            <p:cNvSpPr/>
            <p:nvPr/>
          </p:nvSpPr>
          <p:spPr>
            <a:xfrm>
              <a:off x="1233919" y="2094036"/>
              <a:ext cx="197145" cy="197116"/>
            </a:xfrm>
            <a:custGeom>
              <a:avLst/>
              <a:gdLst/>
              <a:ahLst/>
              <a:cxnLst/>
              <a:rect l="l" t="t" r="r" b="b"/>
              <a:pathLst>
                <a:path w="6824" h="6823" extrusionOk="0">
                  <a:moveTo>
                    <a:pt x="3412" y="0"/>
                  </a:moveTo>
                  <a:cubicBezTo>
                    <a:pt x="1548" y="0"/>
                    <a:pt x="1" y="1512"/>
                    <a:pt x="1" y="3411"/>
                  </a:cubicBezTo>
                  <a:cubicBezTo>
                    <a:pt x="1" y="5275"/>
                    <a:pt x="1548" y="6823"/>
                    <a:pt x="3412" y="6823"/>
                  </a:cubicBezTo>
                  <a:cubicBezTo>
                    <a:pt x="5311" y="6823"/>
                    <a:pt x="6824" y="5275"/>
                    <a:pt x="6824" y="3411"/>
                  </a:cubicBezTo>
                  <a:cubicBezTo>
                    <a:pt x="6824" y="1512"/>
                    <a:pt x="5311" y="0"/>
                    <a:pt x="3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98" name="Google Shape;598;p29"/>
            <p:cNvGrpSpPr/>
            <p:nvPr/>
          </p:nvGrpSpPr>
          <p:grpSpPr>
            <a:xfrm>
              <a:off x="457200" y="2583638"/>
              <a:ext cx="1750584" cy="993713"/>
              <a:chOff x="457200" y="2319647"/>
              <a:chExt cx="1750584" cy="993713"/>
            </a:xfrm>
          </p:grpSpPr>
          <p:sp>
            <p:nvSpPr>
              <p:cNvPr id="599" name="Google Shape;599;p29"/>
              <p:cNvSpPr/>
              <p:nvPr/>
            </p:nvSpPr>
            <p:spPr>
              <a:xfrm>
                <a:off x="457200" y="2739259"/>
                <a:ext cx="1729327" cy="574102"/>
              </a:xfrm>
              <a:custGeom>
                <a:avLst/>
                <a:gdLst/>
                <a:ahLst/>
                <a:cxnLst/>
                <a:rect l="l" t="t" r="r" b="b"/>
                <a:pathLst>
                  <a:path w="59859" h="19872" extrusionOk="0">
                    <a:moveTo>
                      <a:pt x="2110" y="1"/>
                    </a:moveTo>
                    <a:cubicBezTo>
                      <a:pt x="950" y="1"/>
                      <a:pt x="0" y="950"/>
                      <a:pt x="0" y="2111"/>
                    </a:cubicBezTo>
                    <a:cubicBezTo>
                      <a:pt x="0" y="3271"/>
                      <a:pt x="950" y="4221"/>
                      <a:pt x="2110" y="4221"/>
                    </a:cubicBezTo>
                    <a:cubicBezTo>
                      <a:pt x="5522" y="4221"/>
                      <a:pt x="8265" y="6964"/>
                      <a:pt x="8265" y="10375"/>
                    </a:cubicBezTo>
                    <a:lnTo>
                      <a:pt x="8265" y="13752"/>
                    </a:lnTo>
                    <a:cubicBezTo>
                      <a:pt x="8265" y="17128"/>
                      <a:pt x="11008" y="19871"/>
                      <a:pt x="14384" y="19871"/>
                    </a:cubicBezTo>
                    <a:lnTo>
                      <a:pt x="57748" y="19871"/>
                    </a:lnTo>
                    <a:cubicBezTo>
                      <a:pt x="58908" y="19871"/>
                      <a:pt x="59858" y="18922"/>
                      <a:pt x="59858" y="17761"/>
                    </a:cubicBezTo>
                    <a:cubicBezTo>
                      <a:pt x="59858" y="16600"/>
                      <a:pt x="58908" y="15651"/>
                      <a:pt x="57748" y="15651"/>
                    </a:cubicBezTo>
                    <a:cubicBezTo>
                      <a:pt x="55181" y="15651"/>
                      <a:pt x="53106" y="13541"/>
                      <a:pt x="53106" y="11008"/>
                    </a:cubicBezTo>
                    <a:lnTo>
                      <a:pt x="53106" y="4643"/>
                    </a:lnTo>
                    <a:cubicBezTo>
                      <a:pt x="53106" y="2075"/>
                      <a:pt x="51031" y="1"/>
                      <a:pt x="4846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29"/>
              <p:cNvSpPr/>
              <p:nvPr/>
            </p:nvSpPr>
            <p:spPr>
              <a:xfrm>
                <a:off x="462255" y="3038981"/>
                <a:ext cx="152453" cy="151412"/>
              </a:xfrm>
              <a:custGeom>
                <a:avLst/>
                <a:gdLst/>
                <a:ahLst/>
                <a:cxnLst/>
                <a:rect l="l" t="t" r="r" b="b"/>
                <a:pathLst>
                  <a:path w="5277" h="5241" extrusionOk="0">
                    <a:moveTo>
                      <a:pt x="2639" y="0"/>
                    </a:moveTo>
                    <a:cubicBezTo>
                      <a:pt x="1197" y="0"/>
                      <a:pt x="1" y="1161"/>
                      <a:pt x="1" y="2638"/>
                    </a:cubicBezTo>
                    <a:cubicBezTo>
                      <a:pt x="1" y="4080"/>
                      <a:pt x="1197" y="5241"/>
                      <a:pt x="2639" y="5241"/>
                    </a:cubicBezTo>
                    <a:cubicBezTo>
                      <a:pt x="4080" y="5241"/>
                      <a:pt x="5276" y="4080"/>
                      <a:pt x="5276" y="2638"/>
                    </a:cubicBezTo>
                    <a:cubicBezTo>
                      <a:pt x="5276" y="1161"/>
                      <a:pt x="4080" y="0"/>
                      <a:pt x="263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29"/>
              <p:cNvSpPr/>
              <p:nvPr/>
            </p:nvSpPr>
            <p:spPr>
              <a:xfrm>
                <a:off x="2056371" y="2863221"/>
                <a:ext cx="151412" cy="152424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276" extrusionOk="0">
                    <a:moveTo>
                      <a:pt x="2603" y="0"/>
                    </a:moveTo>
                    <a:cubicBezTo>
                      <a:pt x="1161" y="0"/>
                      <a:pt x="0" y="1196"/>
                      <a:pt x="0" y="2638"/>
                    </a:cubicBezTo>
                    <a:cubicBezTo>
                      <a:pt x="0" y="4080"/>
                      <a:pt x="1161" y="5276"/>
                      <a:pt x="2603" y="5276"/>
                    </a:cubicBezTo>
                    <a:cubicBezTo>
                      <a:pt x="4080" y="5276"/>
                      <a:pt x="5241" y="4080"/>
                      <a:pt x="5241" y="2638"/>
                    </a:cubicBezTo>
                    <a:cubicBezTo>
                      <a:pt x="5241" y="1196"/>
                      <a:pt x="4080" y="0"/>
                      <a:pt x="26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29"/>
              <p:cNvSpPr/>
              <p:nvPr/>
            </p:nvSpPr>
            <p:spPr>
              <a:xfrm>
                <a:off x="736584" y="2457823"/>
                <a:ext cx="1191857" cy="811838"/>
              </a:xfrm>
              <a:custGeom>
                <a:avLst/>
                <a:gdLst/>
                <a:ahLst/>
                <a:cxnLst/>
                <a:rect l="l" t="t" r="r" b="b"/>
                <a:pathLst>
                  <a:path w="41255" h="28101" extrusionOk="0">
                    <a:moveTo>
                      <a:pt x="4256" y="1"/>
                    </a:moveTo>
                    <a:cubicBezTo>
                      <a:pt x="1900" y="1"/>
                      <a:pt x="1" y="1900"/>
                      <a:pt x="1" y="4256"/>
                    </a:cubicBezTo>
                    <a:lnTo>
                      <a:pt x="1" y="23845"/>
                    </a:lnTo>
                    <a:cubicBezTo>
                      <a:pt x="1" y="26202"/>
                      <a:pt x="1900" y="28101"/>
                      <a:pt x="4256" y="28101"/>
                    </a:cubicBezTo>
                    <a:lnTo>
                      <a:pt x="36999" y="28101"/>
                    </a:lnTo>
                    <a:cubicBezTo>
                      <a:pt x="39355" y="28101"/>
                      <a:pt x="41254" y="26202"/>
                      <a:pt x="41254" y="23845"/>
                    </a:cubicBezTo>
                    <a:lnTo>
                      <a:pt x="41254" y="4256"/>
                    </a:lnTo>
                    <a:cubicBezTo>
                      <a:pt x="41254" y="1900"/>
                      <a:pt x="39355" y="1"/>
                      <a:pt x="3699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29"/>
              <p:cNvSpPr/>
              <p:nvPr/>
            </p:nvSpPr>
            <p:spPr>
              <a:xfrm>
                <a:off x="810742" y="2532010"/>
                <a:ext cx="1043507" cy="663488"/>
              </a:xfrm>
              <a:custGeom>
                <a:avLst/>
                <a:gdLst/>
                <a:ahLst/>
                <a:cxnLst/>
                <a:rect l="l" t="t" r="r" b="b"/>
                <a:pathLst>
                  <a:path w="36120" h="22966" extrusionOk="0">
                    <a:moveTo>
                      <a:pt x="1619" y="0"/>
                    </a:moveTo>
                    <a:cubicBezTo>
                      <a:pt x="739" y="0"/>
                      <a:pt x="1" y="703"/>
                      <a:pt x="1" y="1618"/>
                    </a:cubicBezTo>
                    <a:lnTo>
                      <a:pt x="1" y="21348"/>
                    </a:lnTo>
                    <a:cubicBezTo>
                      <a:pt x="1" y="22227"/>
                      <a:pt x="739" y="22965"/>
                      <a:pt x="1619" y="22965"/>
                    </a:cubicBezTo>
                    <a:lnTo>
                      <a:pt x="34502" y="22965"/>
                    </a:lnTo>
                    <a:cubicBezTo>
                      <a:pt x="35381" y="22965"/>
                      <a:pt x="36120" y="22227"/>
                      <a:pt x="36120" y="21348"/>
                    </a:cubicBezTo>
                    <a:lnTo>
                      <a:pt x="36120" y="1618"/>
                    </a:lnTo>
                    <a:cubicBezTo>
                      <a:pt x="36120" y="703"/>
                      <a:pt x="35381" y="0"/>
                      <a:pt x="34502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29"/>
              <p:cNvSpPr/>
              <p:nvPr/>
            </p:nvSpPr>
            <p:spPr>
              <a:xfrm>
                <a:off x="922513" y="2666112"/>
                <a:ext cx="164615" cy="123967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1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29"/>
              <p:cNvSpPr/>
              <p:nvPr/>
            </p:nvSpPr>
            <p:spPr>
              <a:xfrm>
                <a:off x="1140941" y="2666112"/>
                <a:ext cx="164644" cy="123967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1" extrusionOk="0">
                    <a:moveTo>
                      <a:pt x="1267" y="0"/>
                    </a:moveTo>
                    <a:cubicBezTo>
                      <a:pt x="564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4" y="4291"/>
                      <a:pt x="1267" y="4291"/>
                    </a:cubicBezTo>
                    <a:lnTo>
                      <a:pt x="4432" y="4291"/>
                    </a:lnTo>
                    <a:cubicBezTo>
                      <a:pt x="5136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6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606;p29"/>
              <p:cNvSpPr/>
              <p:nvPr/>
            </p:nvSpPr>
            <p:spPr>
              <a:xfrm>
                <a:off x="1359399" y="2666112"/>
                <a:ext cx="164615" cy="123967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1" extrusionOk="0">
                    <a:moveTo>
                      <a:pt x="1266" y="0"/>
                    </a:moveTo>
                    <a:cubicBezTo>
                      <a:pt x="563" y="0"/>
                      <a:pt x="0" y="563"/>
                      <a:pt x="0" y="1266"/>
                    </a:cubicBezTo>
                    <a:lnTo>
                      <a:pt x="0" y="3025"/>
                    </a:lnTo>
                    <a:cubicBezTo>
                      <a:pt x="0" y="3693"/>
                      <a:pt x="563" y="4291"/>
                      <a:pt x="1266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7" name="Google Shape;607;p29"/>
              <p:cNvSpPr/>
              <p:nvPr/>
            </p:nvSpPr>
            <p:spPr>
              <a:xfrm>
                <a:off x="1577828" y="2666112"/>
                <a:ext cx="164644" cy="123967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1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29"/>
              <p:cNvSpPr/>
              <p:nvPr/>
            </p:nvSpPr>
            <p:spPr>
              <a:xfrm>
                <a:off x="922513" y="2828670"/>
                <a:ext cx="164615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2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rgbClr val="86FF3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29"/>
              <p:cNvSpPr/>
              <p:nvPr/>
            </p:nvSpPr>
            <p:spPr>
              <a:xfrm>
                <a:off x="1140941" y="2828670"/>
                <a:ext cx="164644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2" extrusionOk="0">
                    <a:moveTo>
                      <a:pt x="1267" y="0"/>
                    </a:moveTo>
                    <a:cubicBezTo>
                      <a:pt x="564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4" y="4291"/>
                      <a:pt x="1267" y="4291"/>
                    </a:cubicBezTo>
                    <a:lnTo>
                      <a:pt x="4432" y="4291"/>
                    </a:lnTo>
                    <a:cubicBezTo>
                      <a:pt x="5136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6" y="0"/>
                      <a:pt x="44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29"/>
              <p:cNvSpPr/>
              <p:nvPr/>
            </p:nvSpPr>
            <p:spPr>
              <a:xfrm>
                <a:off x="1359399" y="2828670"/>
                <a:ext cx="164615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2" extrusionOk="0">
                    <a:moveTo>
                      <a:pt x="1266" y="0"/>
                    </a:moveTo>
                    <a:cubicBezTo>
                      <a:pt x="563" y="0"/>
                      <a:pt x="0" y="563"/>
                      <a:pt x="0" y="1266"/>
                    </a:cubicBezTo>
                    <a:lnTo>
                      <a:pt x="0" y="3025"/>
                    </a:lnTo>
                    <a:cubicBezTo>
                      <a:pt x="0" y="3693"/>
                      <a:pt x="563" y="4291"/>
                      <a:pt x="1266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29"/>
              <p:cNvSpPr/>
              <p:nvPr/>
            </p:nvSpPr>
            <p:spPr>
              <a:xfrm>
                <a:off x="1577828" y="2828670"/>
                <a:ext cx="164644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2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6"/>
                    </a:cubicBezTo>
                    <a:lnTo>
                      <a:pt x="1" y="3025"/>
                    </a:lnTo>
                    <a:cubicBezTo>
                      <a:pt x="1" y="3693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693"/>
                      <a:pt x="5698" y="3025"/>
                    </a:cubicBezTo>
                    <a:lnTo>
                      <a:pt x="5698" y="1266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29"/>
              <p:cNvSpPr/>
              <p:nvPr/>
            </p:nvSpPr>
            <p:spPr>
              <a:xfrm>
                <a:off x="922513" y="2991228"/>
                <a:ext cx="164615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2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7"/>
                    </a:cubicBezTo>
                    <a:lnTo>
                      <a:pt x="1" y="3025"/>
                    </a:lnTo>
                    <a:cubicBezTo>
                      <a:pt x="1" y="3728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728"/>
                      <a:pt x="5698" y="3025"/>
                    </a:cubicBezTo>
                    <a:lnTo>
                      <a:pt x="5698" y="1267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29"/>
              <p:cNvSpPr/>
              <p:nvPr/>
            </p:nvSpPr>
            <p:spPr>
              <a:xfrm>
                <a:off x="1140941" y="2991228"/>
                <a:ext cx="164644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2" extrusionOk="0">
                    <a:moveTo>
                      <a:pt x="1267" y="0"/>
                    </a:moveTo>
                    <a:cubicBezTo>
                      <a:pt x="564" y="0"/>
                      <a:pt x="1" y="563"/>
                      <a:pt x="1" y="1267"/>
                    </a:cubicBezTo>
                    <a:lnTo>
                      <a:pt x="1" y="3025"/>
                    </a:lnTo>
                    <a:cubicBezTo>
                      <a:pt x="1" y="3728"/>
                      <a:pt x="564" y="4291"/>
                      <a:pt x="1267" y="4291"/>
                    </a:cubicBezTo>
                    <a:lnTo>
                      <a:pt x="4432" y="4291"/>
                    </a:lnTo>
                    <a:cubicBezTo>
                      <a:pt x="5136" y="4291"/>
                      <a:pt x="5698" y="3728"/>
                      <a:pt x="5698" y="3025"/>
                    </a:cubicBezTo>
                    <a:lnTo>
                      <a:pt x="5698" y="1267"/>
                    </a:lnTo>
                    <a:cubicBezTo>
                      <a:pt x="5698" y="563"/>
                      <a:pt x="5136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29"/>
              <p:cNvSpPr/>
              <p:nvPr/>
            </p:nvSpPr>
            <p:spPr>
              <a:xfrm>
                <a:off x="1359399" y="2991228"/>
                <a:ext cx="164615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8" h="4292" extrusionOk="0">
                    <a:moveTo>
                      <a:pt x="1266" y="0"/>
                    </a:moveTo>
                    <a:cubicBezTo>
                      <a:pt x="563" y="0"/>
                      <a:pt x="0" y="563"/>
                      <a:pt x="0" y="1267"/>
                    </a:cubicBezTo>
                    <a:lnTo>
                      <a:pt x="0" y="3025"/>
                    </a:lnTo>
                    <a:cubicBezTo>
                      <a:pt x="0" y="3728"/>
                      <a:pt x="563" y="4291"/>
                      <a:pt x="1266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728"/>
                      <a:pt x="5698" y="3025"/>
                    </a:cubicBezTo>
                    <a:lnTo>
                      <a:pt x="5698" y="1267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29"/>
              <p:cNvSpPr/>
              <p:nvPr/>
            </p:nvSpPr>
            <p:spPr>
              <a:xfrm>
                <a:off x="1577828" y="2991228"/>
                <a:ext cx="164644" cy="123996"/>
              </a:xfrm>
              <a:custGeom>
                <a:avLst/>
                <a:gdLst/>
                <a:ahLst/>
                <a:cxnLst/>
                <a:rect l="l" t="t" r="r" b="b"/>
                <a:pathLst>
                  <a:path w="5699" h="4292" extrusionOk="0">
                    <a:moveTo>
                      <a:pt x="1267" y="0"/>
                    </a:moveTo>
                    <a:cubicBezTo>
                      <a:pt x="563" y="0"/>
                      <a:pt x="1" y="563"/>
                      <a:pt x="1" y="1267"/>
                    </a:cubicBezTo>
                    <a:lnTo>
                      <a:pt x="1" y="3025"/>
                    </a:lnTo>
                    <a:cubicBezTo>
                      <a:pt x="1" y="3728"/>
                      <a:pt x="563" y="4291"/>
                      <a:pt x="1267" y="4291"/>
                    </a:cubicBezTo>
                    <a:lnTo>
                      <a:pt x="4432" y="4291"/>
                    </a:lnTo>
                    <a:cubicBezTo>
                      <a:pt x="5135" y="4291"/>
                      <a:pt x="5698" y="3728"/>
                      <a:pt x="5698" y="3025"/>
                    </a:cubicBezTo>
                    <a:lnTo>
                      <a:pt x="5698" y="1267"/>
                    </a:lnTo>
                    <a:cubicBezTo>
                      <a:pt x="5698" y="563"/>
                      <a:pt x="5135" y="0"/>
                      <a:pt x="443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29"/>
              <p:cNvSpPr/>
              <p:nvPr/>
            </p:nvSpPr>
            <p:spPr>
              <a:xfrm>
                <a:off x="736584" y="2457823"/>
                <a:ext cx="1191857" cy="146357"/>
              </a:xfrm>
              <a:custGeom>
                <a:avLst/>
                <a:gdLst/>
                <a:ahLst/>
                <a:cxnLst/>
                <a:rect l="l" t="t" r="r" b="b"/>
                <a:pathLst>
                  <a:path w="41255" h="5066" extrusionOk="0">
                    <a:moveTo>
                      <a:pt x="37062" y="0"/>
                    </a:moveTo>
                    <a:cubicBezTo>
                      <a:pt x="37041" y="0"/>
                      <a:pt x="37020" y="0"/>
                      <a:pt x="36999" y="1"/>
                    </a:cubicBezTo>
                    <a:lnTo>
                      <a:pt x="4256" y="1"/>
                    </a:lnTo>
                    <a:cubicBezTo>
                      <a:pt x="1900" y="1"/>
                      <a:pt x="1" y="1900"/>
                      <a:pt x="1" y="4256"/>
                    </a:cubicBezTo>
                    <a:lnTo>
                      <a:pt x="1" y="5065"/>
                    </a:lnTo>
                    <a:lnTo>
                      <a:pt x="41254" y="5065"/>
                    </a:lnTo>
                    <a:lnTo>
                      <a:pt x="41254" y="4256"/>
                    </a:lnTo>
                    <a:cubicBezTo>
                      <a:pt x="41254" y="1921"/>
                      <a:pt x="39389" y="0"/>
                      <a:pt x="370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29"/>
              <p:cNvSpPr/>
              <p:nvPr/>
            </p:nvSpPr>
            <p:spPr>
              <a:xfrm>
                <a:off x="910322" y="2319647"/>
                <a:ext cx="97562" cy="21849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7563" extrusionOk="0">
                    <a:moveTo>
                      <a:pt x="1618" y="1"/>
                    </a:moveTo>
                    <a:cubicBezTo>
                      <a:pt x="704" y="1"/>
                      <a:pt x="0" y="739"/>
                      <a:pt x="0" y="1618"/>
                    </a:cubicBezTo>
                    <a:lnTo>
                      <a:pt x="0" y="5944"/>
                    </a:lnTo>
                    <a:cubicBezTo>
                      <a:pt x="0" y="6823"/>
                      <a:pt x="704" y="7562"/>
                      <a:pt x="1618" y="7562"/>
                    </a:cubicBezTo>
                    <a:lnTo>
                      <a:pt x="1759" y="7562"/>
                    </a:lnTo>
                    <a:cubicBezTo>
                      <a:pt x="2638" y="7562"/>
                      <a:pt x="3377" y="6823"/>
                      <a:pt x="3377" y="5944"/>
                    </a:cubicBezTo>
                    <a:lnTo>
                      <a:pt x="3377" y="1618"/>
                    </a:lnTo>
                    <a:cubicBezTo>
                      <a:pt x="3377" y="739"/>
                      <a:pt x="2638" y="1"/>
                      <a:pt x="1759" y="1"/>
                    </a:cubicBezTo>
                    <a:close/>
                  </a:path>
                </a:pathLst>
              </a:custGeom>
              <a:solidFill>
                <a:srgbClr val="FFAC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29"/>
              <p:cNvSpPr/>
              <p:nvPr/>
            </p:nvSpPr>
            <p:spPr>
              <a:xfrm>
                <a:off x="1097261" y="2319647"/>
                <a:ext cx="97562" cy="21849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7563" extrusionOk="0">
                    <a:moveTo>
                      <a:pt x="1618" y="1"/>
                    </a:moveTo>
                    <a:cubicBezTo>
                      <a:pt x="704" y="1"/>
                      <a:pt x="1" y="739"/>
                      <a:pt x="1" y="1618"/>
                    </a:cubicBezTo>
                    <a:lnTo>
                      <a:pt x="1" y="5944"/>
                    </a:lnTo>
                    <a:cubicBezTo>
                      <a:pt x="1" y="6823"/>
                      <a:pt x="704" y="7562"/>
                      <a:pt x="1618" y="7562"/>
                    </a:cubicBezTo>
                    <a:lnTo>
                      <a:pt x="1759" y="7562"/>
                    </a:lnTo>
                    <a:cubicBezTo>
                      <a:pt x="2638" y="7562"/>
                      <a:pt x="3377" y="6823"/>
                      <a:pt x="3377" y="5944"/>
                    </a:cubicBezTo>
                    <a:lnTo>
                      <a:pt x="3377" y="1618"/>
                    </a:lnTo>
                    <a:cubicBezTo>
                      <a:pt x="3377" y="739"/>
                      <a:pt x="2638" y="1"/>
                      <a:pt x="1759" y="1"/>
                    </a:cubicBezTo>
                    <a:close/>
                  </a:path>
                </a:pathLst>
              </a:custGeom>
              <a:solidFill>
                <a:srgbClr val="FFAC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29"/>
              <p:cNvSpPr/>
              <p:nvPr/>
            </p:nvSpPr>
            <p:spPr>
              <a:xfrm>
                <a:off x="1284201" y="2319647"/>
                <a:ext cx="96550" cy="218495"/>
              </a:xfrm>
              <a:custGeom>
                <a:avLst/>
                <a:gdLst/>
                <a:ahLst/>
                <a:cxnLst/>
                <a:rect l="l" t="t" r="r" b="b"/>
                <a:pathLst>
                  <a:path w="3342" h="7563" extrusionOk="0">
                    <a:moveTo>
                      <a:pt x="1583" y="1"/>
                    </a:moveTo>
                    <a:cubicBezTo>
                      <a:pt x="704" y="1"/>
                      <a:pt x="1" y="739"/>
                      <a:pt x="1" y="1618"/>
                    </a:cubicBezTo>
                    <a:lnTo>
                      <a:pt x="1" y="5944"/>
                    </a:lnTo>
                    <a:cubicBezTo>
                      <a:pt x="1" y="6823"/>
                      <a:pt x="704" y="7562"/>
                      <a:pt x="1583" y="7562"/>
                    </a:cubicBezTo>
                    <a:lnTo>
                      <a:pt x="1759" y="7562"/>
                    </a:lnTo>
                    <a:cubicBezTo>
                      <a:pt x="2638" y="7562"/>
                      <a:pt x="3342" y="6823"/>
                      <a:pt x="3342" y="5944"/>
                    </a:cubicBezTo>
                    <a:lnTo>
                      <a:pt x="3342" y="1618"/>
                    </a:lnTo>
                    <a:cubicBezTo>
                      <a:pt x="3342" y="739"/>
                      <a:pt x="2638" y="1"/>
                      <a:pt x="1759" y="1"/>
                    </a:cubicBezTo>
                    <a:close/>
                  </a:path>
                </a:pathLst>
              </a:custGeom>
              <a:solidFill>
                <a:srgbClr val="FFAC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29"/>
              <p:cNvSpPr/>
              <p:nvPr/>
            </p:nvSpPr>
            <p:spPr>
              <a:xfrm>
                <a:off x="1470130" y="2319647"/>
                <a:ext cx="97562" cy="218495"/>
              </a:xfrm>
              <a:custGeom>
                <a:avLst/>
                <a:gdLst/>
                <a:ahLst/>
                <a:cxnLst/>
                <a:rect l="l" t="t" r="r" b="b"/>
                <a:pathLst>
                  <a:path w="3377" h="7563" extrusionOk="0">
                    <a:moveTo>
                      <a:pt x="1619" y="1"/>
                    </a:moveTo>
                    <a:cubicBezTo>
                      <a:pt x="739" y="1"/>
                      <a:pt x="1" y="739"/>
                      <a:pt x="1" y="1618"/>
                    </a:cubicBezTo>
                    <a:lnTo>
                      <a:pt x="1" y="5944"/>
                    </a:lnTo>
                    <a:cubicBezTo>
                      <a:pt x="1" y="6823"/>
                      <a:pt x="739" y="7562"/>
                      <a:pt x="1619" y="7562"/>
                    </a:cubicBezTo>
                    <a:lnTo>
                      <a:pt x="1794" y="7562"/>
                    </a:lnTo>
                    <a:cubicBezTo>
                      <a:pt x="2674" y="7562"/>
                      <a:pt x="3377" y="6823"/>
                      <a:pt x="3377" y="5944"/>
                    </a:cubicBezTo>
                    <a:lnTo>
                      <a:pt x="3377" y="1618"/>
                    </a:lnTo>
                    <a:cubicBezTo>
                      <a:pt x="3377" y="739"/>
                      <a:pt x="2674" y="1"/>
                      <a:pt x="1794" y="1"/>
                    </a:cubicBezTo>
                    <a:close/>
                  </a:path>
                </a:pathLst>
              </a:custGeom>
              <a:solidFill>
                <a:srgbClr val="FFAC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29"/>
              <p:cNvSpPr/>
              <p:nvPr/>
            </p:nvSpPr>
            <p:spPr>
              <a:xfrm>
                <a:off x="1657070" y="2319647"/>
                <a:ext cx="97590" cy="218495"/>
              </a:xfrm>
              <a:custGeom>
                <a:avLst/>
                <a:gdLst/>
                <a:ahLst/>
                <a:cxnLst/>
                <a:rect l="l" t="t" r="r" b="b"/>
                <a:pathLst>
                  <a:path w="3378" h="7563" extrusionOk="0">
                    <a:moveTo>
                      <a:pt x="1619" y="1"/>
                    </a:moveTo>
                    <a:cubicBezTo>
                      <a:pt x="739" y="1"/>
                      <a:pt x="1" y="739"/>
                      <a:pt x="1" y="1618"/>
                    </a:cubicBezTo>
                    <a:lnTo>
                      <a:pt x="1" y="5944"/>
                    </a:lnTo>
                    <a:cubicBezTo>
                      <a:pt x="1" y="6823"/>
                      <a:pt x="739" y="7562"/>
                      <a:pt x="1619" y="7562"/>
                    </a:cubicBezTo>
                    <a:lnTo>
                      <a:pt x="1759" y="7562"/>
                    </a:lnTo>
                    <a:cubicBezTo>
                      <a:pt x="2674" y="7562"/>
                      <a:pt x="3377" y="6823"/>
                      <a:pt x="3377" y="5944"/>
                    </a:cubicBezTo>
                    <a:lnTo>
                      <a:pt x="3377" y="1618"/>
                    </a:lnTo>
                    <a:cubicBezTo>
                      <a:pt x="3377" y="739"/>
                      <a:pt x="2674" y="1"/>
                      <a:pt x="1759" y="1"/>
                    </a:cubicBezTo>
                    <a:close/>
                  </a:path>
                </a:pathLst>
              </a:custGeom>
              <a:solidFill>
                <a:srgbClr val="FFAC2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29"/>
              <p:cNvSpPr/>
              <p:nvPr/>
            </p:nvSpPr>
            <p:spPr>
              <a:xfrm>
                <a:off x="736584" y="2457823"/>
                <a:ext cx="1191857" cy="811838"/>
              </a:xfrm>
              <a:custGeom>
                <a:avLst/>
                <a:gdLst/>
                <a:ahLst/>
                <a:cxnLst/>
                <a:rect l="l" t="t" r="r" b="b"/>
                <a:pathLst>
                  <a:path w="41255" h="28101" extrusionOk="0">
                    <a:moveTo>
                      <a:pt x="36155" y="1"/>
                    </a:moveTo>
                    <a:cubicBezTo>
                      <a:pt x="35275" y="3518"/>
                      <a:pt x="31829" y="15545"/>
                      <a:pt x="24408" y="18851"/>
                    </a:cubicBezTo>
                    <a:cubicBezTo>
                      <a:pt x="19414" y="21082"/>
                      <a:pt x="11495" y="21559"/>
                      <a:pt x="5619" y="21559"/>
                    </a:cubicBezTo>
                    <a:cubicBezTo>
                      <a:pt x="3344" y="21559"/>
                      <a:pt x="1375" y="21487"/>
                      <a:pt x="1" y="21419"/>
                    </a:cubicBezTo>
                    <a:lnTo>
                      <a:pt x="1" y="23845"/>
                    </a:lnTo>
                    <a:cubicBezTo>
                      <a:pt x="1" y="26202"/>
                      <a:pt x="1900" y="28101"/>
                      <a:pt x="4256" y="28101"/>
                    </a:cubicBezTo>
                    <a:lnTo>
                      <a:pt x="36999" y="28101"/>
                    </a:lnTo>
                    <a:cubicBezTo>
                      <a:pt x="39355" y="28101"/>
                      <a:pt x="41254" y="26202"/>
                      <a:pt x="41254" y="23845"/>
                    </a:cubicBezTo>
                    <a:lnTo>
                      <a:pt x="41254" y="4256"/>
                    </a:lnTo>
                    <a:cubicBezTo>
                      <a:pt x="41254" y="1900"/>
                      <a:pt x="39355" y="1"/>
                      <a:pt x="36999" y="1"/>
                    </a:cubicBez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623" name="Google Shape;623;p29"/>
            <p:cNvCxnSpPr/>
            <p:nvPr/>
          </p:nvCxnSpPr>
          <p:spPr>
            <a:xfrm>
              <a:off x="1332500" y="1801550"/>
              <a:ext cx="0" cy="3816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24" name="Google Shape;624;p29"/>
          <p:cNvGrpSpPr/>
          <p:nvPr/>
        </p:nvGrpSpPr>
        <p:grpSpPr>
          <a:xfrm>
            <a:off x="2588100" y="1400150"/>
            <a:ext cx="1808100" cy="3216507"/>
            <a:chOff x="2588100" y="1400150"/>
            <a:chExt cx="1808100" cy="3216507"/>
          </a:xfrm>
        </p:grpSpPr>
        <p:grpSp>
          <p:nvGrpSpPr>
            <p:cNvPr id="625" name="Google Shape;625;p29"/>
            <p:cNvGrpSpPr/>
            <p:nvPr/>
          </p:nvGrpSpPr>
          <p:grpSpPr>
            <a:xfrm>
              <a:off x="2588100" y="1400150"/>
              <a:ext cx="1808100" cy="3216507"/>
              <a:chOff x="2588100" y="1400150"/>
              <a:chExt cx="1808100" cy="3216507"/>
            </a:xfrm>
          </p:grpSpPr>
          <p:sp>
            <p:nvSpPr>
              <p:cNvPr id="626" name="Google Shape;626;p29"/>
              <p:cNvSpPr txBox="1"/>
              <p:nvPr/>
            </p:nvSpPr>
            <p:spPr>
              <a:xfrm>
                <a:off x="2588100" y="3846557"/>
                <a:ext cx="1808100" cy="77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100"/>
                  <a:buFont typeface="Arial"/>
                  <a:buNone/>
                </a:pPr>
                <a:r>
                  <a:rPr lang="en" sz="1200">
                    <a:solidFill>
                      <a:schemeClr val="dk1"/>
                    </a:solidFill>
                    <a:latin typeface="Roboto"/>
                    <a:ea typeface="Roboto"/>
                    <a:cs typeface="Roboto"/>
                    <a:sym typeface="Roboto"/>
                  </a:rPr>
                  <a:t>Mars is actually a cold place. It’s a planet full of iron oxide dust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627" name="Google Shape;627;p29"/>
              <p:cNvSpPr/>
              <p:nvPr/>
            </p:nvSpPr>
            <p:spPr>
              <a:xfrm>
                <a:off x="2828250" y="1400150"/>
                <a:ext cx="1327800" cy="4014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chemeClr val="lt2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Mars</a:t>
                </a:r>
                <a:endParaRPr sz="1800">
                  <a:solidFill>
                    <a:schemeClr val="lt2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</p:grpSp>
        <p:sp>
          <p:nvSpPr>
            <p:cNvPr id="628" name="Google Shape;628;p29"/>
            <p:cNvSpPr/>
            <p:nvPr/>
          </p:nvSpPr>
          <p:spPr>
            <a:xfrm>
              <a:off x="3393582" y="2094036"/>
              <a:ext cx="197145" cy="197116"/>
            </a:xfrm>
            <a:custGeom>
              <a:avLst/>
              <a:gdLst/>
              <a:ahLst/>
              <a:cxnLst/>
              <a:rect l="l" t="t" r="r" b="b"/>
              <a:pathLst>
                <a:path w="6824" h="6823" extrusionOk="0">
                  <a:moveTo>
                    <a:pt x="3412" y="0"/>
                  </a:moveTo>
                  <a:cubicBezTo>
                    <a:pt x="1513" y="0"/>
                    <a:pt x="1" y="1512"/>
                    <a:pt x="1" y="3411"/>
                  </a:cubicBezTo>
                  <a:cubicBezTo>
                    <a:pt x="1" y="5275"/>
                    <a:pt x="1513" y="6823"/>
                    <a:pt x="3412" y="6823"/>
                  </a:cubicBezTo>
                  <a:cubicBezTo>
                    <a:pt x="5276" y="6823"/>
                    <a:pt x="6823" y="5275"/>
                    <a:pt x="6823" y="3411"/>
                  </a:cubicBezTo>
                  <a:cubicBezTo>
                    <a:pt x="6823" y="1512"/>
                    <a:pt x="5276" y="0"/>
                    <a:pt x="3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9" name="Google Shape;629;p29"/>
            <p:cNvGrpSpPr/>
            <p:nvPr/>
          </p:nvGrpSpPr>
          <p:grpSpPr>
            <a:xfrm>
              <a:off x="2616863" y="2617178"/>
              <a:ext cx="1750584" cy="960173"/>
              <a:chOff x="2638540" y="2353187"/>
              <a:chExt cx="1750584" cy="960173"/>
            </a:xfrm>
          </p:grpSpPr>
          <p:sp>
            <p:nvSpPr>
              <p:cNvPr id="630" name="Google Shape;630;p29"/>
              <p:cNvSpPr/>
              <p:nvPr/>
            </p:nvSpPr>
            <p:spPr>
              <a:xfrm>
                <a:off x="2638540" y="2739259"/>
                <a:ext cx="1730338" cy="574102"/>
              </a:xfrm>
              <a:custGeom>
                <a:avLst/>
                <a:gdLst/>
                <a:ahLst/>
                <a:cxnLst/>
                <a:rect l="l" t="t" r="r" b="b"/>
                <a:pathLst>
                  <a:path w="59894" h="19872" extrusionOk="0">
                    <a:moveTo>
                      <a:pt x="48527" y="0"/>
                    </a:moveTo>
                    <a:cubicBezTo>
                      <a:pt x="48506" y="0"/>
                      <a:pt x="48485" y="0"/>
                      <a:pt x="48464" y="1"/>
                    </a:cubicBezTo>
                    <a:lnTo>
                      <a:pt x="2110" y="1"/>
                    </a:lnTo>
                    <a:cubicBezTo>
                      <a:pt x="950" y="1"/>
                      <a:pt x="0" y="950"/>
                      <a:pt x="0" y="2111"/>
                    </a:cubicBezTo>
                    <a:cubicBezTo>
                      <a:pt x="0" y="3271"/>
                      <a:pt x="950" y="4221"/>
                      <a:pt x="2110" y="4221"/>
                    </a:cubicBezTo>
                    <a:cubicBezTo>
                      <a:pt x="5522" y="4221"/>
                      <a:pt x="8265" y="6964"/>
                      <a:pt x="8265" y="10375"/>
                    </a:cubicBezTo>
                    <a:lnTo>
                      <a:pt x="8265" y="13752"/>
                    </a:lnTo>
                    <a:cubicBezTo>
                      <a:pt x="8265" y="17128"/>
                      <a:pt x="11008" y="19871"/>
                      <a:pt x="14385" y="19871"/>
                    </a:cubicBezTo>
                    <a:lnTo>
                      <a:pt x="57748" y="19871"/>
                    </a:lnTo>
                    <a:cubicBezTo>
                      <a:pt x="57769" y="19872"/>
                      <a:pt x="57790" y="19872"/>
                      <a:pt x="57810" y="19872"/>
                    </a:cubicBezTo>
                    <a:cubicBezTo>
                      <a:pt x="58977" y="19872"/>
                      <a:pt x="59894" y="18901"/>
                      <a:pt x="59894" y="17761"/>
                    </a:cubicBezTo>
                    <a:cubicBezTo>
                      <a:pt x="59894" y="16565"/>
                      <a:pt x="58944" y="15651"/>
                      <a:pt x="57783" y="15651"/>
                    </a:cubicBezTo>
                    <a:cubicBezTo>
                      <a:pt x="55216" y="15651"/>
                      <a:pt x="53106" y="13576"/>
                      <a:pt x="53106" y="11008"/>
                    </a:cubicBezTo>
                    <a:lnTo>
                      <a:pt x="53106" y="4643"/>
                    </a:lnTo>
                    <a:cubicBezTo>
                      <a:pt x="53106" y="2097"/>
                      <a:pt x="51065" y="0"/>
                      <a:pt x="485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1" name="Google Shape;631;p29"/>
              <p:cNvSpPr/>
              <p:nvPr/>
            </p:nvSpPr>
            <p:spPr>
              <a:xfrm>
                <a:off x="2643624" y="3038981"/>
                <a:ext cx="152424" cy="151412"/>
              </a:xfrm>
              <a:custGeom>
                <a:avLst/>
                <a:gdLst/>
                <a:ahLst/>
                <a:cxnLst/>
                <a:rect l="l" t="t" r="r" b="b"/>
                <a:pathLst>
                  <a:path w="5276" h="5241" extrusionOk="0">
                    <a:moveTo>
                      <a:pt x="2638" y="0"/>
                    </a:moveTo>
                    <a:cubicBezTo>
                      <a:pt x="1196" y="0"/>
                      <a:pt x="0" y="1161"/>
                      <a:pt x="0" y="2638"/>
                    </a:cubicBezTo>
                    <a:cubicBezTo>
                      <a:pt x="0" y="4080"/>
                      <a:pt x="1196" y="5241"/>
                      <a:pt x="2638" y="5241"/>
                    </a:cubicBezTo>
                    <a:cubicBezTo>
                      <a:pt x="4080" y="5241"/>
                      <a:pt x="5276" y="4080"/>
                      <a:pt x="5276" y="2638"/>
                    </a:cubicBezTo>
                    <a:cubicBezTo>
                      <a:pt x="5276" y="1161"/>
                      <a:pt x="4080" y="0"/>
                      <a:pt x="26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632;p29"/>
              <p:cNvSpPr/>
              <p:nvPr/>
            </p:nvSpPr>
            <p:spPr>
              <a:xfrm>
                <a:off x="4236700" y="2863221"/>
                <a:ext cx="152424" cy="152424"/>
              </a:xfrm>
              <a:custGeom>
                <a:avLst/>
                <a:gdLst/>
                <a:ahLst/>
                <a:cxnLst/>
                <a:rect l="l" t="t" r="r" b="b"/>
                <a:pathLst>
                  <a:path w="5276" h="5276" extrusionOk="0">
                    <a:moveTo>
                      <a:pt x="2638" y="0"/>
                    </a:moveTo>
                    <a:cubicBezTo>
                      <a:pt x="1196" y="0"/>
                      <a:pt x="1" y="1196"/>
                      <a:pt x="1" y="2638"/>
                    </a:cubicBezTo>
                    <a:cubicBezTo>
                      <a:pt x="1" y="4080"/>
                      <a:pt x="1196" y="5276"/>
                      <a:pt x="2638" y="5276"/>
                    </a:cubicBezTo>
                    <a:cubicBezTo>
                      <a:pt x="4115" y="5276"/>
                      <a:pt x="5276" y="4080"/>
                      <a:pt x="5276" y="2638"/>
                    </a:cubicBezTo>
                    <a:cubicBezTo>
                      <a:pt x="5276" y="1196"/>
                      <a:pt x="4115" y="0"/>
                      <a:pt x="26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633;p29"/>
              <p:cNvSpPr/>
              <p:nvPr/>
            </p:nvSpPr>
            <p:spPr>
              <a:xfrm>
                <a:off x="3033768" y="2368412"/>
                <a:ext cx="463338" cy="886027"/>
              </a:xfrm>
              <a:custGeom>
                <a:avLst/>
                <a:gdLst/>
                <a:ahLst/>
                <a:cxnLst/>
                <a:rect l="l" t="t" r="r" b="b"/>
                <a:pathLst>
                  <a:path w="16038" h="30669" extrusionOk="0">
                    <a:moveTo>
                      <a:pt x="0" y="1"/>
                    </a:moveTo>
                    <a:lnTo>
                      <a:pt x="0" y="8019"/>
                    </a:lnTo>
                    <a:cubicBezTo>
                      <a:pt x="0" y="10798"/>
                      <a:pt x="1442" y="13365"/>
                      <a:pt x="3798" y="14807"/>
                    </a:cubicBezTo>
                    <a:cubicBezTo>
                      <a:pt x="4150" y="15053"/>
                      <a:pt x="4150" y="15581"/>
                      <a:pt x="3798" y="15827"/>
                    </a:cubicBezTo>
                    <a:cubicBezTo>
                      <a:pt x="1442" y="17304"/>
                      <a:pt x="0" y="19871"/>
                      <a:pt x="0" y="22650"/>
                    </a:cubicBezTo>
                    <a:lnTo>
                      <a:pt x="0" y="30668"/>
                    </a:lnTo>
                    <a:lnTo>
                      <a:pt x="16037" y="30668"/>
                    </a:lnTo>
                    <a:lnTo>
                      <a:pt x="16037" y="22650"/>
                    </a:lnTo>
                    <a:cubicBezTo>
                      <a:pt x="16037" y="19871"/>
                      <a:pt x="14631" y="17304"/>
                      <a:pt x="12274" y="15827"/>
                    </a:cubicBezTo>
                    <a:cubicBezTo>
                      <a:pt x="11887" y="15616"/>
                      <a:pt x="11887" y="15053"/>
                      <a:pt x="12274" y="14807"/>
                    </a:cubicBezTo>
                    <a:cubicBezTo>
                      <a:pt x="14631" y="13365"/>
                      <a:pt x="16037" y="10798"/>
                      <a:pt x="16037" y="8019"/>
                    </a:cubicBezTo>
                    <a:lnTo>
                      <a:pt x="16037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4" name="Google Shape;634;p29"/>
              <p:cNvSpPr/>
              <p:nvPr/>
            </p:nvSpPr>
            <p:spPr>
              <a:xfrm>
                <a:off x="3075426" y="2410070"/>
                <a:ext cx="381030" cy="802709"/>
              </a:xfrm>
              <a:custGeom>
                <a:avLst/>
                <a:gdLst/>
                <a:ahLst/>
                <a:cxnLst/>
                <a:rect l="l" t="t" r="r" b="b"/>
                <a:pathLst>
                  <a:path w="13189" h="27785" extrusionOk="0">
                    <a:moveTo>
                      <a:pt x="0" y="1"/>
                    </a:moveTo>
                    <a:lnTo>
                      <a:pt x="0" y="6577"/>
                    </a:lnTo>
                    <a:cubicBezTo>
                      <a:pt x="0" y="9110"/>
                      <a:pt x="1442" y="11431"/>
                      <a:pt x="3763" y="12521"/>
                    </a:cubicBezTo>
                    <a:cubicBezTo>
                      <a:pt x="4256" y="12767"/>
                      <a:pt x="4607" y="13295"/>
                      <a:pt x="4607" y="13893"/>
                    </a:cubicBezTo>
                    <a:cubicBezTo>
                      <a:pt x="4607" y="14455"/>
                      <a:pt x="4256" y="14983"/>
                      <a:pt x="3763" y="15229"/>
                    </a:cubicBezTo>
                    <a:cubicBezTo>
                      <a:pt x="1442" y="16319"/>
                      <a:pt x="0" y="18640"/>
                      <a:pt x="0" y="21208"/>
                    </a:cubicBezTo>
                    <a:lnTo>
                      <a:pt x="0" y="27784"/>
                    </a:lnTo>
                    <a:lnTo>
                      <a:pt x="13189" y="27784"/>
                    </a:lnTo>
                    <a:lnTo>
                      <a:pt x="13189" y="21208"/>
                    </a:lnTo>
                    <a:cubicBezTo>
                      <a:pt x="13189" y="18640"/>
                      <a:pt x="11711" y="16319"/>
                      <a:pt x="9425" y="15229"/>
                    </a:cubicBezTo>
                    <a:cubicBezTo>
                      <a:pt x="8898" y="14983"/>
                      <a:pt x="8581" y="14455"/>
                      <a:pt x="8581" y="13893"/>
                    </a:cubicBezTo>
                    <a:cubicBezTo>
                      <a:pt x="8581" y="13295"/>
                      <a:pt x="8898" y="12767"/>
                      <a:pt x="9425" y="12521"/>
                    </a:cubicBezTo>
                    <a:cubicBezTo>
                      <a:pt x="11711" y="11431"/>
                      <a:pt x="13189" y="9110"/>
                      <a:pt x="13189" y="6577"/>
                    </a:cubicBezTo>
                    <a:lnTo>
                      <a:pt x="13189" y="1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5" name="Google Shape;635;p29"/>
              <p:cNvSpPr/>
              <p:nvPr/>
            </p:nvSpPr>
            <p:spPr>
              <a:xfrm>
                <a:off x="3096746" y="2598050"/>
                <a:ext cx="336337" cy="422690"/>
              </a:xfrm>
              <a:custGeom>
                <a:avLst/>
                <a:gdLst/>
                <a:ahLst/>
                <a:cxnLst/>
                <a:rect l="l" t="t" r="r" b="b"/>
                <a:pathLst>
                  <a:path w="11642" h="14631" extrusionOk="0">
                    <a:moveTo>
                      <a:pt x="1751" y="0"/>
                    </a:moveTo>
                    <a:cubicBezTo>
                      <a:pt x="1157" y="0"/>
                      <a:pt x="563" y="94"/>
                      <a:pt x="1" y="281"/>
                    </a:cubicBezTo>
                    <a:cubicBezTo>
                      <a:pt x="106" y="2427"/>
                      <a:pt x="1372" y="4396"/>
                      <a:pt x="3342" y="5311"/>
                    </a:cubicBezTo>
                    <a:cubicBezTo>
                      <a:pt x="3658" y="5486"/>
                      <a:pt x="3904" y="5697"/>
                      <a:pt x="4115" y="5979"/>
                    </a:cubicBezTo>
                    <a:cubicBezTo>
                      <a:pt x="4432" y="6366"/>
                      <a:pt x="4608" y="6858"/>
                      <a:pt x="4608" y="7386"/>
                    </a:cubicBezTo>
                    <a:lnTo>
                      <a:pt x="4608" y="13399"/>
                    </a:lnTo>
                    <a:cubicBezTo>
                      <a:pt x="4608" y="14068"/>
                      <a:pt x="5171" y="14630"/>
                      <a:pt x="5839" y="14630"/>
                    </a:cubicBezTo>
                    <a:cubicBezTo>
                      <a:pt x="6507" y="14630"/>
                      <a:pt x="7070" y="14068"/>
                      <a:pt x="7070" y="13399"/>
                    </a:cubicBezTo>
                    <a:lnTo>
                      <a:pt x="7070" y="7386"/>
                    </a:lnTo>
                    <a:cubicBezTo>
                      <a:pt x="7070" y="6788"/>
                      <a:pt x="7281" y="6260"/>
                      <a:pt x="7668" y="5838"/>
                    </a:cubicBezTo>
                    <a:cubicBezTo>
                      <a:pt x="7843" y="5627"/>
                      <a:pt x="8090" y="5451"/>
                      <a:pt x="8336" y="5311"/>
                    </a:cubicBezTo>
                    <a:cubicBezTo>
                      <a:pt x="10305" y="4361"/>
                      <a:pt x="11571" y="2427"/>
                      <a:pt x="11642" y="246"/>
                    </a:cubicBezTo>
                    <a:lnTo>
                      <a:pt x="11642" y="246"/>
                    </a:lnTo>
                    <a:cubicBezTo>
                      <a:pt x="10810" y="805"/>
                      <a:pt x="9821" y="1000"/>
                      <a:pt x="8757" y="1000"/>
                    </a:cubicBezTo>
                    <a:cubicBezTo>
                      <a:pt x="6804" y="1000"/>
                      <a:pt x="4596" y="343"/>
                      <a:pt x="2638" y="70"/>
                    </a:cubicBezTo>
                    <a:cubicBezTo>
                      <a:pt x="2345" y="23"/>
                      <a:pt x="2048" y="0"/>
                      <a:pt x="17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6" name="Google Shape;636;p29"/>
              <p:cNvSpPr/>
              <p:nvPr/>
            </p:nvSpPr>
            <p:spPr>
              <a:xfrm>
                <a:off x="3097757" y="3105021"/>
                <a:ext cx="336337" cy="85370"/>
              </a:xfrm>
              <a:custGeom>
                <a:avLst/>
                <a:gdLst/>
                <a:ahLst/>
                <a:cxnLst/>
                <a:rect l="l" t="t" r="r" b="b"/>
                <a:pathLst>
                  <a:path w="11642" h="2955" extrusionOk="0">
                    <a:moveTo>
                      <a:pt x="11642" y="0"/>
                    </a:moveTo>
                    <a:cubicBezTo>
                      <a:pt x="10520" y="1088"/>
                      <a:pt x="9193" y="1404"/>
                      <a:pt x="7751" y="1404"/>
                    </a:cubicBezTo>
                    <a:cubicBezTo>
                      <a:pt x="6211" y="1404"/>
                      <a:pt x="4539" y="1043"/>
                      <a:pt x="2850" y="880"/>
                    </a:cubicBezTo>
                    <a:cubicBezTo>
                      <a:pt x="2573" y="849"/>
                      <a:pt x="2293" y="833"/>
                      <a:pt x="2013" y="833"/>
                    </a:cubicBezTo>
                    <a:cubicBezTo>
                      <a:pt x="1332" y="833"/>
                      <a:pt x="649" y="926"/>
                      <a:pt x="1" y="1126"/>
                    </a:cubicBezTo>
                    <a:lnTo>
                      <a:pt x="1" y="2955"/>
                    </a:lnTo>
                    <a:lnTo>
                      <a:pt x="11642" y="2955"/>
                    </a:lnTo>
                    <a:lnTo>
                      <a:pt x="11642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7" name="Google Shape;637;p29"/>
              <p:cNvSpPr/>
              <p:nvPr/>
            </p:nvSpPr>
            <p:spPr>
              <a:xfrm>
                <a:off x="3005313" y="2353187"/>
                <a:ext cx="520251" cy="55902"/>
              </a:xfrm>
              <a:custGeom>
                <a:avLst/>
                <a:gdLst/>
                <a:ahLst/>
                <a:cxnLst/>
                <a:rect l="l" t="t" r="r" b="b"/>
                <a:pathLst>
                  <a:path w="18008" h="1935" extrusionOk="0">
                    <a:moveTo>
                      <a:pt x="950" y="0"/>
                    </a:moveTo>
                    <a:cubicBezTo>
                      <a:pt x="422" y="0"/>
                      <a:pt x="0" y="422"/>
                      <a:pt x="0" y="915"/>
                    </a:cubicBezTo>
                    <a:lnTo>
                      <a:pt x="0" y="1020"/>
                    </a:lnTo>
                    <a:cubicBezTo>
                      <a:pt x="0" y="1513"/>
                      <a:pt x="422" y="1935"/>
                      <a:pt x="950" y="1935"/>
                    </a:cubicBezTo>
                    <a:lnTo>
                      <a:pt x="17093" y="1935"/>
                    </a:lnTo>
                    <a:cubicBezTo>
                      <a:pt x="17585" y="1935"/>
                      <a:pt x="18007" y="1513"/>
                      <a:pt x="18007" y="1020"/>
                    </a:cubicBezTo>
                    <a:lnTo>
                      <a:pt x="18007" y="915"/>
                    </a:lnTo>
                    <a:cubicBezTo>
                      <a:pt x="18007" y="422"/>
                      <a:pt x="17585" y="0"/>
                      <a:pt x="1709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8" name="Google Shape;638;p29"/>
              <p:cNvSpPr/>
              <p:nvPr/>
            </p:nvSpPr>
            <p:spPr>
              <a:xfrm>
                <a:off x="2996155" y="3212719"/>
                <a:ext cx="529409" cy="56913"/>
              </a:xfrm>
              <a:custGeom>
                <a:avLst/>
                <a:gdLst/>
                <a:ahLst/>
                <a:cxnLst/>
                <a:rect l="l" t="t" r="r" b="b"/>
                <a:pathLst>
                  <a:path w="18325" h="1970" extrusionOk="0">
                    <a:moveTo>
                      <a:pt x="1302" y="0"/>
                    </a:moveTo>
                    <a:cubicBezTo>
                      <a:pt x="1" y="0"/>
                      <a:pt x="1" y="1970"/>
                      <a:pt x="1302" y="1970"/>
                    </a:cubicBezTo>
                    <a:lnTo>
                      <a:pt x="17339" y="1970"/>
                    </a:lnTo>
                    <a:cubicBezTo>
                      <a:pt x="17902" y="1970"/>
                      <a:pt x="18324" y="1513"/>
                      <a:pt x="18324" y="985"/>
                    </a:cubicBezTo>
                    <a:cubicBezTo>
                      <a:pt x="18324" y="458"/>
                      <a:pt x="17902" y="0"/>
                      <a:pt x="1733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9" name="Google Shape;639;p29"/>
              <p:cNvSpPr/>
              <p:nvPr/>
            </p:nvSpPr>
            <p:spPr>
              <a:xfrm>
                <a:off x="3545823" y="2817576"/>
                <a:ext cx="476541" cy="451897"/>
              </a:xfrm>
              <a:custGeom>
                <a:avLst/>
                <a:gdLst/>
                <a:ahLst/>
                <a:cxnLst/>
                <a:rect l="l" t="t" r="r" b="b"/>
                <a:pathLst>
                  <a:path w="16495" h="15642" extrusionOk="0">
                    <a:moveTo>
                      <a:pt x="8649" y="0"/>
                    </a:moveTo>
                    <a:cubicBezTo>
                      <a:pt x="7289" y="0"/>
                      <a:pt x="5918" y="354"/>
                      <a:pt x="4678" y="1088"/>
                    </a:cubicBezTo>
                    <a:cubicBezTo>
                      <a:pt x="1442" y="3022"/>
                      <a:pt x="0" y="6996"/>
                      <a:pt x="1337" y="10548"/>
                    </a:cubicBezTo>
                    <a:cubicBezTo>
                      <a:pt x="2470" y="13642"/>
                      <a:pt x="5418" y="15642"/>
                      <a:pt x="8622" y="15642"/>
                    </a:cubicBezTo>
                    <a:cubicBezTo>
                      <a:pt x="9097" y="15642"/>
                      <a:pt x="9578" y="15598"/>
                      <a:pt x="10059" y="15507"/>
                    </a:cubicBezTo>
                    <a:cubicBezTo>
                      <a:pt x="13787" y="14839"/>
                      <a:pt x="16495" y="11603"/>
                      <a:pt x="16495" y="7840"/>
                    </a:cubicBezTo>
                    <a:cubicBezTo>
                      <a:pt x="16495" y="5941"/>
                      <a:pt x="15827" y="4147"/>
                      <a:pt x="14596" y="2741"/>
                    </a:cubicBezTo>
                    <a:cubicBezTo>
                      <a:pt x="13067" y="950"/>
                      <a:pt x="10874" y="0"/>
                      <a:pt x="86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0" name="Google Shape;640;p29"/>
              <p:cNvSpPr/>
              <p:nvPr/>
            </p:nvSpPr>
            <p:spPr>
              <a:xfrm>
                <a:off x="3720572" y="2881508"/>
                <a:ext cx="150401" cy="324146"/>
              </a:xfrm>
              <a:custGeom>
                <a:avLst/>
                <a:gdLst/>
                <a:ahLst/>
                <a:cxnLst/>
                <a:rect l="l" t="t" r="r" b="b"/>
                <a:pathLst>
                  <a:path w="5206" h="11220" extrusionOk="0">
                    <a:moveTo>
                      <a:pt x="2920" y="0"/>
                    </a:moveTo>
                    <a:lnTo>
                      <a:pt x="1" y="5627"/>
                    </a:lnTo>
                    <a:lnTo>
                      <a:pt x="2287" y="5627"/>
                    </a:lnTo>
                    <a:lnTo>
                      <a:pt x="2287" y="11219"/>
                    </a:lnTo>
                    <a:lnTo>
                      <a:pt x="5206" y="5627"/>
                    </a:lnTo>
                    <a:lnTo>
                      <a:pt x="2920" y="5627"/>
                    </a:lnTo>
                    <a:lnTo>
                      <a:pt x="292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1" name="Google Shape;641;p29"/>
              <p:cNvSpPr/>
              <p:nvPr/>
            </p:nvSpPr>
            <p:spPr>
              <a:xfrm>
                <a:off x="3613885" y="2896732"/>
                <a:ext cx="408476" cy="372912"/>
              </a:xfrm>
              <a:custGeom>
                <a:avLst/>
                <a:gdLst/>
                <a:ahLst/>
                <a:cxnLst/>
                <a:rect l="l" t="t" r="r" b="b"/>
                <a:pathLst>
                  <a:path w="14139" h="12908" extrusionOk="0">
                    <a:moveTo>
                      <a:pt x="12240" y="1"/>
                    </a:moveTo>
                    <a:cubicBezTo>
                      <a:pt x="11114" y="3588"/>
                      <a:pt x="8090" y="8512"/>
                      <a:pt x="1" y="9707"/>
                    </a:cubicBezTo>
                    <a:cubicBezTo>
                      <a:pt x="1510" y="11746"/>
                      <a:pt x="3875" y="12907"/>
                      <a:pt x="6318" y="12907"/>
                    </a:cubicBezTo>
                    <a:cubicBezTo>
                      <a:pt x="7120" y="12907"/>
                      <a:pt x="7931" y="12782"/>
                      <a:pt x="8723" y="12521"/>
                    </a:cubicBezTo>
                    <a:cubicBezTo>
                      <a:pt x="11958" y="11466"/>
                      <a:pt x="14139" y="8476"/>
                      <a:pt x="14139" y="5100"/>
                    </a:cubicBezTo>
                    <a:cubicBezTo>
                      <a:pt x="14139" y="3201"/>
                      <a:pt x="13471" y="1407"/>
                      <a:pt x="12240" y="1"/>
                    </a:cubicBez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2" name="Google Shape;642;p29"/>
              <p:cNvSpPr/>
              <p:nvPr/>
            </p:nvSpPr>
            <p:spPr>
              <a:xfrm>
                <a:off x="2996155" y="2864232"/>
                <a:ext cx="529409" cy="405413"/>
              </a:xfrm>
              <a:custGeom>
                <a:avLst/>
                <a:gdLst/>
                <a:ahLst/>
                <a:cxnLst/>
                <a:rect l="l" t="t" r="r" b="b"/>
                <a:pathLst>
                  <a:path w="18325" h="14033" extrusionOk="0">
                    <a:moveTo>
                      <a:pt x="15194" y="0"/>
                    </a:moveTo>
                    <a:cubicBezTo>
                      <a:pt x="14913" y="422"/>
                      <a:pt x="14631" y="809"/>
                      <a:pt x="14350" y="1196"/>
                    </a:cubicBezTo>
                    <a:cubicBezTo>
                      <a:pt x="12169" y="4291"/>
                      <a:pt x="9215" y="7280"/>
                      <a:pt x="5347" y="9179"/>
                    </a:cubicBezTo>
                    <a:cubicBezTo>
                      <a:pt x="4749" y="9461"/>
                      <a:pt x="4151" y="9742"/>
                      <a:pt x="3483" y="9988"/>
                    </a:cubicBezTo>
                    <a:cubicBezTo>
                      <a:pt x="3236" y="10059"/>
                      <a:pt x="2990" y="10164"/>
                      <a:pt x="2709" y="10235"/>
                    </a:cubicBezTo>
                    <a:cubicBezTo>
                      <a:pt x="2252" y="10410"/>
                      <a:pt x="1795" y="10551"/>
                      <a:pt x="1302" y="10657"/>
                    </a:cubicBezTo>
                    <a:lnTo>
                      <a:pt x="1302" y="12063"/>
                    </a:lnTo>
                    <a:cubicBezTo>
                      <a:pt x="1" y="12063"/>
                      <a:pt x="1" y="14033"/>
                      <a:pt x="1302" y="14033"/>
                    </a:cubicBezTo>
                    <a:lnTo>
                      <a:pt x="17339" y="14033"/>
                    </a:lnTo>
                    <a:cubicBezTo>
                      <a:pt x="17902" y="14033"/>
                      <a:pt x="18324" y="13576"/>
                      <a:pt x="18324" y="13048"/>
                    </a:cubicBezTo>
                    <a:cubicBezTo>
                      <a:pt x="18324" y="12521"/>
                      <a:pt x="17902" y="12063"/>
                      <a:pt x="17339" y="12063"/>
                    </a:cubicBezTo>
                    <a:lnTo>
                      <a:pt x="17339" y="5487"/>
                    </a:lnTo>
                    <a:cubicBezTo>
                      <a:pt x="17339" y="3447"/>
                      <a:pt x="16566" y="1477"/>
                      <a:pt x="15194" y="0"/>
                    </a:cubicBez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643" name="Google Shape;643;p29"/>
            <p:cNvCxnSpPr/>
            <p:nvPr/>
          </p:nvCxnSpPr>
          <p:spPr>
            <a:xfrm>
              <a:off x="3492150" y="1801550"/>
              <a:ext cx="0" cy="3816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44" name="Google Shape;644;p29"/>
          <p:cNvGrpSpPr/>
          <p:nvPr/>
        </p:nvGrpSpPr>
        <p:grpSpPr>
          <a:xfrm>
            <a:off x="4747746" y="1400150"/>
            <a:ext cx="1808100" cy="3216511"/>
            <a:chOff x="4747746" y="1400150"/>
            <a:chExt cx="1808100" cy="3216511"/>
          </a:xfrm>
        </p:grpSpPr>
        <p:grpSp>
          <p:nvGrpSpPr>
            <p:cNvPr id="645" name="Google Shape;645;p29"/>
            <p:cNvGrpSpPr/>
            <p:nvPr/>
          </p:nvGrpSpPr>
          <p:grpSpPr>
            <a:xfrm>
              <a:off x="4747746" y="1400150"/>
              <a:ext cx="1808100" cy="3216511"/>
              <a:chOff x="4747746" y="1400150"/>
              <a:chExt cx="1808100" cy="3216511"/>
            </a:xfrm>
          </p:grpSpPr>
          <p:sp>
            <p:nvSpPr>
              <p:cNvPr id="646" name="Google Shape;646;p29"/>
              <p:cNvSpPr txBox="1"/>
              <p:nvPr/>
            </p:nvSpPr>
            <p:spPr>
              <a:xfrm>
                <a:off x="4747746" y="3846561"/>
                <a:ext cx="1808100" cy="77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chemeClr val="dk1"/>
                    </a:solidFill>
                    <a:latin typeface="Roboto"/>
                    <a:ea typeface="Roboto"/>
                    <a:cs typeface="Roboto"/>
                    <a:sym typeface="Roboto"/>
                  </a:rPr>
                  <a:t>Jupiter is a gas giant and also the biggest planet of them all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647" name="Google Shape;647;p29"/>
              <p:cNvSpPr/>
              <p:nvPr/>
            </p:nvSpPr>
            <p:spPr>
              <a:xfrm>
                <a:off x="4987900" y="1400150"/>
                <a:ext cx="1327800" cy="4014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chemeClr val="lt2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Jupiter</a:t>
                </a:r>
                <a:endParaRPr sz="1800">
                  <a:solidFill>
                    <a:schemeClr val="lt2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</p:grpSp>
        <p:grpSp>
          <p:nvGrpSpPr>
            <p:cNvPr id="648" name="Google Shape;648;p29"/>
            <p:cNvGrpSpPr/>
            <p:nvPr/>
          </p:nvGrpSpPr>
          <p:grpSpPr>
            <a:xfrm>
              <a:off x="4776526" y="2578554"/>
              <a:ext cx="1750614" cy="998798"/>
              <a:chOff x="4754850" y="2314563"/>
              <a:chExt cx="1750614" cy="998798"/>
            </a:xfrm>
          </p:grpSpPr>
          <p:sp>
            <p:nvSpPr>
              <p:cNvPr id="649" name="Google Shape;649;p29"/>
              <p:cNvSpPr/>
              <p:nvPr/>
            </p:nvSpPr>
            <p:spPr>
              <a:xfrm>
                <a:off x="4754850" y="2739259"/>
                <a:ext cx="1730367" cy="574102"/>
              </a:xfrm>
              <a:custGeom>
                <a:avLst/>
                <a:gdLst/>
                <a:ahLst/>
                <a:cxnLst/>
                <a:rect l="l" t="t" r="r" b="b"/>
                <a:pathLst>
                  <a:path w="59895" h="19872" extrusionOk="0">
                    <a:moveTo>
                      <a:pt x="2111" y="1"/>
                    </a:moveTo>
                    <a:cubicBezTo>
                      <a:pt x="950" y="1"/>
                      <a:pt x="1" y="950"/>
                      <a:pt x="1" y="2111"/>
                    </a:cubicBezTo>
                    <a:cubicBezTo>
                      <a:pt x="1" y="3271"/>
                      <a:pt x="950" y="4221"/>
                      <a:pt x="2111" y="4221"/>
                    </a:cubicBezTo>
                    <a:cubicBezTo>
                      <a:pt x="5522" y="4221"/>
                      <a:pt x="8266" y="6964"/>
                      <a:pt x="8266" y="10375"/>
                    </a:cubicBezTo>
                    <a:lnTo>
                      <a:pt x="8266" y="13752"/>
                    </a:lnTo>
                    <a:cubicBezTo>
                      <a:pt x="8266" y="17128"/>
                      <a:pt x="11009" y="19871"/>
                      <a:pt x="14385" y="19871"/>
                    </a:cubicBezTo>
                    <a:lnTo>
                      <a:pt x="57749" y="19871"/>
                    </a:lnTo>
                    <a:cubicBezTo>
                      <a:pt x="58944" y="19871"/>
                      <a:pt x="59894" y="18922"/>
                      <a:pt x="59894" y="17761"/>
                    </a:cubicBezTo>
                    <a:cubicBezTo>
                      <a:pt x="59859" y="16600"/>
                      <a:pt x="58944" y="15651"/>
                      <a:pt x="57749" y="15651"/>
                    </a:cubicBezTo>
                    <a:cubicBezTo>
                      <a:pt x="55181" y="15651"/>
                      <a:pt x="53106" y="13541"/>
                      <a:pt x="53106" y="11008"/>
                    </a:cubicBezTo>
                    <a:lnTo>
                      <a:pt x="53106" y="4643"/>
                    </a:lnTo>
                    <a:cubicBezTo>
                      <a:pt x="53106" y="2075"/>
                      <a:pt x="51031" y="1"/>
                      <a:pt x="484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0" name="Google Shape;650;p29"/>
              <p:cNvSpPr/>
              <p:nvPr/>
            </p:nvSpPr>
            <p:spPr>
              <a:xfrm>
                <a:off x="4759935" y="3038981"/>
                <a:ext cx="152453" cy="151412"/>
              </a:xfrm>
              <a:custGeom>
                <a:avLst/>
                <a:gdLst/>
                <a:ahLst/>
                <a:cxnLst/>
                <a:rect l="l" t="t" r="r" b="b"/>
                <a:pathLst>
                  <a:path w="5277" h="5241" extrusionOk="0">
                    <a:moveTo>
                      <a:pt x="2638" y="0"/>
                    </a:moveTo>
                    <a:cubicBezTo>
                      <a:pt x="1196" y="0"/>
                      <a:pt x="1" y="1161"/>
                      <a:pt x="1" y="2638"/>
                    </a:cubicBezTo>
                    <a:cubicBezTo>
                      <a:pt x="1" y="4080"/>
                      <a:pt x="1196" y="5241"/>
                      <a:pt x="2638" y="5241"/>
                    </a:cubicBezTo>
                    <a:cubicBezTo>
                      <a:pt x="4080" y="5241"/>
                      <a:pt x="5276" y="4080"/>
                      <a:pt x="5276" y="2638"/>
                    </a:cubicBezTo>
                    <a:cubicBezTo>
                      <a:pt x="5276" y="1161"/>
                      <a:pt x="4080" y="0"/>
                      <a:pt x="26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1" name="Google Shape;651;p29"/>
              <p:cNvSpPr/>
              <p:nvPr/>
            </p:nvSpPr>
            <p:spPr>
              <a:xfrm>
                <a:off x="6327618" y="2863221"/>
                <a:ext cx="177847" cy="152481"/>
              </a:xfrm>
              <a:custGeom>
                <a:avLst/>
                <a:gdLst/>
                <a:ahLst/>
                <a:cxnLst/>
                <a:rect l="l" t="t" r="r" b="b"/>
                <a:pathLst>
                  <a:path w="6156" h="5278" extrusionOk="0">
                    <a:moveTo>
                      <a:pt x="3518" y="0"/>
                    </a:moveTo>
                    <a:cubicBezTo>
                      <a:pt x="1161" y="0"/>
                      <a:pt x="1" y="2849"/>
                      <a:pt x="1654" y="4502"/>
                    </a:cubicBezTo>
                    <a:cubicBezTo>
                      <a:pt x="2189" y="5037"/>
                      <a:pt x="2850" y="5277"/>
                      <a:pt x="3499" y="5277"/>
                    </a:cubicBezTo>
                    <a:cubicBezTo>
                      <a:pt x="4853" y="5277"/>
                      <a:pt x="6155" y="4231"/>
                      <a:pt x="6155" y="2638"/>
                    </a:cubicBezTo>
                    <a:cubicBezTo>
                      <a:pt x="6155" y="1161"/>
                      <a:pt x="4960" y="0"/>
                      <a:pt x="351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2" name="Google Shape;652;p29"/>
              <p:cNvSpPr/>
              <p:nvPr/>
            </p:nvSpPr>
            <p:spPr>
              <a:xfrm>
                <a:off x="5142972" y="2353187"/>
                <a:ext cx="726497" cy="916477"/>
              </a:xfrm>
              <a:custGeom>
                <a:avLst/>
                <a:gdLst/>
                <a:ahLst/>
                <a:cxnLst/>
                <a:rect l="l" t="t" r="r" b="b"/>
                <a:pathLst>
                  <a:path w="25147" h="31723" extrusionOk="0">
                    <a:moveTo>
                      <a:pt x="12591" y="0"/>
                    </a:moveTo>
                    <a:lnTo>
                      <a:pt x="1" y="5416"/>
                    </a:lnTo>
                    <a:lnTo>
                      <a:pt x="1" y="17725"/>
                    </a:lnTo>
                    <a:cubicBezTo>
                      <a:pt x="1" y="20856"/>
                      <a:pt x="2568" y="24021"/>
                      <a:pt x="5346" y="26518"/>
                    </a:cubicBezTo>
                    <a:cubicBezTo>
                      <a:pt x="7597" y="28487"/>
                      <a:pt x="10024" y="30211"/>
                      <a:pt x="12591" y="31723"/>
                    </a:cubicBezTo>
                    <a:cubicBezTo>
                      <a:pt x="12591" y="31723"/>
                      <a:pt x="25147" y="24689"/>
                      <a:pt x="25147" y="17761"/>
                    </a:cubicBezTo>
                    <a:lnTo>
                      <a:pt x="25147" y="5416"/>
                    </a:lnTo>
                    <a:lnTo>
                      <a:pt x="21735" y="3939"/>
                    </a:lnTo>
                    <a:lnTo>
                      <a:pt x="1259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3" name="Google Shape;653;p29"/>
              <p:cNvSpPr/>
              <p:nvPr/>
            </p:nvSpPr>
            <p:spPr>
              <a:xfrm>
                <a:off x="5198843" y="2413132"/>
                <a:ext cx="615761" cy="791499"/>
              </a:xfrm>
              <a:custGeom>
                <a:avLst/>
                <a:gdLst/>
                <a:ahLst/>
                <a:cxnLst/>
                <a:rect l="l" t="t" r="r" b="b"/>
                <a:pathLst>
                  <a:path w="21314" h="27397" extrusionOk="0">
                    <a:moveTo>
                      <a:pt x="10657" y="0"/>
                    </a:moveTo>
                    <a:lnTo>
                      <a:pt x="1" y="4607"/>
                    </a:lnTo>
                    <a:lnTo>
                      <a:pt x="1" y="15650"/>
                    </a:lnTo>
                    <a:cubicBezTo>
                      <a:pt x="1" y="19976"/>
                      <a:pt x="7105" y="25216"/>
                      <a:pt x="10657" y="27397"/>
                    </a:cubicBezTo>
                    <a:cubicBezTo>
                      <a:pt x="14209" y="25216"/>
                      <a:pt x="21313" y="19976"/>
                      <a:pt x="21313" y="15650"/>
                    </a:cubicBezTo>
                    <a:lnTo>
                      <a:pt x="21313" y="4607"/>
                    </a:lnTo>
                    <a:lnTo>
                      <a:pt x="10657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4" name="Google Shape;654;p29"/>
              <p:cNvSpPr/>
              <p:nvPr/>
            </p:nvSpPr>
            <p:spPr>
              <a:xfrm>
                <a:off x="5297412" y="2466981"/>
                <a:ext cx="572051" cy="802680"/>
              </a:xfrm>
              <a:custGeom>
                <a:avLst/>
                <a:gdLst/>
                <a:ahLst/>
                <a:cxnLst/>
                <a:rect l="l" t="t" r="r" b="b"/>
                <a:pathLst>
                  <a:path w="19801" h="27784" extrusionOk="0">
                    <a:moveTo>
                      <a:pt x="16389" y="0"/>
                    </a:moveTo>
                    <a:cubicBezTo>
                      <a:pt x="16213" y="528"/>
                      <a:pt x="16002" y="1126"/>
                      <a:pt x="15756" y="1794"/>
                    </a:cubicBezTo>
                    <a:cubicBezTo>
                      <a:pt x="13751" y="7140"/>
                      <a:pt x="9390" y="16319"/>
                      <a:pt x="1724" y="21524"/>
                    </a:cubicBezTo>
                    <a:cubicBezTo>
                      <a:pt x="1161" y="21911"/>
                      <a:pt x="598" y="22262"/>
                      <a:pt x="0" y="22579"/>
                    </a:cubicBezTo>
                    <a:cubicBezTo>
                      <a:pt x="2251" y="24548"/>
                      <a:pt x="4678" y="26272"/>
                      <a:pt x="7245" y="27784"/>
                    </a:cubicBezTo>
                    <a:cubicBezTo>
                      <a:pt x="7245" y="27784"/>
                      <a:pt x="19801" y="20750"/>
                      <a:pt x="19801" y="13822"/>
                    </a:cubicBezTo>
                    <a:lnTo>
                      <a:pt x="19801" y="1477"/>
                    </a:lnTo>
                    <a:lnTo>
                      <a:pt x="16389" y="0"/>
                    </a:ln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5" name="Google Shape;655;p29"/>
              <p:cNvSpPr/>
              <p:nvPr/>
            </p:nvSpPr>
            <p:spPr>
              <a:xfrm>
                <a:off x="5968991" y="3025779"/>
                <a:ext cx="95019" cy="245912"/>
              </a:xfrm>
              <a:custGeom>
                <a:avLst/>
                <a:gdLst/>
                <a:ahLst/>
                <a:cxnLst/>
                <a:rect l="l" t="t" r="r" b="b"/>
                <a:pathLst>
                  <a:path w="3289" h="8512" extrusionOk="0">
                    <a:moveTo>
                      <a:pt x="492" y="0"/>
                    </a:moveTo>
                    <a:lnTo>
                      <a:pt x="492" y="5768"/>
                    </a:lnTo>
                    <a:cubicBezTo>
                      <a:pt x="211" y="6049"/>
                      <a:pt x="70" y="6436"/>
                      <a:pt x="70" y="6823"/>
                    </a:cubicBezTo>
                    <a:cubicBezTo>
                      <a:pt x="0" y="7948"/>
                      <a:pt x="818" y="8511"/>
                      <a:pt x="1640" y="8511"/>
                    </a:cubicBezTo>
                    <a:cubicBezTo>
                      <a:pt x="2462" y="8511"/>
                      <a:pt x="3288" y="7948"/>
                      <a:pt x="3236" y="6823"/>
                    </a:cubicBezTo>
                    <a:cubicBezTo>
                      <a:pt x="3236" y="6436"/>
                      <a:pt x="3095" y="6049"/>
                      <a:pt x="2814" y="5768"/>
                    </a:cubicBezTo>
                    <a:lnTo>
                      <a:pt x="281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6" name="Google Shape;656;p29"/>
              <p:cNvSpPr/>
              <p:nvPr/>
            </p:nvSpPr>
            <p:spPr>
              <a:xfrm>
                <a:off x="5971013" y="3028812"/>
                <a:ext cx="92015" cy="241549"/>
              </a:xfrm>
              <a:custGeom>
                <a:avLst/>
                <a:gdLst/>
                <a:ahLst/>
                <a:cxnLst/>
                <a:rect l="l" t="t" r="r" b="b"/>
                <a:pathLst>
                  <a:path w="3185" h="8361" extrusionOk="0">
                    <a:moveTo>
                      <a:pt x="2744" y="1"/>
                    </a:moveTo>
                    <a:lnTo>
                      <a:pt x="2181" y="106"/>
                    </a:lnTo>
                    <a:lnTo>
                      <a:pt x="2181" y="4432"/>
                    </a:lnTo>
                    <a:cubicBezTo>
                      <a:pt x="2181" y="5698"/>
                      <a:pt x="1267" y="6788"/>
                      <a:pt x="0" y="7035"/>
                    </a:cubicBezTo>
                    <a:cubicBezTo>
                      <a:pt x="147" y="7933"/>
                      <a:pt x="848" y="8361"/>
                      <a:pt x="1553" y="8361"/>
                    </a:cubicBezTo>
                    <a:cubicBezTo>
                      <a:pt x="2366" y="8361"/>
                      <a:pt x="3184" y="7792"/>
                      <a:pt x="3166" y="6718"/>
                    </a:cubicBezTo>
                    <a:cubicBezTo>
                      <a:pt x="3166" y="6331"/>
                      <a:pt x="3025" y="5944"/>
                      <a:pt x="2744" y="5663"/>
                    </a:cubicBezTo>
                    <a:lnTo>
                      <a:pt x="2744" y="1"/>
                    </a:ln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7" name="Google Shape;657;p29"/>
              <p:cNvSpPr/>
              <p:nvPr/>
            </p:nvSpPr>
            <p:spPr>
              <a:xfrm>
                <a:off x="5916154" y="2314563"/>
                <a:ext cx="201190" cy="697029"/>
              </a:xfrm>
              <a:custGeom>
                <a:avLst/>
                <a:gdLst/>
                <a:ahLst/>
                <a:cxnLst/>
                <a:rect l="l" t="t" r="r" b="b"/>
                <a:pathLst>
                  <a:path w="6964" h="24127" extrusionOk="0">
                    <a:moveTo>
                      <a:pt x="3482" y="1"/>
                    </a:moveTo>
                    <a:lnTo>
                      <a:pt x="0" y="6015"/>
                    </a:lnTo>
                    <a:lnTo>
                      <a:pt x="1935" y="23845"/>
                    </a:lnTo>
                    <a:lnTo>
                      <a:pt x="1970" y="24127"/>
                    </a:lnTo>
                    <a:lnTo>
                      <a:pt x="4994" y="24127"/>
                    </a:lnTo>
                    <a:lnTo>
                      <a:pt x="6964" y="6015"/>
                    </a:lnTo>
                    <a:lnTo>
                      <a:pt x="5874" y="4116"/>
                    </a:lnTo>
                    <a:lnTo>
                      <a:pt x="348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29"/>
              <p:cNvSpPr/>
              <p:nvPr/>
            </p:nvSpPr>
            <p:spPr>
              <a:xfrm>
                <a:off x="5929356" y="3011537"/>
                <a:ext cx="173773" cy="29497"/>
              </a:xfrm>
              <a:custGeom>
                <a:avLst/>
                <a:gdLst/>
                <a:ahLst/>
                <a:cxnLst/>
                <a:rect l="l" t="t" r="r" b="b"/>
                <a:pathLst>
                  <a:path w="6015" h="1021" extrusionOk="0">
                    <a:moveTo>
                      <a:pt x="528" y="1"/>
                    </a:moveTo>
                    <a:cubicBezTo>
                      <a:pt x="247" y="1"/>
                      <a:pt x="36" y="212"/>
                      <a:pt x="36" y="493"/>
                    </a:cubicBezTo>
                    <a:cubicBezTo>
                      <a:pt x="0" y="528"/>
                      <a:pt x="0" y="564"/>
                      <a:pt x="36" y="599"/>
                    </a:cubicBezTo>
                    <a:cubicBezTo>
                      <a:pt x="71" y="845"/>
                      <a:pt x="282" y="1021"/>
                      <a:pt x="528" y="1021"/>
                    </a:cubicBezTo>
                    <a:lnTo>
                      <a:pt x="5522" y="1021"/>
                    </a:lnTo>
                    <a:cubicBezTo>
                      <a:pt x="5803" y="1021"/>
                      <a:pt x="6014" y="775"/>
                      <a:pt x="6014" y="493"/>
                    </a:cubicBezTo>
                    <a:cubicBezTo>
                      <a:pt x="6014" y="247"/>
                      <a:pt x="5803" y="1"/>
                      <a:pt x="55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29"/>
              <p:cNvSpPr/>
              <p:nvPr/>
            </p:nvSpPr>
            <p:spPr>
              <a:xfrm>
                <a:off x="5972025" y="2433441"/>
                <a:ext cx="145317" cy="578147"/>
              </a:xfrm>
              <a:custGeom>
                <a:avLst/>
                <a:gdLst/>
                <a:ahLst/>
                <a:cxnLst/>
                <a:rect l="l" t="t" r="r" b="b"/>
                <a:pathLst>
                  <a:path w="5030" h="20012" extrusionOk="0">
                    <a:moveTo>
                      <a:pt x="3940" y="1"/>
                    </a:moveTo>
                    <a:lnTo>
                      <a:pt x="3940" y="4467"/>
                    </a:lnTo>
                    <a:cubicBezTo>
                      <a:pt x="3940" y="8723"/>
                      <a:pt x="3025" y="12943"/>
                      <a:pt x="1302" y="16811"/>
                    </a:cubicBezTo>
                    <a:lnTo>
                      <a:pt x="1" y="19766"/>
                    </a:lnTo>
                    <a:lnTo>
                      <a:pt x="36" y="20012"/>
                    </a:lnTo>
                    <a:lnTo>
                      <a:pt x="3060" y="20012"/>
                    </a:lnTo>
                    <a:lnTo>
                      <a:pt x="5030" y="1935"/>
                    </a:lnTo>
                    <a:lnTo>
                      <a:pt x="3940" y="1"/>
                    </a:ln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0" name="Google Shape;660;p29"/>
            <p:cNvSpPr/>
            <p:nvPr/>
          </p:nvSpPr>
          <p:spPr>
            <a:xfrm>
              <a:off x="5553260" y="2094036"/>
              <a:ext cx="197145" cy="197116"/>
            </a:xfrm>
            <a:custGeom>
              <a:avLst/>
              <a:gdLst/>
              <a:ahLst/>
              <a:cxnLst/>
              <a:rect l="l" t="t" r="r" b="b"/>
              <a:pathLst>
                <a:path w="6824" h="6823" extrusionOk="0">
                  <a:moveTo>
                    <a:pt x="3412" y="0"/>
                  </a:moveTo>
                  <a:cubicBezTo>
                    <a:pt x="1548" y="0"/>
                    <a:pt x="0" y="1512"/>
                    <a:pt x="0" y="3411"/>
                  </a:cubicBezTo>
                  <a:cubicBezTo>
                    <a:pt x="0" y="5275"/>
                    <a:pt x="1548" y="6823"/>
                    <a:pt x="3412" y="6823"/>
                  </a:cubicBezTo>
                  <a:cubicBezTo>
                    <a:pt x="5311" y="6823"/>
                    <a:pt x="6823" y="5275"/>
                    <a:pt x="6823" y="3411"/>
                  </a:cubicBezTo>
                  <a:cubicBezTo>
                    <a:pt x="6823" y="1512"/>
                    <a:pt x="5311" y="0"/>
                    <a:pt x="3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61" name="Google Shape;661;p29"/>
            <p:cNvCxnSpPr/>
            <p:nvPr/>
          </p:nvCxnSpPr>
          <p:spPr>
            <a:xfrm>
              <a:off x="5651800" y="1801550"/>
              <a:ext cx="0" cy="3816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62" name="Google Shape;662;p29"/>
          <p:cNvGrpSpPr/>
          <p:nvPr/>
        </p:nvGrpSpPr>
        <p:grpSpPr>
          <a:xfrm>
            <a:off x="6907400" y="1400150"/>
            <a:ext cx="1808100" cy="3216511"/>
            <a:chOff x="6907400" y="1400150"/>
            <a:chExt cx="1808100" cy="3216511"/>
          </a:xfrm>
        </p:grpSpPr>
        <p:grpSp>
          <p:nvGrpSpPr>
            <p:cNvPr id="663" name="Google Shape;663;p29"/>
            <p:cNvGrpSpPr/>
            <p:nvPr/>
          </p:nvGrpSpPr>
          <p:grpSpPr>
            <a:xfrm>
              <a:off x="6907400" y="1400150"/>
              <a:ext cx="1808100" cy="3216511"/>
              <a:chOff x="6907400" y="1400150"/>
              <a:chExt cx="1808100" cy="3216511"/>
            </a:xfrm>
          </p:grpSpPr>
          <p:sp>
            <p:nvSpPr>
              <p:cNvPr id="664" name="Google Shape;664;p29"/>
              <p:cNvSpPr txBox="1"/>
              <p:nvPr/>
            </p:nvSpPr>
            <p:spPr>
              <a:xfrm>
                <a:off x="6907400" y="3846561"/>
                <a:ext cx="1808100" cy="770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200"/>
                  </a:spcAft>
                  <a:buNone/>
                </a:pPr>
                <a:r>
                  <a:rPr lang="en" sz="1200">
                    <a:solidFill>
                      <a:schemeClr val="dk1"/>
                    </a:solidFill>
                    <a:latin typeface="Roboto"/>
                    <a:ea typeface="Roboto"/>
                    <a:cs typeface="Roboto"/>
                    <a:sym typeface="Roboto"/>
                  </a:rPr>
                  <a:t>Mercury is the smallest planet in the entire Solar System</a:t>
                </a:r>
                <a:endParaRPr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665" name="Google Shape;665;p29"/>
              <p:cNvSpPr/>
              <p:nvPr/>
            </p:nvSpPr>
            <p:spPr>
              <a:xfrm>
                <a:off x="7147550" y="1400150"/>
                <a:ext cx="1327800" cy="4014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chemeClr val="lt2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Mercury</a:t>
                </a:r>
                <a:endParaRPr sz="1800">
                  <a:solidFill>
                    <a:schemeClr val="lt2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</p:grpSp>
        <p:sp>
          <p:nvSpPr>
            <p:cNvPr id="666" name="Google Shape;666;p29"/>
            <p:cNvSpPr/>
            <p:nvPr/>
          </p:nvSpPr>
          <p:spPr>
            <a:xfrm>
              <a:off x="7712877" y="2094036"/>
              <a:ext cx="197145" cy="197116"/>
            </a:xfrm>
            <a:custGeom>
              <a:avLst/>
              <a:gdLst/>
              <a:ahLst/>
              <a:cxnLst/>
              <a:rect l="l" t="t" r="r" b="b"/>
              <a:pathLst>
                <a:path w="6824" h="6823" extrusionOk="0">
                  <a:moveTo>
                    <a:pt x="3412" y="0"/>
                  </a:moveTo>
                  <a:cubicBezTo>
                    <a:pt x="1513" y="0"/>
                    <a:pt x="0" y="1512"/>
                    <a:pt x="0" y="3411"/>
                  </a:cubicBezTo>
                  <a:cubicBezTo>
                    <a:pt x="0" y="5275"/>
                    <a:pt x="1513" y="6823"/>
                    <a:pt x="3412" y="6823"/>
                  </a:cubicBezTo>
                  <a:cubicBezTo>
                    <a:pt x="5276" y="6823"/>
                    <a:pt x="6823" y="5275"/>
                    <a:pt x="6823" y="3411"/>
                  </a:cubicBezTo>
                  <a:cubicBezTo>
                    <a:pt x="6823" y="1512"/>
                    <a:pt x="5276" y="0"/>
                    <a:pt x="34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67" name="Google Shape;667;p29"/>
            <p:cNvGrpSpPr/>
            <p:nvPr/>
          </p:nvGrpSpPr>
          <p:grpSpPr>
            <a:xfrm>
              <a:off x="6936158" y="2593749"/>
              <a:ext cx="1750584" cy="983602"/>
              <a:chOff x="6936219" y="2329758"/>
              <a:chExt cx="1750584" cy="983602"/>
            </a:xfrm>
          </p:grpSpPr>
          <p:sp>
            <p:nvSpPr>
              <p:cNvPr id="668" name="Google Shape;668;p29"/>
              <p:cNvSpPr/>
              <p:nvPr/>
            </p:nvSpPr>
            <p:spPr>
              <a:xfrm>
                <a:off x="6936219" y="2739259"/>
                <a:ext cx="1730338" cy="574102"/>
              </a:xfrm>
              <a:custGeom>
                <a:avLst/>
                <a:gdLst/>
                <a:ahLst/>
                <a:cxnLst/>
                <a:rect l="l" t="t" r="r" b="b"/>
                <a:pathLst>
                  <a:path w="59894" h="19872" extrusionOk="0">
                    <a:moveTo>
                      <a:pt x="2146" y="1"/>
                    </a:moveTo>
                    <a:cubicBezTo>
                      <a:pt x="950" y="1"/>
                      <a:pt x="0" y="950"/>
                      <a:pt x="0" y="2111"/>
                    </a:cubicBezTo>
                    <a:cubicBezTo>
                      <a:pt x="0" y="3271"/>
                      <a:pt x="950" y="4221"/>
                      <a:pt x="2146" y="4221"/>
                    </a:cubicBezTo>
                    <a:cubicBezTo>
                      <a:pt x="5522" y="4221"/>
                      <a:pt x="8265" y="6964"/>
                      <a:pt x="8300" y="10375"/>
                    </a:cubicBezTo>
                    <a:lnTo>
                      <a:pt x="8300" y="13752"/>
                    </a:lnTo>
                    <a:cubicBezTo>
                      <a:pt x="8300" y="17128"/>
                      <a:pt x="11043" y="19871"/>
                      <a:pt x="14420" y="19871"/>
                    </a:cubicBezTo>
                    <a:lnTo>
                      <a:pt x="57783" y="19871"/>
                    </a:lnTo>
                    <a:cubicBezTo>
                      <a:pt x="58944" y="19871"/>
                      <a:pt x="59893" y="18922"/>
                      <a:pt x="59893" y="17761"/>
                    </a:cubicBezTo>
                    <a:cubicBezTo>
                      <a:pt x="59893" y="16600"/>
                      <a:pt x="58944" y="15651"/>
                      <a:pt x="57783" y="15651"/>
                    </a:cubicBezTo>
                    <a:cubicBezTo>
                      <a:pt x="55216" y="15651"/>
                      <a:pt x="53106" y="13576"/>
                      <a:pt x="53141" y="11008"/>
                    </a:cubicBezTo>
                    <a:lnTo>
                      <a:pt x="53141" y="4643"/>
                    </a:lnTo>
                    <a:cubicBezTo>
                      <a:pt x="53141" y="2075"/>
                      <a:pt x="51031" y="1"/>
                      <a:pt x="48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29"/>
              <p:cNvSpPr/>
              <p:nvPr/>
            </p:nvSpPr>
            <p:spPr>
              <a:xfrm>
                <a:off x="6941303" y="3038981"/>
                <a:ext cx="152424" cy="151412"/>
              </a:xfrm>
              <a:custGeom>
                <a:avLst/>
                <a:gdLst/>
                <a:ahLst/>
                <a:cxnLst/>
                <a:rect l="l" t="t" r="r" b="b"/>
                <a:pathLst>
                  <a:path w="5276" h="5241" extrusionOk="0">
                    <a:moveTo>
                      <a:pt x="2638" y="0"/>
                    </a:moveTo>
                    <a:cubicBezTo>
                      <a:pt x="1196" y="0"/>
                      <a:pt x="0" y="1161"/>
                      <a:pt x="0" y="2638"/>
                    </a:cubicBezTo>
                    <a:cubicBezTo>
                      <a:pt x="0" y="4080"/>
                      <a:pt x="1196" y="5241"/>
                      <a:pt x="2638" y="5241"/>
                    </a:cubicBezTo>
                    <a:cubicBezTo>
                      <a:pt x="4080" y="5241"/>
                      <a:pt x="5275" y="4080"/>
                      <a:pt x="5275" y="2638"/>
                    </a:cubicBezTo>
                    <a:cubicBezTo>
                      <a:pt x="5275" y="1161"/>
                      <a:pt x="4080" y="0"/>
                      <a:pt x="263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29"/>
              <p:cNvSpPr/>
              <p:nvPr/>
            </p:nvSpPr>
            <p:spPr>
              <a:xfrm>
                <a:off x="8535390" y="2863221"/>
                <a:ext cx="151412" cy="152424"/>
              </a:xfrm>
              <a:custGeom>
                <a:avLst/>
                <a:gdLst/>
                <a:ahLst/>
                <a:cxnLst/>
                <a:rect l="l" t="t" r="r" b="b"/>
                <a:pathLst>
                  <a:path w="5241" h="5276" extrusionOk="0">
                    <a:moveTo>
                      <a:pt x="2603" y="0"/>
                    </a:moveTo>
                    <a:cubicBezTo>
                      <a:pt x="1161" y="0"/>
                      <a:pt x="1" y="1196"/>
                      <a:pt x="1" y="2638"/>
                    </a:cubicBezTo>
                    <a:cubicBezTo>
                      <a:pt x="1" y="4080"/>
                      <a:pt x="1161" y="5276"/>
                      <a:pt x="2603" y="5276"/>
                    </a:cubicBezTo>
                    <a:cubicBezTo>
                      <a:pt x="4080" y="5276"/>
                      <a:pt x="5241" y="4080"/>
                      <a:pt x="5241" y="2638"/>
                    </a:cubicBezTo>
                    <a:cubicBezTo>
                      <a:pt x="5241" y="1196"/>
                      <a:pt x="4080" y="0"/>
                      <a:pt x="260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29"/>
              <p:cNvSpPr/>
              <p:nvPr/>
            </p:nvSpPr>
            <p:spPr>
              <a:xfrm>
                <a:off x="7284705" y="2329758"/>
                <a:ext cx="995752" cy="946350"/>
              </a:xfrm>
              <a:custGeom>
                <a:avLst/>
                <a:gdLst/>
                <a:ahLst/>
                <a:cxnLst/>
                <a:rect l="l" t="t" r="r" b="b"/>
                <a:pathLst>
                  <a:path w="34467" h="32757" extrusionOk="0">
                    <a:moveTo>
                      <a:pt x="18092" y="1"/>
                    </a:moveTo>
                    <a:cubicBezTo>
                      <a:pt x="14715" y="1"/>
                      <a:pt x="11328" y="1047"/>
                      <a:pt x="8441" y="3168"/>
                    </a:cubicBezTo>
                    <a:cubicBezTo>
                      <a:pt x="2181" y="7704"/>
                      <a:pt x="0" y="16004"/>
                      <a:pt x="3165" y="23073"/>
                    </a:cubicBezTo>
                    <a:cubicBezTo>
                      <a:pt x="5851" y="29042"/>
                      <a:pt x="11753" y="32757"/>
                      <a:pt x="18099" y="32757"/>
                    </a:cubicBezTo>
                    <a:cubicBezTo>
                      <a:pt x="19232" y="32757"/>
                      <a:pt x="20379" y="32638"/>
                      <a:pt x="21524" y="32393"/>
                    </a:cubicBezTo>
                    <a:cubicBezTo>
                      <a:pt x="29085" y="30775"/>
                      <a:pt x="34466" y="24093"/>
                      <a:pt x="34466" y="16356"/>
                    </a:cubicBezTo>
                    <a:cubicBezTo>
                      <a:pt x="34466" y="11714"/>
                      <a:pt x="32461" y="7247"/>
                      <a:pt x="28980" y="4152"/>
                    </a:cubicBezTo>
                    <a:cubicBezTo>
                      <a:pt x="25887" y="1399"/>
                      <a:pt x="21996" y="1"/>
                      <a:pt x="1809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29"/>
              <p:cNvSpPr/>
              <p:nvPr/>
            </p:nvSpPr>
            <p:spPr>
              <a:xfrm>
                <a:off x="7433021" y="2427345"/>
                <a:ext cx="749869" cy="749869"/>
              </a:xfrm>
              <a:custGeom>
                <a:avLst/>
                <a:gdLst/>
                <a:ahLst/>
                <a:cxnLst/>
                <a:rect l="l" t="t" r="r" b="b"/>
                <a:pathLst>
                  <a:path w="25956" h="25956" extrusionOk="0">
                    <a:moveTo>
                      <a:pt x="12978" y="1"/>
                    </a:moveTo>
                    <a:cubicBezTo>
                      <a:pt x="5804" y="1"/>
                      <a:pt x="1" y="5804"/>
                      <a:pt x="1" y="12978"/>
                    </a:cubicBezTo>
                    <a:cubicBezTo>
                      <a:pt x="1" y="20153"/>
                      <a:pt x="5804" y="25955"/>
                      <a:pt x="12978" y="25955"/>
                    </a:cubicBezTo>
                    <a:cubicBezTo>
                      <a:pt x="20153" y="25955"/>
                      <a:pt x="25956" y="20153"/>
                      <a:pt x="25956" y="12978"/>
                    </a:cubicBezTo>
                    <a:cubicBezTo>
                      <a:pt x="25956" y="5804"/>
                      <a:pt x="20153" y="1"/>
                      <a:pt x="129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29"/>
              <p:cNvSpPr/>
              <p:nvPr/>
            </p:nvSpPr>
            <p:spPr>
              <a:xfrm>
                <a:off x="7680249" y="2531366"/>
                <a:ext cx="255412" cy="541827"/>
              </a:xfrm>
              <a:prstGeom prst="rect">
                <a:avLst/>
              </a:prstGeom>
            </p:spPr>
            <p:txBody>
              <a:bodyPr>
                <a:prstTxWarp prst="textPlain">
                  <a:avLst/>
                </a:prstTxWarp>
              </a:bodyPr>
              <a:lstStyle/>
              <a:p>
                <a:pPr lvl="0" algn="ctr"/>
                <a:r>
                  <a:rPr b="0" i="0">
                    <a:ln>
                      <a:noFill/>
                    </a:ln>
                    <a:solidFill>
                      <a:schemeClr val="lt1"/>
                    </a:solidFill>
                    <a:latin typeface="Fira Sans Extra Condensed;900"/>
                  </a:rPr>
                  <a:t>$</a:t>
                </a:r>
              </a:p>
            </p:txBody>
          </p:sp>
          <p:sp>
            <p:nvSpPr>
              <p:cNvPr id="674" name="Google Shape;674;p29"/>
              <p:cNvSpPr/>
              <p:nvPr/>
            </p:nvSpPr>
            <p:spPr>
              <a:xfrm>
                <a:off x="7482825" y="2449705"/>
                <a:ext cx="797624" cy="825127"/>
              </a:xfrm>
              <a:custGeom>
                <a:avLst/>
                <a:gdLst/>
                <a:ahLst/>
                <a:cxnLst/>
                <a:rect l="l" t="t" r="r" b="b"/>
                <a:pathLst>
                  <a:path w="27609" h="28561" extrusionOk="0">
                    <a:moveTo>
                      <a:pt x="22122" y="0"/>
                    </a:moveTo>
                    <a:cubicBezTo>
                      <a:pt x="21172" y="5241"/>
                      <a:pt x="17128" y="17655"/>
                      <a:pt x="0" y="24091"/>
                    </a:cubicBezTo>
                    <a:cubicBezTo>
                      <a:pt x="3102" y="27009"/>
                      <a:pt x="7149" y="28561"/>
                      <a:pt x="11249" y="28561"/>
                    </a:cubicBezTo>
                    <a:cubicBezTo>
                      <a:pt x="13426" y="28561"/>
                      <a:pt x="15617" y="28124"/>
                      <a:pt x="17690" y="27221"/>
                    </a:cubicBezTo>
                    <a:cubicBezTo>
                      <a:pt x="23704" y="24654"/>
                      <a:pt x="27608" y="18745"/>
                      <a:pt x="27608" y="12204"/>
                    </a:cubicBezTo>
                    <a:cubicBezTo>
                      <a:pt x="27608" y="7527"/>
                      <a:pt x="25639" y="3095"/>
                      <a:pt x="22122" y="0"/>
                    </a:cubicBezTo>
                    <a:close/>
                  </a:path>
                </a:pathLst>
              </a:custGeom>
              <a:solidFill>
                <a:srgbClr val="000000">
                  <a:alpha val="130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29"/>
              <p:cNvSpPr/>
              <p:nvPr/>
            </p:nvSpPr>
            <p:spPr>
              <a:xfrm>
                <a:off x="8095471" y="2756534"/>
                <a:ext cx="265210" cy="265210"/>
              </a:xfrm>
              <a:custGeom>
                <a:avLst/>
                <a:gdLst/>
                <a:ahLst/>
                <a:cxnLst/>
                <a:rect l="l" t="t" r="r" b="b"/>
                <a:pathLst>
                  <a:path w="9180" h="9180" extrusionOk="0">
                    <a:moveTo>
                      <a:pt x="4607" y="0"/>
                    </a:moveTo>
                    <a:cubicBezTo>
                      <a:pt x="2075" y="0"/>
                      <a:pt x="0" y="2075"/>
                      <a:pt x="0" y="4608"/>
                    </a:cubicBezTo>
                    <a:cubicBezTo>
                      <a:pt x="0" y="7140"/>
                      <a:pt x="2075" y="9180"/>
                      <a:pt x="4607" y="9180"/>
                    </a:cubicBezTo>
                    <a:cubicBezTo>
                      <a:pt x="7140" y="9180"/>
                      <a:pt x="9179" y="7140"/>
                      <a:pt x="9179" y="4608"/>
                    </a:cubicBezTo>
                    <a:cubicBezTo>
                      <a:pt x="9179" y="2075"/>
                      <a:pt x="7140" y="0"/>
                      <a:pt x="460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29"/>
              <p:cNvSpPr/>
              <p:nvPr/>
            </p:nvSpPr>
            <p:spPr>
              <a:xfrm>
                <a:off x="7262345" y="2347092"/>
                <a:ext cx="341422" cy="342433"/>
              </a:xfrm>
              <a:custGeom>
                <a:avLst/>
                <a:gdLst/>
                <a:ahLst/>
                <a:cxnLst/>
                <a:rect l="l" t="t" r="r" b="b"/>
                <a:pathLst>
                  <a:path w="11818" h="11853" extrusionOk="0">
                    <a:moveTo>
                      <a:pt x="5909" y="0"/>
                    </a:moveTo>
                    <a:cubicBezTo>
                      <a:pt x="2638" y="0"/>
                      <a:pt x="1" y="2673"/>
                      <a:pt x="1" y="5944"/>
                    </a:cubicBezTo>
                    <a:cubicBezTo>
                      <a:pt x="1" y="9215"/>
                      <a:pt x="2638" y="11852"/>
                      <a:pt x="5909" y="11852"/>
                    </a:cubicBezTo>
                    <a:cubicBezTo>
                      <a:pt x="9180" y="11852"/>
                      <a:pt x="11817" y="9215"/>
                      <a:pt x="11817" y="5944"/>
                    </a:cubicBezTo>
                    <a:cubicBezTo>
                      <a:pt x="11817" y="2673"/>
                      <a:pt x="9180" y="0"/>
                      <a:pt x="590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cxnSp>
          <p:nvCxnSpPr>
            <p:cNvPr id="677" name="Google Shape;677;p29"/>
            <p:cNvCxnSpPr/>
            <p:nvPr/>
          </p:nvCxnSpPr>
          <p:spPr>
            <a:xfrm>
              <a:off x="7811450" y="1801550"/>
              <a:ext cx="0" cy="3816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678" name="Google Shape;67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800" y="238125"/>
            <a:ext cx="8553550" cy="4629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30"/>
          <p:cNvSpPr txBox="1">
            <a:spLocks noGrp="1"/>
          </p:cNvSpPr>
          <p:nvPr>
            <p:ph type="title"/>
          </p:nvPr>
        </p:nvSpPr>
        <p:spPr>
          <a:xfrm>
            <a:off x="221875" y="1845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Self-assessment Checklist: (</a:t>
            </a:r>
            <a:r>
              <a:rPr lang="en" i="1"/>
              <a:t>Discussion phrases &amp; Vocabulary</a:t>
            </a:r>
            <a:r>
              <a:rPr lang="en"/>
              <a:t>)</a:t>
            </a:r>
            <a:endParaRPr/>
          </a:p>
        </p:txBody>
      </p:sp>
      <p:pic>
        <p:nvPicPr>
          <p:cNvPr id="684" name="Google Shape;68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30875"/>
            <a:ext cx="5999726" cy="4360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2675" y="2799155"/>
            <a:ext cx="2776974" cy="2099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6" name="Google Shape;68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07425" y="585975"/>
            <a:ext cx="4202225" cy="440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3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Task 4: Group Presentation on </a:t>
            </a:r>
            <a:r>
              <a:rPr lang="en" u="sng">
                <a:solidFill>
                  <a:schemeClr val="hlink"/>
                </a:solidFill>
                <a:hlinkClick r:id="rId3"/>
              </a:rPr>
              <a:t>Padlet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grpSp>
        <p:nvGrpSpPr>
          <p:cNvPr id="692" name="Google Shape;692;p31"/>
          <p:cNvGrpSpPr/>
          <p:nvPr/>
        </p:nvGrpSpPr>
        <p:grpSpPr>
          <a:xfrm>
            <a:off x="457212" y="2561717"/>
            <a:ext cx="8229588" cy="901980"/>
            <a:chOff x="457212" y="2561717"/>
            <a:chExt cx="8229588" cy="901980"/>
          </a:xfrm>
        </p:grpSpPr>
        <p:grpSp>
          <p:nvGrpSpPr>
            <p:cNvPr id="693" name="Google Shape;693;p31"/>
            <p:cNvGrpSpPr/>
            <p:nvPr/>
          </p:nvGrpSpPr>
          <p:grpSpPr>
            <a:xfrm>
              <a:off x="457212" y="2561717"/>
              <a:ext cx="8229588" cy="901980"/>
              <a:chOff x="457212" y="2561717"/>
              <a:chExt cx="8229588" cy="901980"/>
            </a:xfrm>
          </p:grpSpPr>
          <p:sp>
            <p:nvSpPr>
              <p:cNvPr id="694" name="Google Shape;694;p31"/>
              <p:cNvSpPr/>
              <p:nvPr/>
            </p:nvSpPr>
            <p:spPr>
              <a:xfrm>
                <a:off x="499578" y="2648888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31"/>
              <p:cNvSpPr/>
              <p:nvPr/>
            </p:nvSpPr>
            <p:spPr>
              <a:xfrm>
                <a:off x="499577" y="2648884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31"/>
              <p:cNvSpPr/>
              <p:nvPr/>
            </p:nvSpPr>
            <p:spPr>
              <a:xfrm>
                <a:off x="499577" y="2979406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31"/>
              <p:cNvSpPr/>
              <p:nvPr/>
            </p:nvSpPr>
            <p:spPr>
              <a:xfrm>
                <a:off x="1263538" y="2648884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31"/>
              <p:cNvSpPr/>
              <p:nvPr/>
            </p:nvSpPr>
            <p:spPr>
              <a:xfrm>
                <a:off x="864006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31"/>
              <p:cNvSpPr/>
              <p:nvPr/>
            </p:nvSpPr>
            <p:spPr>
              <a:xfrm>
                <a:off x="992341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85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31"/>
              <p:cNvSpPr/>
              <p:nvPr/>
            </p:nvSpPr>
            <p:spPr>
              <a:xfrm>
                <a:off x="1121887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31"/>
              <p:cNvSpPr/>
              <p:nvPr/>
            </p:nvSpPr>
            <p:spPr>
              <a:xfrm>
                <a:off x="1251433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31"/>
              <p:cNvSpPr/>
              <p:nvPr/>
            </p:nvSpPr>
            <p:spPr>
              <a:xfrm>
                <a:off x="457212" y="2606504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5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31"/>
              <p:cNvSpPr/>
              <p:nvPr/>
            </p:nvSpPr>
            <p:spPr>
              <a:xfrm>
                <a:off x="550430" y="3437053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31"/>
              <p:cNvSpPr/>
              <p:nvPr/>
            </p:nvSpPr>
            <p:spPr>
              <a:xfrm>
                <a:off x="6728751" y="2648888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31"/>
              <p:cNvSpPr/>
              <p:nvPr/>
            </p:nvSpPr>
            <p:spPr>
              <a:xfrm>
                <a:off x="8600830" y="2799007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5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31"/>
              <p:cNvSpPr/>
              <p:nvPr/>
            </p:nvSpPr>
            <p:spPr>
              <a:xfrm>
                <a:off x="7259345" y="2617398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31"/>
              <p:cNvSpPr/>
              <p:nvPr/>
            </p:nvSpPr>
            <p:spPr>
              <a:xfrm>
                <a:off x="7634668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31"/>
              <p:cNvSpPr/>
              <p:nvPr/>
            </p:nvSpPr>
            <p:spPr>
              <a:xfrm>
                <a:off x="7764229" y="3300244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31"/>
              <p:cNvSpPr/>
              <p:nvPr/>
            </p:nvSpPr>
            <p:spPr>
              <a:xfrm>
                <a:off x="7892564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31"/>
              <p:cNvSpPr/>
              <p:nvPr/>
            </p:nvSpPr>
            <p:spPr>
              <a:xfrm>
                <a:off x="8022110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31"/>
              <p:cNvSpPr/>
              <p:nvPr/>
            </p:nvSpPr>
            <p:spPr>
              <a:xfrm>
                <a:off x="6368260" y="2561717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12" name="Google Shape;712;p31"/>
            <p:cNvSpPr txBox="1"/>
            <p:nvPr/>
          </p:nvSpPr>
          <p:spPr>
            <a:xfrm>
              <a:off x="1414900" y="2812025"/>
              <a:ext cx="71859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2.     Write down at least 2 advantages with reasons &amp;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        2  disadvantages with reasons 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713" name="Google Shape;713;p31"/>
            <p:cNvSpPr txBox="1"/>
            <p:nvPr/>
          </p:nvSpPr>
          <p:spPr>
            <a:xfrm>
              <a:off x="7315200" y="2830625"/>
              <a:ext cx="1143000" cy="36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714" name="Google Shape;714;p31"/>
            <p:cNvSpPr/>
            <p:nvPr/>
          </p:nvSpPr>
          <p:spPr>
            <a:xfrm>
              <a:off x="697867" y="2828138"/>
              <a:ext cx="369083" cy="369112"/>
            </a:xfrm>
            <a:custGeom>
              <a:avLst/>
              <a:gdLst/>
              <a:ahLst/>
              <a:cxnLst/>
              <a:rect l="l" t="t" r="r" b="b"/>
              <a:pathLst>
                <a:path w="12760" h="12761" extrusionOk="0">
                  <a:moveTo>
                    <a:pt x="6427" y="3592"/>
                  </a:moveTo>
                  <a:cubicBezTo>
                    <a:pt x="7939" y="3592"/>
                    <a:pt x="9168" y="4821"/>
                    <a:pt x="9168" y="6365"/>
                  </a:cubicBezTo>
                  <a:cubicBezTo>
                    <a:pt x="9168" y="7846"/>
                    <a:pt x="7908" y="9106"/>
                    <a:pt x="6427" y="9106"/>
                  </a:cubicBezTo>
                  <a:cubicBezTo>
                    <a:pt x="4883" y="9106"/>
                    <a:pt x="3655" y="7877"/>
                    <a:pt x="3655" y="6365"/>
                  </a:cubicBezTo>
                  <a:cubicBezTo>
                    <a:pt x="3655" y="4821"/>
                    <a:pt x="4883" y="3592"/>
                    <a:pt x="6427" y="3592"/>
                  </a:cubicBez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52"/>
                  </a:cubicBezTo>
                  <a:lnTo>
                    <a:pt x="5009" y="1576"/>
                  </a:lnTo>
                  <a:cubicBezTo>
                    <a:pt x="4631" y="1702"/>
                    <a:pt x="4285" y="1828"/>
                    <a:pt x="3970" y="2017"/>
                  </a:cubicBezTo>
                  <a:lnTo>
                    <a:pt x="3466" y="1513"/>
                  </a:lnTo>
                  <a:cubicBezTo>
                    <a:pt x="3308" y="1356"/>
                    <a:pt x="3088" y="1277"/>
                    <a:pt x="2867" y="1277"/>
                  </a:cubicBezTo>
                  <a:cubicBezTo>
                    <a:pt x="2647" y="1277"/>
                    <a:pt x="2426" y="1356"/>
                    <a:pt x="2269" y="1513"/>
                  </a:cubicBezTo>
                  <a:lnTo>
                    <a:pt x="1481" y="2301"/>
                  </a:lnTo>
                  <a:cubicBezTo>
                    <a:pt x="1166" y="2616"/>
                    <a:pt x="1166" y="3151"/>
                    <a:pt x="1481" y="3466"/>
                  </a:cubicBezTo>
                  <a:lnTo>
                    <a:pt x="2017" y="4002"/>
                  </a:lnTo>
                  <a:cubicBezTo>
                    <a:pt x="1796" y="4317"/>
                    <a:pt x="1701" y="4664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7"/>
                    <a:pt x="0" y="5829"/>
                  </a:cubicBezTo>
                  <a:lnTo>
                    <a:pt x="0" y="6932"/>
                  </a:lnTo>
                  <a:cubicBezTo>
                    <a:pt x="0" y="7405"/>
                    <a:pt x="347" y="7783"/>
                    <a:pt x="819" y="7783"/>
                  </a:cubicBezTo>
                  <a:lnTo>
                    <a:pt x="1575" y="7783"/>
                  </a:lnTo>
                  <a:cubicBezTo>
                    <a:pt x="1701" y="8129"/>
                    <a:pt x="1796" y="8476"/>
                    <a:pt x="2017" y="8791"/>
                  </a:cubicBezTo>
                  <a:lnTo>
                    <a:pt x="1481" y="9295"/>
                  </a:lnTo>
                  <a:cubicBezTo>
                    <a:pt x="1166" y="9610"/>
                    <a:pt x="1166" y="10177"/>
                    <a:pt x="1481" y="10492"/>
                  </a:cubicBezTo>
                  <a:lnTo>
                    <a:pt x="2269" y="11280"/>
                  </a:lnTo>
                  <a:cubicBezTo>
                    <a:pt x="2426" y="11437"/>
                    <a:pt x="2647" y="11516"/>
                    <a:pt x="2867" y="11516"/>
                  </a:cubicBezTo>
                  <a:cubicBezTo>
                    <a:pt x="3088" y="11516"/>
                    <a:pt x="3308" y="11437"/>
                    <a:pt x="3466" y="11280"/>
                  </a:cubicBezTo>
                  <a:lnTo>
                    <a:pt x="3970" y="10776"/>
                  </a:lnTo>
                  <a:cubicBezTo>
                    <a:pt x="4285" y="10965"/>
                    <a:pt x="4631" y="11091"/>
                    <a:pt x="5009" y="11185"/>
                  </a:cubicBezTo>
                  <a:lnTo>
                    <a:pt x="5009" y="11941"/>
                  </a:lnTo>
                  <a:cubicBezTo>
                    <a:pt x="5009" y="12414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414"/>
                    <a:pt x="7750" y="11941"/>
                  </a:cubicBezTo>
                  <a:lnTo>
                    <a:pt x="7750" y="11185"/>
                  </a:lnTo>
                  <a:cubicBezTo>
                    <a:pt x="8097" y="11091"/>
                    <a:pt x="8475" y="10965"/>
                    <a:pt x="8790" y="10776"/>
                  </a:cubicBezTo>
                  <a:lnTo>
                    <a:pt x="9294" y="11280"/>
                  </a:lnTo>
                  <a:cubicBezTo>
                    <a:pt x="9452" y="11437"/>
                    <a:pt x="9664" y="11516"/>
                    <a:pt x="9877" y="11516"/>
                  </a:cubicBezTo>
                  <a:cubicBezTo>
                    <a:pt x="10090" y="11516"/>
                    <a:pt x="10302" y="11437"/>
                    <a:pt x="10460" y="11280"/>
                  </a:cubicBezTo>
                  <a:lnTo>
                    <a:pt x="11247" y="10492"/>
                  </a:lnTo>
                  <a:cubicBezTo>
                    <a:pt x="11563" y="10177"/>
                    <a:pt x="11563" y="9610"/>
                    <a:pt x="11247" y="9295"/>
                  </a:cubicBezTo>
                  <a:lnTo>
                    <a:pt x="10743" y="8791"/>
                  </a:lnTo>
                  <a:cubicBezTo>
                    <a:pt x="10932" y="8476"/>
                    <a:pt x="11058" y="8129"/>
                    <a:pt x="11184" y="7783"/>
                  </a:cubicBezTo>
                  <a:lnTo>
                    <a:pt x="11941" y="7783"/>
                  </a:lnTo>
                  <a:cubicBezTo>
                    <a:pt x="12413" y="7783"/>
                    <a:pt x="12760" y="7405"/>
                    <a:pt x="12760" y="6932"/>
                  </a:cubicBezTo>
                  <a:lnTo>
                    <a:pt x="12760" y="5829"/>
                  </a:lnTo>
                  <a:cubicBezTo>
                    <a:pt x="12760" y="5325"/>
                    <a:pt x="12350" y="4979"/>
                    <a:pt x="11941" y="4979"/>
                  </a:cubicBezTo>
                  <a:lnTo>
                    <a:pt x="11184" y="4979"/>
                  </a:lnTo>
                  <a:cubicBezTo>
                    <a:pt x="11058" y="4632"/>
                    <a:pt x="10932" y="4254"/>
                    <a:pt x="10743" y="3939"/>
                  </a:cubicBezTo>
                  <a:lnTo>
                    <a:pt x="11247" y="3435"/>
                  </a:lnTo>
                  <a:cubicBezTo>
                    <a:pt x="11563" y="3120"/>
                    <a:pt x="11563" y="2553"/>
                    <a:pt x="11247" y="2238"/>
                  </a:cubicBezTo>
                  <a:lnTo>
                    <a:pt x="10460" y="1450"/>
                  </a:lnTo>
                  <a:cubicBezTo>
                    <a:pt x="10302" y="1293"/>
                    <a:pt x="10090" y="1214"/>
                    <a:pt x="9877" y="1214"/>
                  </a:cubicBezTo>
                  <a:cubicBezTo>
                    <a:pt x="9664" y="1214"/>
                    <a:pt x="9452" y="1293"/>
                    <a:pt x="9294" y="1450"/>
                  </a:cubicBezTo>
                  <a:lnTo>
                    <a:pt x="8790" y="1986"/>
                  </a:lnTo>
                  <a:cubicBezTo>
                    <a:pt x="8475" y="1765"/>
                    <a:pt x="8097" y="1671"/>
                    <a:pt x="7750" y="1545"/>
                  </a:cubicBezTo>
                  <a:lnTo>
                    <a:pt x="7750" y="852"/>
                  </a:lnTo>
                  <a:cubicBezTo>
                    <a:pt x="7750" y="379"/>
                    <a:pt x="7404" y="1"/>
                    <a:pt x="69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15" name="Google Shape;71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7900" y="126625"/>
            <a:ext cx="613500" cy="61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31"/>
          <p:cNvSpPr txBox="1"/>
          <p:nvPr/>
        </p:nvSpPr>
        <p:spPr>
          <a:xfrm>
            <a:off x="537975" y="967050"/>
            <a:ext cx="7849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latin typeface="Roboto"/>
                <a:ea typeface="Roboto"/>
                <a:cs typeface="Roboto"/>
                <a:sym typeface="Roboto"/>
              </a:rPr>
              <a:t>Go to your assigned Group Padlet (1-4) in Google Classroom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: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7" name="Google Shape;717;p31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78000" y="178674"/>
            <a:ext cx="1238350" cy="11587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8" name="Google Shape;718;p31"/>
          <p:cNvGrpSpPr/>
          <p:nvPr/>
        </p:nvGrpSpPr>
        <p:grpSpPr>
          <a:xfrm>
            <a:off x="457212" y="1526555"/>
            <a:ext cx="8229588" cy="901980"/>
            <a:chOff x="457212" y="1297955"/>
            <a:chExt cx="8229588" cy="901980"/>
          </a:xfrm>
        </p:grpSpPr>
        <p:grpSp>
          <p:nvGrpSpPr>
            <p:cNvPr id="719" name="Google Shape;719;p31"/>
            <p:cNvGrpSpPr/>
            <p:nvPr/>
          </p:nvGrpSpPr>
          <p:grpSpPr>
            <a:xfrm>
              <a:off x="457212" y="1297955"/>
              <a:ext cx="8229588" cy="901980"/>
              <a:chOff x="457212" y="1297955"/>
              <a:chExt cx="8229588" cy="901980"/>
            </a:xfrm>
          </p:grpSpPr>
          <p:sp>
            <p:nvSpPr>
              <p:cNvPr id="720" name="Google Shape;720;p31"/>
              <p:cNvSpPr/>
              <p:nvPr/>
            </p:nvSpPr>
            <p:spPr>
              <a:xfrm>
                <a:off x="499578" y="1385125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31"/>
              <p:cNvSpPr/>
              <p:nvPr/>
            </p:nvSpPr>
            <p:spPr>
              <a:xfrm>
                <a:off x="499577" y="1385121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31"/>
              <p:cNvSpPr/>
              <p:nvPr/>
            </p:nvSpPr>
            <p:spPr>
              <a:xfrm>
                <a:off x="499577" y="1715643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rgbClr val="5DD6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31"/>
              <p:cNvSpPr/>
              <p:nvPr/>
            </p:nvSpPr>
            <p:spPr>
              <a:xfrm>
                <a:off x="1263538" y="1385121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31"/>
              <p:cNvSpPr/>
              <p:nvPr/>
            </p:nvSpPr>
            <p:spPr>
              <a:xfrm>
                <a:off x="864006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31"/>
              <p:cNvSpPr/>
              <p:nvPr/>
            </p:nvSpPr>
            <p:spPr>
              <a:xfrm>
                <a:off x="992341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85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31"/>
              <p:cNvSpPr/>
              <p:nvPr/>
            </p:nvSpPr>
            <p:spPr>
              <a:xfrm>
                <a:off x="1121887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31"/>
              <p:cNvSpPr/>
              <p:nvPr/>
            </p:nvSpPr>
            <p:spPr>
              <a:xfrm>
                <a:off x="1251433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31"/>
              <p:cNvSpPr/>
              <p:nvPr/>
            </p:nvSpPr>
            <p:spPr>
              <a:xfrm>
                <a:off x="457212" y="1342741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3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31"/>
              <p:cNvSpPr/>
              <p:nvPr/>
            </p:nvSpPr>
            <p:spPr>
              <a:xfrm>
                <a:off x="550430" y="2173290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31"/>
              <p:cNvSpPr/>
              <p:nvPr/>
            </p:nvSpPr>
            <p:spPr>
              <a:xfrm>
                <a:off x="6728751" y="1385125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1" name="Google Shape;731;p31"/>
              <p:cNvSpPr/>
              <p:nvPr/>
            </p:nvSpPr>
            <p:spPr>
              <a:xfrm>
                <a:off x="8600830" y="1535244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3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2" name="Google Shape;732;p31"/>
              <p:cNvSpPr/>
              <p:nvPr/>
            </p:nvSpPr>
            <p:spPr>
              <a:xfrm>
                <a:off x="7259345" y="1353635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31"/>
              <p:cNvSpPr/>
              <p:nvPr/>
            </p:nvSpPr>
            <p:spPr>
              <a:xfrm>
                <a:off x="7634668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31"/>
              <p:cNvSpPr/>
              <p:nvPr/>
            </p:nvSpPr>
            <p:spPr>
              <a:xfrm>
                <a:off x="7764229" y="2036482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31"/>
              <p:cNvSpPr/>
              <p:nvPr/>
            </p:nvSpPr>
            <p:spPr>
              <a:xfrm>
                <a:off x="7892564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31"/>
              <p:cNvSpPr/>
              <p:nvPr/>
            </p:nvSpPr>
            <p:spPr>
              <a:xfrm>
                <a:off x="8022110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31"/>
              <p:cNvSpPr/>
              <p:nvPr/>
            </p:nvSpPr>
            <p:spPr>
              <a:xfrm>
                <a:off x="6368260" y="1297955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8" name="Google Shape;738;p31"/>
            <p:cNvSpPr txBox="1"/>
            <p:nvPr/>
          </p:nvSpPr>
          <p:spPr>
            <a:xfrm>
              <a:off x="1481500" y="1548250"/>
              <a:ext cx="68052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457200" lvl="0" indent="-3492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900"/>
                <a:buFont typeface="Roboto"/>
                <a:buAutoNum type="arabicPeriod"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Each group will have 5 minutes to put down their ideas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739" name="Google Shape;739;p31"/>
            <p:cNvGrpSpPr/>
            <p:nvPr/>
          </p:nvGrpSpPr>
          <p:grpSpPr>
            <a:xfrm>
              <a:off x="698307" y="1566824"/>
              <a:ext cx="368186" cy="364224"/>
              <a:chOff x="-64406125" y="3362225"/>
              <a:chExt cx="318225" cy="314800"/>
            </a:xfrm>
          </p:grpSpPr>
          <p:sp>
            <p:nvSpPr>
              <p:cNvPr id="740" name="Google Shape;740;p31"/>
              <p:cNvSpPr/>
              <p:nvPr/>
            </p:nvSpPr>
            <p:spPr>
              <a:xfrm>
                <a:off x="-64406125" y="3559050"/>
                <a:ext cx="318225" cy="117975"/>
              </a:xfrm>
              <a:custGeom>
                <a:avLst/>
                <a:gdLst/>
                <a:ahLst/>
                <a:cxnLst/>
                <a:rect l="l" t="t" r="r" b="b"/>
                <a:pathLst>
                  <a:path w="12729" h="4719" extrusionOk="0">
                    <a:moveTo>
                      <a:pt x="4474" y="1001"/>
                    </a:moveTo>
                    <a:lnTo>
                      <a:pt x="5797" y="2293"/>
                    </a:lnTo>
                    <a:lnTo>
                      <a:pt x="5199" y="2891"/>
                    </a:lnTo>
                    <a:lnTo>
                      <a:pt x="4002" y="1159"/>
                    </a:lnTo>
                    <a:cubicBezTo>
                      <a:pt x="4159" y="1096"/>
                      <a:pt x="4380" y="1064"/>
                      <a:pt x="4474" y="1001"/>
                    </a:cubicBezTo>
                    <a:close/>
                    <a:moveTo>
                      <a:pt x="8318" y="1001"/>
                    </a:moveTo>
                    <a:cubicBezTo>
                      <a:pt x="8475" y="1064"/>
                      <a:pt x="8633" y="1159"/>
                      <a:pt x="8790" y="1190"/>
                    </a:cubicBezTo>
                    <a:lnTo>
                      <a:pt x="7593" y="2891"/>
                    </a:lnTo>
                    <a:lnTo>
                      <a:pt x="6995" y="2293"/>
                    </a:lnTo>
                    <a:lnTo>
                      <a:pt x="8318" y="1001"/>
                    </a:lnTo>
                    <a:close/>
                    <a:moveTo>
                      <a:pt x="10681" y="3112"/>
                    </a:moveTo>
                    <a:cubicBezTo>
                      <a:pt x="10901" y="3112"/>
                      <a:pt x="11059" y="3301"/>
                      <a:pt x="11059" y="3553"/>
                    </a:cubicBezTo>
                    <a:cubicBezTo>
                      <a:pt x="11059" y="3742"/>
                      <a:pt x="10870" y="3931"/>
                      <a:pt x="10681" y="3931"/>
                    </a:cubicBezTo>
                    <a:lnTo>
                      <a:pt x="9578" y="3931"/>
                    </a:lnTo>
                    <a:cubicBezTo>
                      <a:pt x="9326" y="3931"/>
                      <a:pt x="9137" y="3742"/>
                      <a:pt x="9137" y="3553"/>
                    </a:cubicBezTo>
                    <a:cubicBezTo>
                      <a:pt x="9137" y="3301"/>
                      <a:pt x="9326" y="3112"/>
                      <a:pt x="9578" y="3112"/>
                    </a:cubicBezTo>
                    <a:close/>
                    <a:moveTo>
                      <a:pt x="4458" y="1"/>
                    </a:moveTo>
                    <a:cubicBezTo>
                      <a:pt x="4348" y="1"/>
                      <a:pt x="4238" y="40"/>
                      <a:pt x="4159" y="119"/>
                    </a:cubicBezTo>
                    <a:cubicBezTo>
                      <a:pt x="4065" y="245"/>
                      <a:pt x="3939" y="308"/>
                      <a:pt x="3781" y="308"/>
                    </a:cubicBezTo>
                    <a:lnTo>
                      <a:pt x="2395" y="308"/>
                    </a:lnTo>
                    <a:cubicBezTo>
                      <a:pt x="914" y="308"/>
                      <a:pt x="0" y="1442"/>
                      <a:pt x="0" y="2639"/>
                    </a:cubicBezTo>
                    <a:lnTo>
                      <a:pt x="0" y="4341"/>
                    </a:lnTo>
                    <a:cubicBezTo>
                      <a:pt x="0" y="4561"/>
                      <a:pt x="189" y="4719"/>
                      <a:pt x="441" y="4719"/>
                    </a:cubicBezTo>
                    <a:lnTo>
                      <a:pt x="12287" y="4719"/>
                    </a:lnTo>
                    <a:cubicBezTo>
                      <a:pt x="12508" y="4719"/>
                      <a:pt x="12665" y="4530"/>
                      <a:pt x="12665" y="4341"/>
                    </a:cubicBezTo>
                    <a:lnTo>
                      <a:pt x="12665" y="2639"/>
                    </a:lnTo>
                    <a:cubicBezTo>
                      <a:pt x="12728" y="1474"/>
                      <a:pt x="11783" y="371"/>
                      <a:pt x="10303" y="371"/>
                    </a:cubicBezTo>
                    <a:lnTo>
                      <a:pt x="8948" y="371"/>
                    </a:lnTo>
                    <a:cubicBezTo>
                      <a:pt x="8727" y="371"/>
                      <a:pt x="8664" y="277"/>
                      <a:pt x="8538" y="151"/>
                    </a:cubicBezTo>
                    <a:cubicBezTo>
                      <a:pt x="8456" y="52"/>
                      <a:pt x="8339" y="5"/>
                      <a:pt x="8219" y="5"/>
                    </a:cubicBezTo>
                    <a:cubicBezTo>
                      <a:pt x="8110" y="5"/>
                      <a:pt x="7998" y="44"/>
                      <a:pt x="7908" y="119"/>
                    </a:cubicBezTo>
                    <a:lnTo>
                      <a:pt x="6333" y="1694"/>
                    </a:lnTo>
                    <a:lnTo>
                      <a:pt x="4758" y="119"/>
                    </a:lnTo>
                    <a:cubicBezTo>
                      <a:pt x="4679" y="40"/>
                      <a:pt x="4569" y="1"/>
                      <a:pt x="44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31"/>
              <p:cNvSpPr/>
              <p:nvPr/>
            </p:nvSpPr>
            <p:spPr>
              <a:xfrm>
                <a:off x="-64332100" y="3362225"/>
                <a:ext cx="170150" cy="199025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7961" extrusionOk="0">
                    <a:moveTo>
                      <a:pt x="4506" y="3266"/>
                    </a:moveTo>
                    <a:cubicBezTo>
                      <a:pt x="4569" y="3266"/>
                      <a:pt x="4601" y="3298"/>
                      <a:pt x="4632" y="3298"/>
                    </a:cubicBezTo>
                    <a:lnTo>
                      <a:pt x="5577" y="4621"/>
                    </a:lnTo>
                    <a:cubicBezTo>
                      <a:pt x="5420" y="5881"/>
                      <a:pt x="4664" y="7110"/>
                      <a:pt x="3403" y="7110"/>
                    </a:cubicBezTo>
                    <a:cubicBezTo>
                      <a:pt x="2206" y="7110"/>
                      <a:pt x="1419" y="5944"/>
                      <a:pt x="1261" y="4621"/>
                    </a:cubicBezTo>
                    <a:lnTo>
                      <a:pt x="2206" y="3298"/>
                    </a:lnTo>
                    <a:cubicBezTo>
                      <a:pt x="2238" y="3266"/>
                      <a:pt x="2269" y="3266"/>
                      <a:pt x="2301" y="3266"/>
                    </a:cubicBezTo>
                    <a:close/>
                    <a:moveTo>
                      <a:pt x="4055" y="1"/>
                    </a:moveTo>
                    <a:cubicBezTo>
                      <a:pt x="3400" y="1"/>
                      <a:pt x="2703" y="167"/>
                      <a:pt x="2049" y="494"/>
                    </a:cubicBezTo>
                    <a:cubicBezTo>
                      <a:pt x="1957" y="483"/>
                      <a:pt x="1867" y="478"/>
                      <a:pt x="1779" y="478"/>
                    </a:cubicBezTo>
                    <a:cubicBezTo>
                      <a:pt x="1354" y="478"/>
                      <a:pt x="976" y="600"/>
                      <a:pt x="662" y="809"/>
                    </a:cubicBezTo>
                    <a:cubicBezTo>
                      <a:pt x="347" y="1061"/>
                      <a:pt x="1" y="1534"/>
                      <a:pt x="1" y="2384"/>
                    </a:cubicBezTo>
                    <a:cubicBezTo>
                      <a:pt x="1" y="2857"/>
                      <a:pt x="95" y="3613"/>
                      <a:pt x="347" y="4621"/>
                    </a:cubicBezTo>
                    <a:cubicBezTo>
                      <a:pt x="473" y="4810"/>
                      <a:pt x="536" y="6070"/>
                      <a:pt x="1482" y="7078"/>
                    </a:cubicBezTo>
                    <a:cubicBezTo>
                      <a:pt x="2049" y="7646"/>
                      <a:pt x="2710" y="7961"/>
                      <a:pt x="3403" y="7961"/>
                    </a:cubicBezTo>
                    <a:cubicBezTo>
                      <a:pt x="5136" y="7961"/>
                      <a:pt x="6207" y="6417"/>
                      <a:pt x="6396" y="4621"/>
                    </a:cubicBezTo>
                    <a:cubicBezTo>
                      <a:pt x="6554" y="4085"/>
                      <a:pt x="6774" y="3046"/>
                      <a:pt x="6806" y="2447"/>
                    </a:cubicBezTo>
                    <a:cubicBezTo>
                      <a:pt x="6806" y="1565"/>
                      <a:pt x="6459" y="872"/>
                      <a:pt x="5703" y="431"/>
                    </a:cubicBezTo>
                    <a:cubicBezTo>
                      <a:pt x="5234" y="143"/>
                      <a:pt x="4662" y="1"/>
                      <a:pt x="40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2" name="Google Shape;742;p31"/>
          <p:cNvGrpSpPr/>
          <p:nvPr/>
        </p:nvGrpSpPr>
        <p:grpSpPr>
          <a:xfrm>
            <a:off x="457212" y="3596880"/>
            <a:ext cx="8229588" cy="901980"/>
            <a:chOff x="457212" y="3596880"/>
            <a:chExt cx="8229588" cy="901980"/>
          </a:xfrm>
        </p:grpSpPr>
        <p:sp>
          <p:nvSpPr>
            <p:cNvPr id="743" name="Google Shape;743;p31"/>
            <p:cNvSpPr/>
            <p:nvPr/>
          </p:nvSpPr>
          <p:spPr>
            <a:xfrm>
              <a:off x="864006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31"/>
            <p:cNvSpPr/>
            <p:nvPr/>
          </p:nvSpPr>
          <p:spPr>
            <a:xfrm>
              <a:off x="992341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85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31"/>
            <p:cNvSpPr/>
            <p:nvPr/>
          </p:nvSpPr>
          <p:spPr>
            <a:xfrm>
              <a:off x="1121887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31"/>
            <p:cNvSpPr/>
            <p:nvPr/>
          </p:nvSpPr>
          <p:spPr>
            <a:xfrm>
              <a:off x="1251433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7" name="Google Shape;747;p31"/>
            <p:cNvGrpSpPr/>
            <p:nvPr/>
          </p:nvGrpSpPr>
          <p:grpSpPr>
            <a:xfrm>
              <a:off x="457212" y="3596880"/>
              <a:ext cx="8229588" cy="901980"/>
              <a:chOff x="457212" y="3596880"/>
              <a:chExt cx="8229588" cy="901980"/>
            </a:xfrm>
          </p:grpSpPr>
          <p:sp>
            <p:nvSpPr>
              <p:cNvPr id="748" name="Google Shape;748;p31"/>
              <p:cNvSpPr/>
              <p:nvPr/>
            </p:nvSpPr>
            <p:spPr>
              <a:xfrm>
                <a:off x="6368260" y="3596880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31"/>
              <p:cNvSpPr/>
              <p:nvPr/>
            </p:nvSpPr>
            <p:spPr>
              <a:xfrm>
                <a:off x="499578" y="3684050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31"/>
              <p:cNvSpPr/>
              <p:nvPr/>
            </p:nvSpPr>
            <p:spPr>
              <a:xfrm>
                <a:off x="499577" y="3684046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31"/>
              <p:cNvSpPr/>
              <p:nvPr/>
            </p:nvSpPr>
            <p:spPr>
              <a:xfrm>
                <a:off x="499577" y="4014568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31"/>
              <p:cNvSpPr/>
              <p:nvPr/>
            </p:nvSpPr>
            <p:spPr>
              <a:xfrm>
                <a:off x="1263538" y="3684046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31"/>
              <p:cNvSpPr/>
              <p:nvPr/>
            </p:nvSpPr>
            <p:spPr>
              <a:xfrm>
                <a:off x="457212" y="3641666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1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31"/>
              <p:cNvSpPr/>
              <p:nvPr/>
            </p:nvSpPr>
            <p:spPr>
              <a:xfrm>
                <a:off x="550430" y="4472215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31"/>
              <p:cNvSpPr/>
              <p:nvPr/>
            </p:nvSpPr>
            <p:spPr>
              <a:xfrm>
                <a:off x="6728751" y="3684050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31"/>
              <p:cNvSpPr/>
              <p:nvPr/>
            </p:nvSpPr>
            <p:spPr>
              <a:xfrm>
                <a:off x="8600830" y="3834169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1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31"/>
              <p:cNvSpPr/>
              <p:nvPr/>
            </p:nvSpPr>
            <p:spPr>
              <a:xfrm>
                <a:off x="7259345" y="3652560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31"/>
              <p:cNvSpPr/>
              <p:nvPr/>
            </p:nvSpPr>
            <p:spPr>
              <a:xfrm>
                <a:off x="7634668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31"/>
              <p:cNvSpPr/>
              <p:nvPr/>
            </p:nvSpPr>
            <p:spPr>
              <a:xfrm>
                <a:off x="7764229" y="4335407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31"/>
              <p:cNvSpPr/>
              <p:nvPr/>
            </p:nvSpPr>
            <p:spPr>
              <a:xfrm>
                <a:off x="7892564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31"/>
              <p:cNvSpPr/>
              <p:nvPr/>
            </p:nvSpPr>
            <p:spPr>
              <a:xfrm>
                <a:off x="8022110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2" name="Google Shape;762;p31"/>
            <p:cNvSpPr txBox="1"/>
            <p:nvPr/>
          </p:nvSpPr>
          <p:spPr>
            <a:xfrm>
              <a:off x="7315200" y="3865775"/>
              <a:ext cx="1143000" cy="36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763" name="Google Shape;763;p31"/>
            <p:cNvGrpSpPr/>
            <p:nvPr/>
          </p:nvGrpSpPr>
          <p:grpSpPr>
            <a:xfrm>
              <a:off x="697082" y="3863840"/>
              <a:ext cx="370645" cy="368042"/>
              <a:chOff x="-63250675" y="3744075"/>
              <a:chExt cx="320350" cy="318100"/>
            </a:xfrm>
          </p:grpSpPr>
          <p:sp>
            <p:nvSpPr>
              <p:cNvPr id="764" name="Google Shape;764;p31"/>
              <p:cNvSpPr/>
              <p:nvPr/>
            </p:nvSpPr>
            <p:spPr>
              <a:xfrm>
                <a:off x="-63126250" y="3744075"/>
                <a:ext cx="195925" cy="192875"/>
              </a:xfrm>
              <a:custGeom>
                <a:avLst/>
                <a:gdLst/>
                <a:ahLst/>
                <a:cxnLst/>
                <a:rect l="l" t="t" r="r" b="b"/>
                <a:pathLst>
                  <a:path w="7837" h="7715" extrusionOk="0">
                    <a:moveTo>
                      <a:pt x="6020" y="0"/>
                    </a:moveTo>
                    <a:cubicBezTo>
                      <a:pt x="5921" y="0"/>
                      <a:pt x="5820" y="37"/>
                      <a:pt x="5735" y="122"/>
                    </a:cubicBezTo>
                    <a:lnTo>
                      <a:pt x="4097" y="1760"/>
                    </a:lnTo>
                    <a:cubicBezTo>
                      <a:pt x="4034" y="1854"/>
                      <a:pt x="3971" y="1917"/>
                      <a:pt x="3971" y="2012"/>
                    </a:cubicBezTo>
                    <a:lnTo>
                      <a:pt x="3782" y="3304"/>
                    </a:lnTo>
                    <a:lnTo>
                      <a:pt x="1734" y="5351"/>
                    </a:lnTo>
                    <a:cubicBezTo>
                      <a:pt x="1576" y="5288"/>
                      <a:pt x="1387" y="5225"/>
                      <a:pt x="1230" y="5225"/>
                    </a:cubicBezTo>
                    <a:cubicBezTo>
                      <a:pt x="537" y="5225"/>
                      <a:pt x="1" y="5793"/>
                      <a:pt x="1" y="6486"/>
                    </a:cubicBezTo>
                    <a:cubicBezTo>
                      <a:pt x="1" y="7210"/>
                      <a:pt x="537" y="7714"/>
                      <a:pt x="1230" y="7714"/>
                    </a:cubicBezTo>
                    <a:cubicBezTo>
                      <a:pt x="1891" y="7714"/>
                      <a:pt x="2458" y="7179"/>
                      <a:pt x="2458" y="6486"/>
                    </a:cubicBezTo>
                    <a:cubicBezTo>
                      <a:pt x="2458" y="6297"/>
                      <a:pt x="2395" y="6139"/>
                      <a:pt x="2332" y="5982"/>
                    </a:cubicBezTo>
                    <a:lnTo>
                      <a:pt x="4380" y="3934"/>
                    </a:lnTo>
                    <a:lnTo>
                      <a:pt x="5672" y="3745"/>
                    </a:lnTo>
                    <a:cubicBezTo>
                      <a:pt x="5735" y="3745"/>
                      <a:pt x="5829" y="3713"/>
                      <a:pt x="5924" y="3619"/>
                    </a:cubicBezTo>
                    <a:lnTo>
                      <a:pt x="7562" y="1980"/>
                    </a:lnTo>
                    <a:cubicBezTo>
                      <a:pt x="7837" y="1706"/>
                      <a:pt x="7609" y="1254"/>
                      <a:pt x="7251" y="1254"/>
                    </a:cubicBezTo>
                    <a:cubicBezTo>
                      <a:pt x="7240" y="1254"/>
                      <a:pt x="7228" y="1255"/>
                      <a:pt x="7216" y="1256"/>
                    </a:cubicBezTo>
                    <a:lnTo>
                      <a:pt x="6302" y="1382"/>
                    </a:lnTo>
                    <a:lnTo>
                      <a:pt x="6428" y="468"/>
                    </a:lnTo>
                    <a:cubicBezTo>
                      <a:pt x="6472" y="203"/>
                      <a:pt x="6253" y="0"/>
                      <a:pt x="60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31"/>
              <p:cNvSpPr/>
              <p:nvPr/>
            </p:nvSpPr>
            <p:spPr>
              <a:xfrm>
                <a:off x="-63190025" y="3814050"/>
                <a:ext cx="186675" cy="185900"/>
              </a:xfrm>
              <a:custGeom>
                <a:avLst/>
                <a:gdLst/>
                <a:ahLst/>
                <a:cxnLst/>
                <a:rect l="l" t="t" r="r" b="b"/>
                <a:pathLst>
                  <a:path w="7467" h="7436" extrusionOk="0">
                    <a:moveTo>
                      <a:pt x="3718" y="1"/>
                    </a:moveTo>
                    <a:cubicBezTo>
                      <a:pt x="1670" y="1"/>
                      <a:pt x="0" y="1670"/>
                      <a:pt x="0" y="3750"/>
                    </a:cubicBezTo>
                    <a:cubicBezTo>
                      <a:pt x="0" y="5797"/>
                      <a:pt x="1638" y="7436"/>
                      <a:pt x="3718" y="7436"/>
                    </a:cubicBezTo>
                    <a:cubicBezTo>
                      <a:pt x="5765" y="7436"/>
                      <a:pt x="7467" y="5797"/>
                      <a:pt x="7467" y="3750"/>
                    </a:cubicBezTo>
                    <a:cubicBezTo>
                      <a:pt x="7467" y="3151"/>
                      <a:pt x="7341" y="2647"/>
                      <a:pt x="7120" y="2143"/>
                    </a:cubicBezTo>
                    <a:lnTo>
                      <a:pt x="5828" y="3435"/>
                    </a:lnTo>
                    <a:cubicBezTo>
                      <a:pt x="5828" y="3498"/>
                      <a:pt x="5860" y="3624"/>
                      <a:pt x="5860" y="3718"/>
                    </a:cubicBezTo>
                    <a:cubicBezTo>
                      <a:pt x="5860" y="4852"/>
                      <a:pt x="4915" y="5797"/>
                      <a:pt x="3781" y="5797"/>
                    </a:cubicBezTo>
                    <a:cubicBezTo>
                      <a:pt x="2615" y="5797"/>
                      <a:pt x="1670" y="4852"/>
                      <a:pt x="1670" y="3718"/>
                    </a:cubicBezTo>
                    <a:cubicBezTo>
                      <a:pt x="1733" y="2552"/>
                      <a:pt x="2615" y="1607"/>
                      <a:pt x="3781" y="1607"/>
                    </a:cubicBezTo>
                    <a:cubicBezTo>
                      <a:pt x="3875" y="1607"/>
                      <a:pt x="3970" y="1607"/>
                      <a:pt x="4033" y="1670"/>
                    </a:cubicBezTo>
                    <a:lnTo>
                      <a:pt x="5356" y="347"/>
                    </a:lnTo>
                    <a:cubicBezTo>
                      <a:pt x="4883" y="127"/>
                      <a:pt x="4316" y="1"/>
                      <a:pt x="37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31"/>
              <p:cNvSpPr/>
              <p:nvPr/>
            </p:nvSpPr>
            <p:spPr>
              <a:xfrm>
                <a:off x="-63250675" y="3751050"/>
                <a:ext cx="311125" cy="3111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5" extrusionOk="0">
                    <a:moveTo>
                      <a:pt x="6270" y="0"/>
                    </a:moveTo>
                    <a:cubicBezTo>
                      <a:pt x="2773" y="0"/>
                      <a:pt x="0" y="2804"/>
                      <a:pt x="0" y="6238"/>
                    </a:cubicBezTo>
                    <a:cubicBezTo>
                      <a:pt x="0" y="9641"/>
                      <a:pt x="2804" y="12445"/>
                      <a:pt x="6238" y="12445"/>
                    </a:cubicBezTo>
                    <a:cubicBezTo>
                      <a:pt x="9672" y="12445"/>
                      <a:pt x="12445" y="9641"/>
                      <a:pt x="12445" y="6238"/>
                    </a:cubicBezTo>
                    <a:cubicBezTo>
                      <a:pt x="12445" y="5325"/>
                      <a:pt x="12256" y="4411"/>
                      <a:pt x="11878" y="3592"/>
                    </a:cubicBezTo>
                    <a:lnTo>
                      <a:pt x="11563" y="3907"/>
                    </a:lnTo>
                    <a:cubicBezTo>
                      <a:pt x="11342" y="4096"/>
                      <a:pt x="11121" y="4222"/>
                      <a:pt x="10838" y="4253"/>
                    </a:cubicBezTo>
                    <a:lnTo>
                      <a:pt x="10397" y="4348"/>
                    </a:lnTo>
                    <a:cubicBezTo>
                      <a:pt x="10680" y="4915"/>
                      <a:pt x="10806" y="5545"/>
                      <a:pt x="10806" y="6238"/>
                    </a:cubicBezTo>
                    <a:cubicBezTo>
                      <a:pt x="10806" y="8759"/>
                      <a:pt x="8759" y="10743"/>
                      <a:pt x="6270" y="10743"/>
                    </a:cubicBezTo>
                    <a:cubicBezTo>
                      <a:pt x="3781" y="10743"/>
                      <a:pt x="1733" y="8696"/>
                      <a:pt x="1733" y="6238"/>
                    </a:cubicBezTo>
                    <a:cubicBezTo>
                      <a:pt x="1733" y="3718"/>
                      <a:pt x="3781" y="1670"/>
                      <a:pt x="6270" y="1670"/>
                    </a:cubicBezTo>
                    <a:cubicBezTo>
                      <a:pt x="6931" y="1670"/>
                      <a:pt x="7561" y="1796"/>
                      <a:pt x="8160" y="2048"/>
                    </a:cubicBezTo>
                    <a:lnTo>
                      <a:pt x="8254" y="1607"/>
                    </a:lnTo>
                    <a:cubicBezTo>
                      <a:pt x="8286" y="1355"/>
                      <a:pt x="8412" y="1103"/>
                      <a:pt x="8601" y="914"/>
                    </a:cubicBezTo>
                    <a:lnTo>
                      <a:pt x="8916" y="599"/>
                    </a:lnTo>
                    <a:cubicBezTo>
                      <a:pt x="8097" y="189"/>
                      <a:pt x="7215" y="0"/>
                      <a:pt x="62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67" name="Google Shape;767;p31"/>
            <p:cNvSpPr txBox="1"/>
            <p:nvPr/>
          </p:nvSpPr>
          <p:spPr>
            <a:xfrm>
              <a:off x="1481500" y="3847175"/>
              <a:ext cx="59817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3.   How you would promote the e-sports festival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3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Task 5: Extended Activity</a:t>
            </a:r>
            <a:endParaRPr/>
          </a:p>
        </p:txBody>
      </p:sp>
      <p:sp>
        <p:nvSpPr>
          <p:cNvPr id="773" name="Google Shape;773;p32"/>
          <p:cNvSpPr txBox="1"/>
          <p:nvPr/>
        </p:nvSpPr>
        <p:spPr>
          <a:xfrm>
            <a:off x="0" y="0"/>
            <a:ext cx="7522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88900" marR="76200" lvl="0" indent="0" algn="l" rtl="0">
              <a:lnSpc>
                <a:spcPct val="145454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dk1"/>
              </a:solidFill>
            </a:endParaRPr>
          </a:p>
        </p:txBody>
      </p:sp>
      <p:sp>
        <p:nvSpPr>
          <p:cNvPr id="774" name="Google Shape;774;p32"/>
          <p:cNvSpPr txBox="1"/>
          <p:nvPr/>
        </p:nvSpPr>
        <p:spPr>
          <a:xfrm>
            <a:off x="423575" y="870350"/>
            <a:ext cx="8350800" cy="3763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88900" marR="7620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solidFill>
                  <a:srgbClr val="0000FF"/>
                </a:solidFill>
              </a:rPr>
              <a:t>The principal has agreed to hold an inter-school e-sports festival at our school during English Week. As a member of the school Computer Club, you are asked to promote it by giving a </a:t>
            </a:r>
            <a:r>
              <a:rPr lang="en" sz="1700" b="1" u="sng">
                <a:solidFill>
                  <a:srgbClr val="0000FF"/>
                </a:solidFill>
              </a:rPr>
              <a:t>video presentation</a:t>
            </a:r>
            <a:r>
              <a:rPr lang="en" sz="1700" b="1">
                <a:solidFill>
                  <a:srgbClr val="0000FF"/>
                </a:solidFill>
              </a:rPr>
              <a:t> using a </a:t>
            </a:r>
            <a:r>
              <a:rPr lang="en" sz="1700" b="1" i="1" u="sng">
                <a:solidFill>
                  <a:srgbClr val="0000FF"/>
                </a:solidFill>
              </a:rPr>
              <a:t>poster / leaflet / presentation slide</a:t>
            </a:r>
            <a:r>
              <a:rPr lang="en" sz="1700" b="1">
                <a:solidFill>
                  <a:srgbClr val="0000FF"/>
                </a:solidFill>
              </a:rPr>
              <a:t> (</a:t>
            </a:r>
            <a:r>
              <a:rPr lang="en" sz="1700" b="1" i="1">
                <a:solidFill>
                  <a:srgbClr val="0000FF"/>
                </a:solidFill>
              </a:rPr>
              <a:t>choose one ONLY</a:t>
            </a:r>
            <a:r>
              <a:rPr lang="en" sz="1700" b="1">
                <a:solidFill>
                  <a:srgbClr val="0000FF"/>
                </a:solidFill>
              </a:rPr>
              <a:t>).  Please make sure it is at least </a:t>
            </a:r>
            <a:r>
              <a:rPr lang="en" sz="1700" b="1" u="sng">
                <a:solidFill>
                  <a:srgbClr val="0000FF"/>
                </a:solidFill>
              </a:rPr>
              <a:t>1.5 minutes</a:t>
            </a:r>
            <a:r>
              <a:rPr lang="en" sz="1700" b="1">
                <a:solidFill>
                  <a:srgbClr val="0000FF"/>
                </a:solidFill>
              </a:rPr>
              <a:t> long.</a:t>
            </a:r>
            <a:endParaRPr sz="1700" b="1">
              <a:solidFill>
                <a:srgbClr val="0000FF"/>
              </a:solidFill>
            </a:endParaRPr>
          </a:p>
          <a:p>
            <a:pPr marL="88900" marR="76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0000FF"/>
                </a:solidFill>
              </a:rPr>
              <a:t> </a:t>
            </a:r>
            <a:endParaRPr sz="1700" b="1">
              <a:solidFill>
                <a:srgbClr val="0000FF"/>
              </a:solidFill>
            </a:endParaRPr>
          </a:p>
          <a:p>
            <a:pPr marL="88900" marR="762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solidFill>
                  <a:srgbClr val="0000FF"/>
                </a:solidFill>
              </a:rPr>
              <a:t>Your presentation should include:</a:t>
            </a:r>
            <a:endParaRPr sz="1700" b="1">
              <a:solidFill>
                <a:srgbClr val="0000FF"/>
              </a:solidFill>
            </a:endParaRPr>
          </a:p>
          <a:p>
            <a:pPr marL="457200" marR="76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❖"/>
            </a:pPr>
            <a:r>
              <a:rPr lang="en" sz="1700" b="1">
                <a:solidFill>
                  <a:srgbClr val="0000FF"/>
                </a:solidFill>
              </a:rPr>
              <a:t>what e-sports is;</a:t>
            </a:r>
            <a:endParaRPr sz="1700" b="1">
              <a:solidFill>
                <a:srgbClr val="0000FF"/>
              </a:solidFill>
            </a:endParaRPr>
          </a:p>
          <a:p>
            <a:pPr marL="457200" marR="76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❖"/>
            </a:pPr>
            <a:r>
              <a:rPr lang="en" sz="1700" b="1">
                <a:solidFill>
                  <a:srgbClr val="0000FF"/>
                </a:solidFill>
              </a:rPr>
              <a:t>the benefits of e-sports; </a:t>
            </a:r>
            <a:endParaRPr sz="1700" b="1">
              <a:solidFill>
                <a:srgbClr val="0000FF"/>
              </a:solidFill>
            </a:endParaRPr>
          </a:p>
          <a:p>
            <a:pPr marL="457200" marR="76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❖"/>
            </a:pPr>
            <a:r>
              <a:rPr lang="en" sz="1700" b="1">
                <a:solidFill>
                  <a:srgbClr val="0000FF"/>
                </a:solidFill>
              </a:rPr>
              <a:t>the details of the inter-school e-sports festival and</a:t>
            </a:r>
            <a:endParaRPr sz="1700" b="1">
              <a:solidFill>
                <a:srgbClr val="0000FF"/>
              </a:solidFill>
            </a:endParaRPr>
          </a:p>
          <a:p>
            <a:pPr marL="457200" marR="76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400"/>
              <a:buChar char="❖"/>
            </a:pPr>
            <a:r>
              <a:rPr lang="en" sz="1700" b="1">
                <a:solidFill>
                  <a:srgbClr val="0000FF"/>
                </a:solidFill>
              </a:rPr>
              <a:t>attractions of the festival.</a:t>
            </a:r>
            <a:endParaRPr sz="1700" b="1">
              <a:solidFill>
                <a:srgbClr val="0000FF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775" name="Google Shape;775;p32"/>
          <p:cNvGrpSpPr/>
          <p:nvPr/>
        </p:nvGrpSpPr>
        <p:grpSpPr>
          <a:xfrm>
            <a:off x="6247285" y="2457794"/>
            <a:ext cx="2224574" cy="2256165"/>
            <a:chOff x="638095" y="1886693"/>
            <a:chExt cx="2765507" cy="2845459"/>
          </a:xfrm>
        </p:grpSpPr>
        <p:sp>
          <p:nvSpPr>
            <p:cNvPr id="776" name="Google Shape;776;p32"/>
            <p:cNvSpPr/>
            <p:nvPr/>
          </p:nvSpPr>
          <p:spPr>
            <a:xfrm>
              <a:off x="726900" y="4323357"/>
              <a:ext cx="2676702" cy="408795"/>
            </a:xfrm>
            <a:custGeom>
              <a:avLst/>
              <a:gdLst/>
              <a:ahLst/>
              <a:cxnLst/>
              <a:rect l="l" t="t" r="r" b="b"/>
              <a:pathLst>
                <a:path w="162372" h="24798" extrusionOk="0">
                  <a:moveTo>
                    <a:pt x="81166" y="0"/>
                  </a:moveTo>
                  <a:cubicBezTo>
                    <a:pt x="36325" y="0"/>
                    <a:pt x="1" y="5546"/>
                    <a:pt x="1" y="12399"/>
                  </a:cubicBezTo>
                  <a:cubicBezTo>
                    <a:pt x="1" y="19212"/>
                    <a:pt x="36325" y="24798"/>
                    <a:pt x="81166" y="24798"/>
                  </a:cubicBezTo>
                  <a:cubicBezTo>
                    <a:pt x="126008" y="24798"/>
                    <a:pt x="162372" y="19212"/>
                    <a:pt x="162372" y="12399"/>
                  </a:cubicBezTo>
                  <a:cubicBezTo>
                    <a:pt x="162372" y="5546"/>
                    <a:pt x="126008" y="0"/>
                    <a:pt x="81166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32"/>
            <p:cNvSpPr/>
            <p:nvPr/>
          </p:nvSpPr>
          <p:spPr>
            <a:xfrm>
              <a:off x="1401466" y="3415792"/>
              <a:ext cx="712976" cy="307561"/>
            </a:xfrm>
            <a:custGeom>
              <a:avLst/>
              <a:gdLst/>
              <a:ahLst/>
              <a:cxnLst/>
              <a:rect l="l" t="t" r="r" b="b"/>
              <a:pathLst>
                <a:path w="43250" h="18657" extrusionOk="0">
                  <a:moveTo>
                    <a:pt x="42777" y="0"/>
                  </a:moveTo>
                  <a:cubicBezTo>
                    <a:pt x="42622" y="0"/>
                    <a:pt x="42464" y="83"/>
                    <a:pt x="42386" y="270"/>
                  </a:cubicBezTo>
                  <a:cubicBezTo>
                    <a:pt x="41395" y="2924"/>
                    <a:pt x="40405" y="5539"/>
                    <a:pt x="38662" y="7757"/>
                  </a:cubicBezTo>
                  <a:cubicBezTo>
                    <a:pt x="37038" y="9975"/>
                    <a:pt x="34740" y="11560"/>
                    <a:pt x="32086" y="12352"/>
                  </a:cubicBezTo>
                  <a:cubicBezTo>
                    <a:pt x="31312" y="12552"/>
                    <a:pt x="30548" y="12642"/>
                    <a:pt x="29796" y="12642"/>
                  </a:cubicBezTo>
                  <a:cubicBezTo>
                    <a:pt x="25629" y="12642"/>
                    <a:pt x="21834" y="9856"/>
                    <a:pt x="18578" y="7440"/>
                  </a:cubicBezTo>
                  <a:cubicBezTo>
                    <a:pt x="16717" y="5935"/>
                    <a:pt x="14736" y="4588"/>
                    <a:pt x="12676" y="3360"/>
                  </a:cubicBezTo>
                  <a:cubicBezTo>
                    <a:pt x="10735" y="2251"/>
                    <a:pt x="8715" y="1023"/>
                    <a:pt x="6536" y="508"/>
                  </a:cubicBezTo>
                  <a:cubicBezTo>
                    <a:pt x="6023" y="389"/>
                    <a:pt x="5499" y="325"/>
                    <a:pt x="4985" y="325"/>
                  </a:cubicBezTo>
                  <a:cubicBezTo>
                    <a:pt x="3278" y="325"/>
                    <a:pt x="1682" y="1030"/>
                    <a:pt x="951" y="2766"/>
                  </a:cubicBezTo>
                  <a:cubicBezTo>
                    <a:pt x="0" y="4984"/>
                    <a:pt x="951" y="7361"/>
                    <a:pt x="2417" y="9183"/>
                  </a:cubicBezTo>
                  <a:cubicBezTo>
                    <a:pt x="4397" y="11480"/>
                    <a:pt x="6695" y="13461"/>
                    <a:pt x="9309" y="15046"/>
                  </a:cubicBezTo>
                  <a:cubicBezTo>
                    <a:pt x="10537" y="15877"/>
                    <a:pt x="11884" y="16590"/>
                    <a:pt x="13270" y="17224"/>
                  </a:cubicBezTo>
                  <a:cubicBezTo>
                    <a:pt x="14617" y="17898"/>
                    <a:pt x="16043" y="18413"/>
                    <a:pt x="17549" y="18650"/>
                  </a:cubicBezTo>
                  <a:cubicBezTo>
                    <a:pt x="17570" y="18655"/>
                    <a:pt x="17592" y="18657"/>
                    <a:pt x="17612" y="18657"/>
                  </a:cubicBezTo>
                  <a:cubicBezTo>
                    <a:pt x="17961" y="18657"/>
                    <a:pt x="18083" y="18047"/>
                    <a:pt x="17747" y="17898"/>
                  </a:cubicBezTo>
                  <a:cubicBezTo>
                    <a:pt x="16519" y="17303"/>
                    <a:pt x="15251" y="16907"/>
                    <a:pt x="14023" y="16353"/>
                  </a:cubicBezTo>
                  <a:cubicBezTo>
                    <a:pt x="12835" y="15838"/>
                    <a:pt x="11646" y="15204"/>
                    <a:pt x="10498" y="14570"/>
                  </a:cubicBezTo>
                  <a:cubicBezTo>
                    <a:pt x="8240" y="13223"/>
                    <a:pt x="6101" y="11560"/>
                    <a:pt x="4239" y="9658"/>
                  </a:cubicBezTo>
                  <a:cubicBezTo>
                    <a:pt x="2615" y="7955"/>
                    <a:pt x="793" y="5420"/>
                    <a:pt x="2060" y="2964"/>
                  </a:cubicBezTo>
                  <a:cubicBezTo>
                    <a:pt x="2651" y="1822"/>
                    <a:pt x="3691" y="1434"/>
                    <a:pt x="4821" y="1434"/>
                  </a:cubicBezTo>
                  <a:cubicBezTo>
                    <a:pt x="5966" y="1434"/>
                    <a:pt x="7204" y="1832"/>
                    <a:pt x="8160" y="2251"/>
                  </a:cubicBezTo>
                  <a:cubicBezTo>
                    <a:pt x="10141" y="3122"/>
                    <a:pt x="12082" y="4192"/>
                    <a:pt x="13904" y="5420"/>
                  </a:cubicBezTo>
                  <a:cubicBezTo>
                    <a:pt x="15885" y="6727"/>
                    <a:pt x="17747" y="8232"/>
                    <a:pt x="19688" y="9619"/>
                  </a:cubicBezTo>
                  <a:cubicBezTo>
                    <a:pt x="22696" y="11781"/>
                    <a:pt x="26176" y="13745"/>
                    <a:pt x="29872" y="13745"/>
                  </a:cubicBezTo>
                  <a:cubicBezTo>
                    <a:pt x="30848" y="13745"/>
                    <a:pt x="31838" y="13609"/>
                    <a:pt x="32839" y="13303"/>
                  </a:cubicBezTo>
                  <a:cubicBezTo>
                    <a:pt x="38424" y="11560"/>
                    <a:pt x="41989" y="6014"/>
                    <a:pt x="43178" y="508"/>
                  </a:cubicBezTo>
                  <a:cubicBezTo>
                    <a:pt x="43250" y="196"/>
                    <a:pt x="43016" y="0"/>
                    <a:pt x="42777" y="0"/>
                  </a:cubicBezTo>
                  <a:close/>
                </a:path>
              </a:pathLst>
            </a:custGeom>
            <a:solidFill>
              <a:srgbClr val="3B46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32"/>
            <p:cNvSpPr/>
            <p:nvPr/>
          </p:nvSpPr>
          <p:spPr>
            <a:xfrm>
              <a:off x="2586028" y="3903468"/>
              <a:ext cx="713092" cy="678325"/>
            </a:xfrm>
            <a:custGeom>
              <a:avLst/>
              <a:gdLst/>
              <a:ahLst/>
              <a:cxnLst/>
              <a:rect l="l" t="t" r="r" b="b"/>
              <a:pathLst>
                <a:path w="43257" h="41148" extrusionOk="0">
                  <a:moveTo>
                    <a:pt x="23371" y="0"/>
                  </a:moveTo>
                  <a:cubicBezTo>
                    <a:pt x="23134" y="40"/>
                    <a:pt x="23094" y="357"/>
                    <a:pt x="23332" y="476"/>
                  </a:cubicBezTo>
                  <a:lnTo>
                    <a:pt x="23332" y="515"/>
                  </a:lnTo>
                  <a:cubicBezTo>
                    <a:pt x="28204" y="1704"/>
                    <a:pt x="32007" y="5229"/>
                    <a:pt x="35216" y="8953"/>
                  </a:cubicBezTo>
                  <a:cubicBezTo>
                    <a:pt x="38503" y="12795"/>
                    <a:pt x="41355" y="17430"/>
                    <a:pt x="41435" y="22659"/>
                  </a:cubicBezTo>
                  <a:cubicBezTo>
                    <a:pt x="41514" y="25154"/>
                    <a:pt x="40761" y="27610"/>
                    <a:pt x="39296" y="29630"/>
                  </a:cubicBezTo>
                  <a:cubicBezTo>
                    <a:pt x="37870" y="31611"/>
                    <a:pt x="36047" y="33314"/>
                    <a:pt x="33948" y="34582"/>
                  </a:cubicBezTo>
                  <a:cubicBezTo>
                    <a:pt x="29432" y="37315"/>
                    <a:pt x="24362" y="38979"/>
                    <a:pt x="19093" y="39415"/>
                  </a:cubicBezTo>
                  <a:cubicBezTo>
                    <a:pt x="16043" y="39692"/>
                    <a:pt x="12953" y="39771"/>
                    <a:pt x="9903" y="39850"/>
                  </a:cubicBezTo>
                  <a:cubicBezTo>
                    <a:pt x="8811" y="39878"/>
                    <a:pt x="7699" y="39906"/>
                    <a:pt x="6595" y="39906"/>
                  </a:cubicBezTo>
                  <a:cubicBezTo>
                    <a:pt x="6137" y="39906"/>
                    <a:pt x="5681" y="39902"/>
                    <a:pt x="5229" y="39890"/>
                  </a:cubicBezTo>
                  <a:cubicBezTo>
                    <a:pt x="4405" y="39890"/>
                    <a:pt x="3536" y="39845"/>
                    <a:pt x="2658" y="39845"/>
                  </a:cubicBezTo>
                  <a:cubicBezTo>
                    <a:pt x="1890" y="39845"/>
                    <a:pt x="1115" y="39880"/>
                    <a:pt x="357" y="40009"/>
                  </a:cubicBezTo>
                  <a:cubicBezTo>
                    <a:pt x="0" y="40049"/>
                    <a:pt x="40" y="40603"/>
                    <a:pt x="357" y="40682"/>
                  </a:cubicBezTo>
                  <a:cubicBezTo>
                    <a:pt x="1679" y="40996"/>
                    <a:pt x="3063" y="41125"/>
                    <a:pt x="4427" y="41125"/>
                  </a:cubicBezTo>
                  <a:cubicBezTo>
                    <a:pt x="4616" y="41125"/>
                    <a:pt x="4804" y="41123"/>
                    <a:pt x="4991" y="41118"/>
                  </a:cubicBezTo>
                  <a:cubicBezTo>
                    <a:pt x="5724" y="41138"/>
                    <a:pt x="6447" y="41148"/>
                    <a:pt x="7170" y="41148"/>
                  </a:cubicBezTo>
                  <a:cubicBezTo>
                    <a:pt x="7893" y="41148"/>
                    <a:pt x="8616" y="41138"/>
                    <a:pt x="9349" y="41118"/>
                  </a:cubicBezTo>
                  <a:cubicBezTo>
                    <a:pt x="12280" y="41078"/>
                    <a:pt x="15211" y="40920"/>
                    <a:pt x="18143" y="40722"/>
                  </a:cubicBezTo>
                  <a:cubicBezTo>
                    <a:pt x="23649" y="40326"/>
                    <a:pt x="28996" y="38702"/>
                    <a:pt x="33829" y="35968"/>
                  </a:cubicBezTo>
                  <a:cubicBezTo>
                    <a:pt x="38266" y="33433"/>
                    <a:pt x="42108" y="29432"/>
                    <a:pt x="42663" y="24164"/>
                  </a:cubicBezTo>
                  <a:cubicBezTo>
                    <a:pt x="43257" y="18777"/>
                    <a:pt x="40682" y="13667"/>
                    <a:pt x="37394" y="9547"/>
                  </a:cubicBezTo>
                  <a:cubicBezTo>
                    <a:pt x="35572" y="7210"/>
                    <a:pt x="33473" y="5110"/>
                    <a:pt x="31135" y="3288"/>
                  </a:cubicBezTo>
                  <a:cubicBezTo>
                    <a:pt x="28878" y="1506"/>
                    <a:pt x="26303" y="198"/>
                    <a:pt x="23371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32"/>
            <p:cNvSpPr/>
            <p:nvPr/>
          </p:nvSpPr>
          <p:spPr>
            <a:xfrm>
              <a:off x="2172008" y="3386795"/>
              <a:ext cx="1179452" cy="1064700"/>
            </a:xfrm>
            <a:custGeom>
              <a:avLst/>
              <a:gdLst/>
              <a:ahLst/>
              <a:cxnLst/>
              <a:rect l="l" t="t" r="r" b="b"/>
              <a:pathLst>
                <a:path w="71547" h="64586" extrusionOk="0">
                  <a:moveTo>
                    <a:pt x="64240" y="0"/>
                  </a:moveTo>
                  <a:cubicBezTo>
                    <a:pt x="60816" y="0"/>
                    <a:pt x="55901" y="1542"/>
                    <a:pt x="48962" y="5396"/>
                  </a:cubicBezTo>
                  <a:cubicBezTo>
                    <a:pt x="30304" y="15735"/>
                    <a:pt x="13905" y="38869"/>
                    <a:pt x="13905" y="38869"/>
                  </a:cubicBezTo>
                  <a:cubicBezTo>
                    <a:pt x="13905" y="38869"/>
                    <a:pt x="1" y="56140"/>
                    <a:pt x="872" y="58833"/>
                  </a:cubicBezTo>
                  <a:cubicBezTo>
                    <a:pt x="1693" y="61259"/>
                    <a:pt x="7044" y="64585"/>
                    <a:pt x="11544" y="64585"/>
                  </a:cubicBezTo>
                  <a:cubicBezTo>
                    <a:pt x="12040" y="64585"/>
                    <a:pt x="12526" y="64545"/>
                    <a:pt x="12994" y="64458"/>
                  </a:cubicBezTo>
                  <a:cubicBezTo>
                    <a:pt x="17747" y="63587"/>
                    <a:pt x="30304" y="56140"/>
                    <a:pt x="46030" y="44454"/>
                  </a:cubicBezTo>
                  <a:cubicBezTo>
                    <a:pt x="61757" y="32768"/>
                    <a:pt x="71184" y="17518"/>
                    <a:pt x="71422" y="9437"/>
                  </a:cubicBezTo>
                  <a:cubicBezTo>
                    <a:pt x="71546" y="4368"/>
                    <a:pt x="70003" y="0"/>
                    <a:pt x="6424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32"/>
            <p:cNvSpPr/>
            <p:nvPr/>
          </p:nvSpPr>
          <p:spPr>
            <a:xfrm>
              <a:off x="638095" y="3666397"/>
              <a:ext cx="1565927" cy="800528"/>
            </a:xfrm>
            <a:custGeom>
              <a:avLst/>
              <a:gdLst/>
              <a:ahLst/>
              <a:cxnLst/>
              <a:rect l="l" t="t" r="r" b="b"/>
              <a:pathLst>
                <a:path w="94991" h="48561" extrusionOk="0">
                  <a:moveTo>
                    <a:pt x="20116" y="1"/>
                  </a:moveTo>
                  <a:cubicBezTo>
                    <a:pt x="18793" y="1"/>
                    <a:pt x="17583" y="125"/>
                    <a:pt x="16519" y="398"/>
                  </a:cubicBezTo>
                  <a:cubicBezTo>
                    <a:pt x="0" y="4637"/>
                    <a:pt x="3962" y="18659"/>
                    <a:pt x="18935" y="27968"/>
                  </a:cubicBezTo>
                  <a:cubicBezTo>
                    <a:pt x="33909" y="37238"/>
                    <a:pt x="46783" y="43536"/>
                    <a:pt x="65638" y="46507"/>
                  </a:cubicBezTo>
                  <a:cubicBezTo>
                    <a:pt x="76175" y="48189"/>
                    <a:pt x="81195" y="48560"/>
                    <a:pt x="83573" y="48560"/>
                  </a:cubicBezTo>
                  <a:cubicBezTo>
                    <a:pt x="85451" y="48560"/>
                    <a:pt x="85682" y="48329"/>
                    <a:pt x="85682" y="48329"/>
                  </a:cubicBezTo>
                  <a:cubicBezTo>
                    <a:pt x="85682" y="48329"/>
                    <a:pt x="94991" y="44724"/>
                    <a:pt x="86910" y="33356"/>
                  </a:cubicBezTo>
                  <a:cubicBezTo>
                    <a:pt x="78829" y="21947"/>
                    <a:pt x="61756" y="14461"/>
                    <a:pt x="61756" y="14461"/>
                  </a:cubicBezTo>
                  <a:cubicBezTo>
                    <a:pt x="61756" y="14461"/>
                    <a:pt x="34362" y="1"/>
                    <a:pt x="2011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32"/>
            <p:cNvSpPr/>
            <p:nvPr/>
          </p:nvSpPr>
          <p:spPr>
            <a:xfrm>
              <a:off x="2567746" y="3285066"/>
              <a:ext cx="381364" cy="560952"/>
            </a:xfrm>
            <a:custGeom>
              <a:avLst/>
              <a:gdLst/>
              <a:ahLst/>
              <a:cxnLst/>
              <a:rect l="l" t="t" r="r" b="b"/>
              <a:pathLst>
                <a:path w="23134" h="34028" extrusionOk="0">
                  <a:moveTo>
                    <a:pt x="14736" y="0"/>
                  </a:moveTo>
                  <a:lnTo>
                    <a:pt x="0" y="7527"/>
                  </a:lnTo>
                  <a:cubicBezTo>
                    <a:pt x="0" y="7527"/>
                    <a:pt x="1228" y="10101"/>
                    <a:pt x="3169" y="13587"/>
                  </a:cubicBezTo>
                  <a:cubicBezTo>
                    <a:pt x="5070" y="17073"/>
                    <a:pt x="5625" y="26184"/>
                    <a:pt x="5625" y="26184"/>
                  </a:cubicBezTo>
                  <a:lnTo>
                    <a:pt x="20598" y="34027"/>
                  </a:lnTo>
                  <a:cubicBezTo>
                    <a:pt x="20598" y="34027"/>
                    <a:pt x="22460" y="31849"/>
                    <a:pt x="22817" y="27729"/>
                  </a:cubicBezTo>
                  <a:cubicBezTo>
                    <a:pt x="23054" y="25431"/>
                    <a:pt x="23134" y="21312"/>
                    <a:pt x="20678" y="12557"/>
                  </a:cubicBezTo>
                  <a:cubicBezTo>
                    <a:pt x="18182" y="3803"/>
                    <a:pt x="14736" y="0"/>
                    <a:pt x="14736" y="0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32"/>
            <p:cNvSpPr/>
            <p:nvPr/>
          </p:nvSpPr>
          <p:spPr>
            <a:xfrm>
              <a:off x="2593892" y="2606560"/>
              <a:ext cx="534147" cy="1924706"/>
            </a:xfrm>
            <a:custGeom>
              <a:avLst/>
              <a:gdLst/>
              <a:ahLst/>
              <a:cxnLst/>
              <a:rect l="l" t="t" r="r" b="b"/>
              <a:pathLst>
                <a:path w="32402" h="116755" extrusionOk="0">
                  <a:moveTo>
                    <a:pt x="8669" y="0"/>
                  </a:moveTo>
                  <a:cubicBezTo>
                    <a:pt x="8602" y="0"/>
                    <a:pt x="8532" y="24"/>
                    <a:pt x="8476" y="81"/>
                  </a:cubicBezTo>
                  <a:cubicBezTo>
                    <a:pt x="5861" y="3765"/>
                    <a:pt x="5584" y="8479"/>
                    <a:pt x="6812" y="12718"/>
                  </a:cubicBezTo>
                  <a:cubicBezTo>
                    <a:pt x="8159" y="17273"/>
                    <a:pt x="11090" y="21155"/>
                    <a:pt x="14259" y="24601"/>
                  </a:cubicBezTo>
                  <a:cubicBezTo>
                    <a:pt x="17388" y="28087"/>
                    <a:pt x="20637" y="31335"/>
                    <a:pt x="23489" y="35019"/>
                  </a:cubicBezTo>
                  <a:cubicBezTo>
                    <a:pt x="26301" y="38743"/>
                    <a:pt x="28717" y="42783"/>
                    <a:pt x="30064" y="47299"/>
                  </a:cubicBezTo>
                  <a:cubicBezTo>
                    <a:pt x="30817" y="49716"/>
                    <a:pt x="31173" y="52290"/>
                    <a:pt x="31134" y="54865"/>
                  </a:cubicBezTo>
                  <a:cubicBezTo>
                    <a:pt x="31015" y="57440"/>
                    <a:pt x="30302" y="59975"/>
                    <a:pt x="29074" y="62233"/>
                  </a:cubicBezTo>
                  <a:cubicBezTo>
                    <a:pt x="26816" y="66472"/>
                    <a:pt x="23489" y="70037"/>
                    <a:pt x="21904" y="74592"/>
                  </a:cubicBezTo>
                  <a:cubicBezTo>
                    <a:pt x="20320" y="79148"/>
                    <a:pt x="20399" y="84139"/>
                    <a:pt x="22102" y="88655"/>
                  </a:cubicBezTo>
                  <a:cubicBezTo>
                    <a:pt x="23013" y="91031"/>
                    <a:pt x="24321" y="93210"/>
                    <a:pt x="25192" y="95587"/>
                  </a:cubicBezTo>
                  <a:cubicBezTo>
                    <a:pt x="25984" y="97686"/>
                    <a:pt x="26341" y="99905"/>
                    <a:pt x="26182" y="102162"/>
                  </a:cubicBezTo>
                  <a:cubicBezTo>
                    <a:pt x="25945" y="106718"/>
                    <a:pt x="23330" y="110798"/>
                    <a:pt x="19250" y="112897"/>
                  </a:cubicBezTo>
                  <a:cubicBezTo>
                    <a:pt x="15356" y="115057"/>
                    <a:pt x="10828" y="115571"/>
                    <a:pt x="6403" y="115571"/>
                  </a:cubicBezTo>
                  <a:cubicBezTo>
                    <a:pt x="5877" y="115571"/>
                    <a:pt x="5353" y="115564"/>
                    <a:pt x="4831" y="115552"/>
                  </a:cubicBezTo>
                  <a:cubicBezTo>
                    <a:pt x="3484" y="115552"/>
                    <a:pt x="2098" y="115472"/>
                    <a:pt x="751" y="115433"/>
                  </a:cubicBezTo>
                  <a:cubicBezTo>
                    <a:pt x="738" y="115432"/>
                    <a:pt x="725" y="115432"/>
                    <a:pt x="712" y="115432"/>
                  </a:cubicBezTo>
                  <a:cubicBezTo>
                    <a:pt x="0" y="115432"/>
                    <a:pt x="51" y="116503"/>
                    <a:pt x="751" y="116542"/>
                  </a:cubicBezTo>
                  <a:cubicBezTo>
                    <a:pt x="2620" y="116656"/>
                    <a:pt x="4520" y="116755"/>
                    <a:pt x="6422" y="116755"/>
                  </a:cubicBezTo>
                  <a:cubicBezTo>
                    <a:pt x="9799" y="116755"/>
                    <a:pt x="13179" y="116443"/>
                    <a:pt x="16398" y="115353"/>
                  </a:cubicBezTo>
                  <a:cubicBezTo>
                    <a:pt x="20557" y="113967"/>
                    <a:pt x="24241" y="111234"/>
                    <a:pt x="25984" y="107114"/>
                  </a:cubicBezTo>
                  <a:cubicBezTo>
                    <a:pt x="27806" y="102876"/>
                    <a:pt x="27371" y="98201"/>
                    <a:pt x="25667" y="94042"/>
                  </a:cubicBezTo>
                  <a:cubicBezTo>
                    <a:pt x="24677" y="91744"/>
                    <a:pt x="23489" y="89526"/>
                    <a:pt x="22736" y="87110"/>
                  </a:cubicBezTo>
                  <a:cubicBezTo>
                    <a:pt x="22023" y="84733"/>
                    <a:pt x="21785" y="82237"/>
                    <a:pt x="21983" y="79781"/>
                  </a:cubicBezTo>
                  <a:cubicBezTo>
                    <a:pt x="22142" y="77286"/>
                    <a:pt x="22815" y="74870"/>
                    <a:pt x="23924" y="72612"/>
                  </a:cubicBezTo>
                  <a:cubicBezTo>
                    <a:pt x="25034" y="70512"/>
                    <a:pt x="26301" y="68492"/>
                    <a:pt x="27688" y="66511"/>
                  </a:cubicBezTo>
                  <a:cubicBezTo>
                    <a:pt x="29034" y="64570"/>
                    <a:pt x="30223" y="62431"/>
                    <a:pt x="31134" y="60213"/>
                  </a:cubicBezTo>
                  <a:cubicBezTo>
                    <a:pt x="32045" y="57797"/>
                    <a:pt x="32401" y="55182"/>
                    <a:pt x="32203" y="52607"/>
                  </a:cubicBezTo>
                  <a:cubicBezTo>
                    <a:pt x="31530" y="42863"/>
                    <a:pt x="25628" y="34702"/>
                    <a:pt x="19171" y="27849"/>
                  </a:cubicBezTo>
                  <a:cubicBezTo>
                    <a:pt x="15883" y="24364"/>
                    <a:pt x="12358" y="21036"/>
                    <a:pt x="9902" y="16877"/>
                  </a:cubicBezTo>
                  <a:cubicBezTo>
                    <a:pt x="7525" y="12876"/>
                    <a:pt x="6297" y="8083"/>
                    <a:pt x="7564" y="3488"/>
                  </a:cubicBezTo>
                  <a:cubicBezTo>
                    <a:pt x="7842" y="2379"/>
                    <a:pt x="8277" y="1309"/>
                    <a:pt x="8872" y="319"/>
                  </a:cubicBezTo>
                  <a:cubicBezTo>
                    <a:pt x="8985" y="149"/>
                    <a:pt x="8836" y="0"/>
                    <a:pt x="8669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32"/>
            <p:cNvSpPr/>
            <p:nvPr/>
          </p:nvSpPr>
          <p:spPr>
            <a:xfrm>
              <a:off x="2488717" y="2635309"/>
              <a:ext cx="201809" cy="153212"/>
            </a:xfrm>
            <a:custGeom>
              <a:avLst/>
              <a:gdLst/>
              <a:ahLst/>
              <a:cxnLst/>
              <a:rect l="l" t="t" r="r" b="b"/>
              <a:pathLst>
                <a:path w="12242" h="9294" extrusionOk="0">
                  <a:moveTo>
                    <a:pt x="9429" y="1"/>
                  </a:moveTo>
                  <a:cubicBezTo>
                    <a:pt x="9429" y="1"/>
                    <a:pt x="8518" y="5269"/>
                    <a:pt x="7488" y="5943"/>
                  </a:cubicBezTo>
                  <a:cubicBezTo>
                    <a:pt x="7204" y="6135"/>
                    <a:pt x="6651" y="6198"/>
                    <a:pt x="5991" y="6198"/>
                  </a:cubicBezTo>
                  <a:cubicBezTo>
                    <a:pt x="4748" y="6198"/>
                    <a:pt x="3123" y="5976"/>
                    <a:pt x="2194" y="5976"/>
                  </a:cubicBezTo>
                  <a:cubicBezTo>
                    <a:pt x="1892" y="5976"/>
                    <a:pt x="1664" y="5999"/>
                    <a:pt x="1546" y="6062"/>
                  </a:cubicBezTo>
                  <a:cubicBezTo>
                    <a:pt x="872" y="6378"/>
                    <a:pt x="1" y="8399"/>
                    <a:pt x="3249" y="8755"/>
                  </a:cubicBezTo>
                  <a:cubicBezTo>
                    <a:pt x="5287" y="8954"/>
                    <a:pt x="7154" y="9293"/>
                    <a:pt x="8428" y="9293"/>
                  </a:cubicBezTo>
                  <a:cubicBezTo>
                    <a:pt x="9185" y="9293"/>
                    <a:pt x="9732" y="9174"/>
                    <a:pt x="9983" y="8834"/>
                  </a:cubicBezTo>
                  <a:cubicBezTo>
                    <a:pt x="10657" y="7963"/>
                    <a:pt x="12241" y="635"/>
                    <a:pt x="12241" y="635"/>
                  </a:cubicBezTo>
                  <a:lnTo>
                    <a:pt x="942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32"/>
            <p:cNvSpPr/>
            <p:nvPr/>
          </p:nvSpPr>
          <p:spPr>
            <a:xfrm>
              <a:off x="1936272" y="1886693"/>
              <a:ext cx="805836" cy="482862"/>
            </a:xfrm>
            <a:custGeom>
              <a:avLst/>
              <a:gdLst/>
              <a:ahLst/>
              <a:cxnLst/>
              <a:rect l="l" t="t" r="r" b="b"/>
              <a:pathLst>
                <a:path w="48883" h="29291" extrusionOk="0">
                  <a:moveTo>
                    <a:pt x="18448" y="1"/>
                  </a:moveTo>
                  <a:cubicBezTo>
                    <a:pt x="15846" y="1"/>
                    <a:pt x="13585" y="292"/>
                    <a:pt x="11924" y="928"/>
                  </a:cubicBezTo>
                  <a:cubicBezTo>
                    <a:pt x="6814" y="2869"/>
                    <a:pt x="4121" y="6593"/>
                    <a:pt x="2694" y="10593"/>
                  </a:cubicBezTo>
                  <a:cubicBezTo>
                    <a:pt x="1625" y="13802"/>
                    <a:pt x="714" y="17050"/>
                    <a:pt x="1" y="20378"/>
                  </a:cubicBezTo>
                  <a:lnTo>
                    <a:pt x="2298" y="20457"/>
                  </a:lnTo>
                  <a:cubicBezTo>
                    <a:pt x="2298" y="20457"/>
                    <a:pt x="4121" y="9405"/>
                    <a:pt x="7765" y="5959"/>
                  </a:cubicBezTo>
                  <a:cubicBezTo>
                    <a:pt x="10565" y="3311"/>
                    <a:pt x="13739" y="1996"/>
                    <a:pt x="18384" y="1996"/>
                  </a:cubicBezTo>
                  <a:cubicBezTo>
                    <a:pt x="19784" y="1996"/>
                    <a:pt x="21318" y="2116"/>
                    <a:pt x="23016" y="2354"/>
                  </a:cubicBezTo>
                  <a:cubicBezTo>
                    <a:pt x="30384" y="3384"/>
                    <a:pt x="38900" y="5642"/>
                    <a:pt x="41673" y="7504"/>
                  </a:cubicBezTo>
                  <a:cubicBezTo>
                    <a:pt x="44446" y="9366"/>
                    <a:pt x="46387" y="11703"/>
                    <a:pt x="46189" y="16654"/>
                  </a:cubicBezTo>
                  <a:cubicBezTo>
                    <a:pt x="45951" y="21566"/>
                    <a:pt x="45714" y="28934"/>
                    <a:pt x="45714" y="28934"/>
                  </a:cubicBezTo>
                  <a:lnTo>
                    <a:pt x="48011" y="29291"/>
                  </a:lnTo>
                  <a:cubicBezTo>
                    <a:pt x="48011" y="29291"/>
                    <a:pt x="48883" y="20893"/>
                    <a:pt x="48288" y="14990"/>
                  </a:cubicBezTo>
                  <a:cubicBezTo>
                    <a:pt x="47694" y="9088"/>
                    <a:pt x="45436" y="6236"/>
                    <a:pt x="36523" y="3226"/>
                  </a:cubicBezTo>
                  <a:cubicBezTo>
                    <a:pt x="30558" y="1228"/>
                    <a:pt x="23786" y="1"/>
                    <a:pt x="184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785;p32"/>
            <p:cNvSpPr/>
            <p:nvPr/>
          </p:nvSpPr>
          <p:spPr>
            <a:xfrm>
              <a:off x="2571653" y="2339519"/>
              <a:ext cx="257298" cy="315358"/>
            </a:xfrm>
            <a:custGeom>
              <a:avLst/>
              <a:gdLst/>
              <a:ahLst/>
              <a:cxnLst/>
              <a:rect l="l" t="t" r="r" b="b"/>
              <a:pathLst>
                <a:path w="15608" h="19130" extrusionOk="0">
                  <a:moveTo>
                    <a:pt x="8633" y="0"/>
                  </a:moveTo>
                  <a:cubicBezTo>
                    <a:pt x="6278" y="0"/>
                    <a:pt x="4398" y="752"/>
                    <a:pt x="4398" y="752"/>
                  </a:cubicBezTo>
                  <a:lnTo>
                    <a:pt x="1" y="16914"/>
                  </a:lnTo>
                  <a:cubicBezTo>
                    <a:pt x="555" y="17350"/>
                    <a:pt x="1229" y="17627"/>
                    <a:pt x="1902" y="17825"/>
                  </a:cubicBezTo>
                  <a:cubicBezTo>
                    <a:pt x="2687" y="18006"/>
                    <a:pt x="6045" y="19129"/>
                    <a:pt x="8809" y="19129"/>
                  </a:cubicBezTo>
                  <a:cubicBezTo>
                    <a:pt x="9674" y="19129"/>
                    <a:pt x="10480" y="19019"/>
                    <a:pt x="11132" y="18736"/>
                  </a:cubicBezTo>
                  <a:cubicBezTo>
                    <a:pt x="13825" y="17508"/>
                    <a:pt x="14697" y="11527"/>
                    <a:pt x="15172" y="7605"/>
                  </a:cubicBezTo>
                  <a:cubicBezTo>
                    <a:pt x="15608" y="3683"/>
                    <a:pt x="14499" y="1188"/>
                    <a:pt x="11132" y="316"/>
                  </a:cubicBezTo>
                  <a:cubicBezTo>
                    <a:pt x="10281" y="86"/>
                    <a:pt x="9430" y="0"/>
                    <a:pt x="863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786;p32"/>
            <p:cNvSpPr/>
            <p:nvPr/>
          </p:nvSpPr>
          <p:spPr>
            <a:xfrm>
              <a:off x="1812865" y="2201688"/>
              <a:ext cx="205057" cy="311748"/>
            </a:xfrm>
            <a:custGeom>
              <a:avLst/>
              <a:gdLst/>
              <a:ahLst/>
              <a:cxnLst/>
              <a:rect l="l" t="t" r="r" b="b"/>
              <a:pathLst>
                <a:path w="12439" h="18911" extrusionOk="0">
                  <a:moveTo>
                    <a:pt x="6282" y="0"/>
                  </a:moveTo>
                  <a:cubicBezTo>
                    <a:pt x="6209" y="0"/>
                    <a:pt x="6135" y="1"/>
                    <a:pt x="6061" y="2"/>
                  </a:cubicBezTo>
                  <a:cubicBezTo>
                    <a:pt x="1783" y="121"/>
                    <a:pt x="673" y="4637"/>
                    <a:pt x="317" y="8202"/>
                  </a:cubicBezTo>
                  <a:cubicBezTo>
                    <a:pt x="0" y="11807"/>
                    <a:pt x="673" y="18303"/>
                    <a:pt x="4833" y="18778"/>
                  </a:cubicBezTo>
                  <a:cubicBezTo>
                    <a:pt x="5627" y="18867"/>
                    <a:pt x="6425" y="18911"/>
                    <a:pt x="7224" y="18911"/>
                  </a:cubicBezTo>
                  <a:cubicBezTo>
                    <a:pt x="8938" y="18911"/>
                    <a:pt x="10658" y="18708"/>
                    <a:pt x="12359" y="18303"/>
                  </a:cubicBezTo>
                  <a:lnTo>
                    <a:pt x="12438" y="2141"/>
                  </a:lnTo>
                  <a:cubicBezTo>
                    <a:pt x="12438" y="2141"/>
                    <a:pt x="10374" y="0"/>
                    <a:pt x="62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787;p32"/>
            <p:cNvSpPr/>
            <p:nvPr/>
          </p:nvSpPr>
          <p:spPr>
            <a:xfrm>
              <a:off x="1554925" y="2532031"/>
              <a:ext cx="1098379" cy="1435942"/>
            </a:xfrm>
            <a:custGeom>
              <a:avLst/>
              <a:gdLst/>
              <a:ahLst/>
              <a:cxnLst/>
              <a:rect l="l" t="t" r="r" b="b"/>
              <a:pathLst>
                <a:path w="66629" h="87106" extrusionOk="0">
                  <a:moveTo>
                    <a:pt x="17979" y="0"/>
                  </a:moveTo>
                  <a:cubicBezTo>
                    <a:pt x="17858" y="0"/>
                    <a:pt x="17753" y="15"/>
                    <a:pt x="17667" y="47"/>
                  </a:cubicBezTo>
                  <a:cubicBezTo>
                    <a:pt x="16756" y="364"/>
                    <a:pt x="7328" y="21319"/>
                    <a:pt x="4318" y="32252"/>
                  </a:cubicBezTo>
                  <a:cubicBezTo>
                    <a:pt x="1347" y="43145"/>
                    <a:pt x="0" y="57683"/>
                    <a:pt x="1347" y="67586"/>
                  </a:cubicBezTo>
                  <a:cubicBezTo>
                    <a:pt x="2733" y="77449"/>
                    <a:pt x="4833" y="82401"/>
                    <a:pt x="4833" y="82401"/>
                  </a:cubicBezTo>
                  <a:cubicBezTo>
                    <a:pt x="4833" y="82401"/>
                    <a:pt x="25035" y="86600"/>
                    <a:pt x="32205" y="87036"/>
                  </a:cubicBezTo>
                  <a:cubicBezTo>
                    <a:pt x="33006" y="87084"/>
                    <a:pt x="33899" y="87106"/>
                    <a:pt x="34852" y="87106"/>
                  </a:cubicBezTo>
                  <a:cubicBezTo>
                    <a:pt x="42482" y="87106"/>
                    <a:pt x="54031" y="85728"/>
                    <a:pt x="54031" y="85728"/>
                  </a:cubicBezTo>
                  <a:cubicBezTo>
                    <a:pt x="54031" y="85728"/>
                    <a:pt x="53754" y="61169"/>
                    <a:pt x="55695" y="52335"/>
                  </a:cubicBezTo>
                  <a:cubicBezTo>
                    <a:pt x="57636" y="43502"/>
                    <a:pt x="59577" y="36292"/>
                    <a:pt x="60766" y="34193"/>
                  </a:cubicBezTo>
                  <a:cubicBezTo>
                    <a:pt x="61994" y="32093"/>
                    <a:pt x="66628" y="29875"/>
                    <a:pt x="66628" y="29875"/>
                  </a:cubicBezTo>
                  <a:cubicBezTo>
                    <a:pt x="66628" y="29875"/>
                    <a:pt x="59894" y="19813"/>
                    <a:pt x="49238" y="14030"/>
                  </a:cubicBezTo>
                  <a:cubicBezTo>
                    <a:pt x="42187" y="10069"/>
                    <a:pt x="35018" y="6939"/>
                    <a:pt x="35018" y="6939"/>
                  </a:cubicBezTo>
                  <a:cubicBezTo>
                    <a:pt x="35018" y="6939"/>
                    <a:pt x="28442" y="4681"/>
                    <a:pt x="24837" y="2899"/>
                  </a:cubicBezTo>
                  <a:cubicBezTo>
                    <a:pt x="21624" y="1257"/>
                    <a:pt x="19087" y="0"/>
                    <a:pt x="1797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788;p32"/>
            <p:cNvSpPr/>
            <p:nvPr/>
          </p:nvSpPr>
          <p:spPr>
            <a:xfrm>
              <a:off x="2027698" y="2649684"/>
              <a:ext cx="357213" cy="281580"/>
            </a:xfrm>
            <a:custGeom>
              <a:avLst/>
              <a:gdLst/>
              <a:ahLst/>
              <a:cxnLst/>
              <a:rect l="l" t="t" r="r" b="b"/>
              <a:pathLst>
                <a:path w="21669" h="17081" extrusionOk="0">
                  <a:moveTo>
                    <a:pt x="2100" y="0"/>
                  </a:moveTo>
                  <a:cubicBezTo>
                    <a:pt x="2100" y="1"/>
                    <a:pt x="1" y="6180"/>
                    <a:pt x="3368" y="11013"/>
                  </a:cubicBezTo>
                  <a:cubicBezTo>
                    <a:pt x="6208" y="15089"/>
                    <a:pt x="10627" y="17080"/>
                    <a:pt x="14175" y="17080"/>
                  </a:cubicBezTo>
                  <a:cubicBezTo>
                    <a:pt x="14833" y="17080"/>
                    <a:pt x="15461" y="17012"/>
                    <a:pt x="16044" y="16875"/>
                  </a:cubicBezTo>
                  <a:cubicBezTo>
                    <a:pt x="19767" y="15964"/>
                    <a:pt x="21193" y="12914"/>
                    <a:pt x="21431" y="10220"/>
                  </a:cubicBezTo>
                  <a:cubicBezTo>
                    <a:pt x="21669" y="7527"/>
                    <a:pt x="19728" y="4635"/>
                    <a:pt x="19728" y="4635"/>
                  </a:cubicBezTo>
                  <a:lnTo>
                    <a:pt x="2100" y="0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789;p32"/>
            <p:cNvSpPr/>
            <p:nvPr/>
          </p:nvSpPr>
          <p:spPr>
            <a:xfrm>
              <a:off x="2053167" y="2649684"/>
              <a:ext cx="327821" cy="190517"/>
            </a:xfrm>
            <a:custGeom>
              <a:avLst/>
              <a:gdLst/>
              <a:ahLst/>
              <a:cxnLst/>
              <a:rect l="l" t="t" r="r" b="b"/>
              <a:pathLst>
                <a:path w="19886" h="11557" extrusionOk="0">
                  <a:moveTo>
                    <a:pt x="555" y="0"/>
                  </a:moveTo>
                  <a:cubicBezTo>
                    <a:pt x="278" y="951"/>
                    <a:pt x="80" y="1941"/>
                    <a:pt x="0" y="2892"/>
                  </a:cubicBezTo>
                  <a:cubicBezTo>
                    <a:pt x="555" y="4041"/>
                    <a:pt x="1189" y="5110"/>
                    <a:pt x="1902" y="6180"/>
                  </a:cubicBezTo>
                  <a:cubicBezTo>
                    <a:pt x="3051" y="7685"/>
                    <a:pt x="4556" y="8953"/>
                    <a:pt x="6220" y="9824"/>
                  </a:cubicBezTo>
                  <a:cubicBezTo>
                    <a:pt x="8226" y="10962"/>
                    <a:pt x="10481" y="11557"/>
                    <a:pt x="12763" y="11557"/>
                  </a:cubicBezTo>
                  <a:cubicBezTo>
                    <a:pt x="13500" y="11557"/>
                    <a:pt x="14239" y="11495"/>
                    <a:pt x="14974" y="11369"/>
                  </a:cubicBezTo>
                  <a:cubicBezTo>
                    <a:pt x="15885" y="11211"/>
                    <a:pt x="16796" y="10973"/>
                    <a:pt x="17707" y="10616"/>
                  </a:cubicBezTo>
                  <a:cubicBezTo>
                    <a:pt x="18420" y="10379"/>
                    <a:pt x="19173" y="10141"/>
                    <a:pt x="19886" y="9824"/>
                  </a:cubicBezTo>
                  <a:cubicBezTo>
                    <a:pt x="19886" y="7249"/>
                    <a:pt x="18183" y="4635"/>
                    <a:pt x="18183" y="4635"/>
                  </a:cubicBezTo>
                  <a:lnTo>
                    <a:pt x="555" y="0"/>
                  </a:ln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790;p32"/>
            <p:cNvSpPr/>
            <p:nvPr/>
          </p:nvSpPr>
          <p:spPr>
            <a:xfrm>
              <a:off x="1984606" y="2002154"/>
              <a:ext cx="677830" cy="798121"/>
            </a:xfrm>
            <a:custGeom>
              <a:avLst/>
              <a:gdLst/>
              <a:ahLst/>
              <a:cxnLst/>
              <a:rect l="l" t="t" r="r" b="b"/>
              <a:pathLst>
                <a:path w="41118" h="48415" extrusionOk="0">
                  <a:moveTo>
                    <a:pt x="21186" y="0"/>
                  </a:moveTo>
                  <a:cubicBezTo>
                    <a:pt x="20964" y="0"/>
                    <a:pt x="20755" y="8"/>
                    <a:pt x="20559" y="24"/>
                  </a:cubicBezTo>
                  <a:cubicBezTo>
                    <a:pt x="20559" y="24"/>
                    <a:pt x="20530" y="24"/>
                    <a:pt x="20475" y="24"/>
                  </a:cubicBezTo>
                  <a:cubicBezTo>
                    <a:pt x="19492" y="24"/>
                    <a:pt x="10143" y="131"/>
                    <a:pt x="6655" y="4144"/>
                  </a:cubicBezTo>
                  <a:cubicBezTo>
                    <a:pt x="2931" y="8422"/>
                    <a:pt x="911" y="16860"/>
                    <a:pt x="475" y="20108"/>
                  </a:cubicBezTo>
                  <a:cubicBezTo>
                    <a:pt x="0" y="23356"/>
                    <a:pt x="119" y="34606"/>
                    <a:pt x="3288" y="39756"/>
                  </a:cubicBezTo>
                  <a:cubicBezTo>
                    <a:pt x="6282" y="44683"/>
                    <a:pt x="11961" y="48414"/>
                    <a:pt x="19526" y="48414"/>
                  </a:cubicBezTo>
                  <a:cubicBezTo>
                    <a:pt x="19866" y="48414"/>
                    <a:pt x="20211" y="48407"/>
                    <a:pt x="20559" y="48391"/>
                  </a:cubicBezTo>
                  <a:cubicBezTo>
                    <a:pt x="28640" y="48074"/>
                    <a:pt x="33790" y="43242"/>
                    <a:pt x="36840" y="37735"/>
                  </a:cubicBezTo>
                  <a:cubicBezTo>
                    <a:pt x="39890" y="32229"/>
                    <a:pt x="40207" y="25376"/>
                    <a:pt x="40642" y="21574"/>
                  </a:cubicBezTo>
                  <a:cubicBezTo>
                    <a:pt x="41118" y="17771"/>
                    <a:pt x="40761" y="12027"/>
                    <a:pt x="38068" y="7630"/>
                  </a:cubicBezTo>
                  <a:cubicBezTo>
                    <a:pt x="35498" y="3472"/>
                    <a:pt x="25787" y="0"/>
                    <a:pt x="21186" y="0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791;p32"/>
            <p:cNvSpPr/>
            <p:nvPr/>
          </p:nvSpPr>
          <p:spPr>
            <a:xfrm>
              <a:off x="2284336" y="2343558"/>
              <a:ext cx="101234" cy="222201"/>
            </a:xfrm>
            <a:custGeom>
              <a:avLst/>
              <a:gdLst/>
              <a:ahLst/>
              <a:cxnLst/>
              <a:rect l="l" t="t" r="r" b="b"/>
              <a:pathLst>
                <a:path w="6141" h="13479" extrusionOk="0">
                  <a:moveTo>
                    <a:pt x="1625" y="1"/>
                  </a:moveTo>
                  <a:cubicBezTo>
                    <a:pt x="1523" y="1"/>
                    <a:pt x="1420" y="57"/>
                    <a:pt x="1387" y="190"/>
                  </a:cubicBezTo>
                  <a:cubicBezTo>
                    <a:pt x="951" y="2052"/>
                    <a:pt x="634" y="3914"/>
                    <a:pt x="476" y="5815"/>
                  </a:cubicBezTo>
                  <a:cubicBezTo>
                    <a:pt x="396" y="7003"/>
                    <a:pt x="0" y="8984"/>
                    <a:pt x="1228" y="9737"/>
                  </a:cubicBezTo>
                  <a:cubicBezTo>
                    <a:pt x="1589" y="9931"/>
                    <a:pt x="2007" y="10028"/>
                    <a:pt x="2430" y="10028"/>
                  </a:cubicBezTo>
                  <a:cubicBezTo>
                    <a:pt x="2611" y="10028"/>
                    <a:pt x="2793" y="10010"/>
                    <a:pt x="2971" y="9974"/>
                  </a:cubicBezTo>
                  <a:cubicBezTo>
                    <a:pt x="3328" y="9935"/>
                    <a:pt x="3684" y="9816"/>
                    <a:pt x="4041" y="9737"/>
                  </a:cubicBezTo>
                  <a:cubicBezTo>
                    <a:pt x="4196" y="9679"/>
                    <a:pt x="4521" y="9573"/>
                    <a:pt x="4790" y="9573"/>
                  </a:cubicBezTo>
                  <a:cubicBezTo>
                    <a:pt x="5071" y="9573"/>
                    <a:pt x="5291" y="9688"/>
                    <a:pt x="5189" y="10093"/>
                  </a:cubicBezTo>
                  <a:cubicBezTo>
                    <a:pt x="4912" y="10886"/>
                    <a:pt x="4397" y="11559"/>
                    <a:pt x="3684" y="12034"/>
                  </a:cubicBezTo>
                  <a:cubicBezTo>
                    <a:pt x="3328" y="12272"/>
                    <a:pt x="2971" y="12510"/>
                    <a:pt x="2575" y="12668"/>
                  </a:cubicBezTo>
                  <a:cubicBezTo>
                    <a:pt x="2219" y="12787"/>
                    <a:pt x="1902" y="12906"/>
                    <a:pt x="1585" y="13104"/>
                  </a:cubicBezTo>
                  <a:cubicBezTo>
                    <a:pt x="1466" y="13183"/>
                    <a:pt x="1505" y="13421"/>
                    <a:pt x="1664" y="13460"/>
                  </a:cubicBezTo>
                  <a:cubicBezTo>
                    <a:pt x="1732" y="13473"/>
                    <a:pt x="1801" y="13479"/>
                    <a:pt x="1871" y="13479"/>
                  </a:cubicBezTo>
                  <a:cubicBezTo>
                    <a:pt x="2456" y="13479"/>
                    <a:pt x="3105" y="13066"/>
                    <a:pt x="3565" y="12747"/>
                  </a:cubicBezTo>
                  <a:cubicBezTo>
                    <a:pt x="4239" y="12351"/>
                    <a:pt x="4833" y="11797"/>
                    <a:pt x="5308" y="11202"/>
                  </a:cubicBezTo>
                  <a:cubicBezTo>
                    <a:pt x="5665" y="10687"/>
                    <a:pt x="6140" y="10172"/>
                    <a:pt x="5942" y="9539"/>
                  </a:cubicBezTo>
                  <a:cubicBezTo>
                    <a:pt x="5792" y="9028"/>
                    <a:pt x="5368" y="8859"/>
                    <a:pt x="4930" y="8859"/>
                  </a:cubicBezTo>
                  <a:cubicBezTo>
                    <a:pt x="4791" y="8859"/>
                    <a:pt x="4650" y="8876"/>
                    <a:pt x="4516" y="8905"/>
                  </a:cubicBezTo>
                  <a:cubicBezTo>
                    <a:pt x="3892" y="8994"/>
                    <a:pt x="3135" y="9373"/>
                    <a:pt x="2444" y="9373"/>
                  </a:cubicBezTo>
                  <a:cubicBezTo>
                    <a:pt x="2214" y="9373"/>
                    <a:pt x="1991" y="9331"/>
                    <a:pt x="1783" y="9222"/>
                  </a:cubicBezTo>
                  <a:cubicBezTo>
                    <a:pt x="951" y="8786"/>
                    <a:pt x="1109" y="7439"/>
                    <a:pt x="1149" y="6647"/>
                  </a:cubicBezTo>
                  <a:cubicBezTo>
                    <a:pt x="1268" y="4508"/>
                    <a:pt x="1505" y="2369"/>
                    <a:pt x="1862" y="269"/>
                  </a:cubicBezTo>
                  <a:cubicBezTo>
                    <a:pt x="1908" y="108"/>
                    <a:pt x="1767" y="1"/>
                    <a:pt x="1625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792;p32"/>
            <p:cNvSpPr/>
            <p:nvPr/>
          </p:nvSpPr>
          <p:spPr>
            <a:xfrm>
              <a:off x="1990475" y="1967271"/>
              <a:ext cx="702657" cy="509386"/>
            </a:xfrm>
            <a:custGeom>
              <a:avLst/>
              <a:gdLst/>
              <a:ahLst/>
              <a:cxnLst/>
              <a:rect l="l" t="t" r="r" b="b"/>
              <a:pathLst>
                <a:path w="42624" h="30900" extrusionOk="0">
                  <a:moveTo>
                    <a:pt x="19250" y="0"/>
                  </a:moveTo>
                  <a:cubicBezTo>
                    <a:pt x="12963" y="0"/>
                    <a:pt x="7731" y="2891"/>
                    <a:pt x="4596" y="7369"/>
                  </a:cubicBezTo>
                  <a:cubicBezTo>
                    <a:pt x="1347" y="11925"/>
                    <a:pt x="1" y="23214"/>
                    <a:pt x="1" y="23214"/>
                  </a:cubicBezTo>
                  <a:cubicBezTo>
                    <a:pt x="1" y="23214"/>
                    <a:pt x="2972" y="18065"/>
                    <a:pt x="4952" y="13549"/>
                  </a:cubicBezTo>
                  <a:cubicBezTo>
                    <a:pt x="6893" y="9073"/>
                    <a:pt x="6854" y="6617"/>
                    <a:pt x="8319" y="5468"/>
                  </a:cubicBezTo>
                  <a:cubicBezTo>
                    <a:pt x="8740" y="5127"/>
                    <a:pt x="9194" y="4971"/>
                    <a:pt x="9690" y="4971"/>
                  </a:cubicBezTo>
                  <a:cubicBezTo>
                    <a:pt x="11152" y="4971"/>
                    <a:pt x="12974" y="6327"/>
                    <a:pt x="15370" y="8280"/>
                  </a:cubicBezTo>
                  <a:cubicBezTo>
                    <a:pt x="17852" y="10278"/>
                    <a:pt x="20497" y="11975"/>
                    <a:pt x="23744" y="11975"/>
                  </a:cubicBezTo>
                  <a:cubicBezTo>
                    <a:pt x="24747" y="11975"/>
                    <a:pt x="25807" y="11814"/>
                    <a:pt x="26937" y="11449"/>
                  </a:cubicBezTo>
                  <a:cubicBezTo>
                    <a:pt x="30585" y="10243"/>
                    <a:pt x="32765" y="8234"/>
                    <a:pt x="34489" y="8234"/>
                  </a:cubicBezTo>
                  <a:cubicBezTo>
                    <a:pt x="35030" y="8234"/>
                    <a:pt x="35526" y="8432"/>
                    <a:pt x="36008" y="8914"/>
                  </a:cubicBezTo>
                  <a:cubicBezTo>
                    <a:pt x="38029" y="10934"/>
                    <a:pt x="36523" y="14618"/>
                    <a:pt x="37117" y="19689"/>
                  </a:cubicBezTo>
                  <a:cubicBezTo>
                    <a:pt x="37712" y="24799"/>
                    <a:pt x="38187" y="26898"/>
                    <a:pt x="38544" y="28007"/>
                  </a:cubicBezTo>
                  <a:lnTo>
                    <a:pt x="39534" y="30899"/>
                  </a:lnTo>
                  <a:cubicBezTo>
                    <a:pt x="39534" y="30899"/>
                    <a:pt x="42624" y="20758"/>
                    <a:pt x="39771" y="12836"/>
                  </a:cubicBezTo>
                  <a:cubicBezTo>
                    <a:pt x="36919" y="4913"/>
                    <a:pt x="29710" y="1269"/>
                    <a:pt x="22144" y="199"/>
                  </a:cubicBezTo>
                  <a:cubicBezTo>
                    <a:pt x="21158" y="65"/>
                    <a:pt x="20192" y="0"/>
                    <a:pt x="19250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793;p32"/>
            <p:cNvSpPr/>
            <p:nvPr/>
          </p:nvSpPr>
          <p:spPr>
            <a:xfrm>
              <a:off x="2091033" y="2360768"/>
              <a:ext cx="156096" cy="127891"/>
            </a:xfrm>
            <a:custGeom>
              <a:avLst/>
              <a:gdLst/>
              <a:ahLst/>
              <a:cxnLst/>
              <a:rect l="l" t="t" r="r" b="b"/>
              <a:pathLst>
                <a:path w="9469" h="7758" extrusionOk="0">
                  <a:moveTo>
                    <a:pt x="8701" y="1"/>
                  </a:moveTo>
                  <a:cubicBezTo>
                    <a:pt x="8562" y="1"/>
                    <a:pt x="8435" y="74"/>
                    <a:pt x="8399" y="255"/>
                  </a:cubicBezTo>
                  <a:cubicBezTo>
                    <a:pt x="8359" y="612"/>
                    <a:pt x="8201" y="889"/>
                    <a:pt x="8121" y="1246"/>
                  </a:cubicBezTo>
                  <a:cubicBezTo>
                    <a:pt x="8082" y="1602"/>
                    <a:pt x="8042" y="1919"/>
                    <a:pt x="7963" y="2236"/>
                  </a:cubicBezTo>
                  <a:cubicBezTo>
                    <a:pt x="7844" y="2830"/>
                    <a:pt x="7646" y="3345"/>
                    <a:pt x="7369" y="3860"/>
                  </a:cubicBezTo>
                  <a:cubicBezTo>
                    <a:pt x="6973" y="4811"/>
                    <a:pt x="6180" y="5524"/>
                    <a:pt x="5230" y="5841"/>
                  </a:cubicBezTo>
                  <a:cubicBezTo>
                    <a:pt x="4978" y="5911"/>
                    <a:pt x="4720" y="5946"/>
                    <a:pt x="4464" y="5946"/>
                  </a:cubicBezTo>
                  <a:cubicBezTo>
                    <a:pt x="3715" y="5946"/>
                    <a:pt x="2978" y="5649"/>
                    <a:pt x="2417" y="5088"/>
                  </a:cubicBezTo>
                  <a:cubicBezTo>
                    <a:pt x="2100" y="4732"/>
                    <a:pt x="1784" y="4296"/>
                    <a:pt x="1546" y="3860"/>
                  </a:cubicBezTo>
                  <a:cubicBezTo>
                    <a:pt x="1348" y="3424"/>
                    <a:pt x="1189" y="2791"/>
                    <a:pt x="754" y="2513"/>
                  </a:cubicBezTo>
                  <a:cubicBezTo>
                    <a:pt x="708" y="2483"/>
                    <a:pt x="663" y="2470"/>
                    <a:pt x="617" y="2470"/>
                  </a:cubicBezTo>
                  <a:cubicBezTo>
                    <a:pt x="544" y="2470"/>
                    <a:pt x="471" y="2504"/>
                    <a:pt x="397" y="2553"/>
                  </a:cubicBezTo>
                  <a:cubicBezTo>
                    <a:pt x="1" y="2870"/>
                    <a:pt x="41" y="3583"/>
                    <a:pt x="120" y="4018"/>
                  </a:cubicBezTo>
                  <a:cubicBezTo>
                    <a:pt x="239" y="4573"/>
                    <a:pt x="437" y="5088"/>
                    <a:pt x="754" y="5524"/>
                  </a:cubicBezTo>
                  <a:cubicBezTo>
                    <a:pt x="1427" y="6554"/>
                    <a:pt x="2457" y="7306"/>
                    <a:pt x="3606" y="7663"/>
                  </a:cubicBezTo>
                  <a:cubicBezTo>
                    <a:pt x="3891" y="7727"/>
                    <a:pt x="4172" y="7757"/>
                    <a:pt x="4447" y="7757"/>
                  </a:cubicBezTo>
                  <a:cubicBezTo>
                    <a:pt x="6380" y="7757"/>
                    <a:pt x="8002" y="6253"/>
                    <a:pt x="8835" y="4415"/>
                  </a:cubicBezTo>
                  <a:cubicBezTo>
                    <a:pt x="9112" y="3820"/>
                    <a:pt x="9270" y="3147"/>
                    <a:pt x="9389" y="2474"/>
                  </a:cubicBezTo>
                  <a:cubicBezTo>
                    <a:pt x="9429" y="2077"/>
                    <a:pt x="9468" y="1721"/>
                    <a:pt x="9429" y="1325"/>
                  </a:cubicBezTo>
                  <a:cubicBezTo>
                    <a:pt x="9389" y="968"/>
                    <a:pt x="9270" y="612"/>
                    <a:pt x="9112" y="255"/>
                  </a:cubicBezTo>
                  <a:cubicBezTo>
                    <a:pt x="9047" y="105"/>
                    <a:pt x="8866" y="1"/>
                    <a:pt x="8701" y="1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794;p32"/>
            <p:cNvSpPr/>
            <p:nvPr/>
          </p:nvSpPr>
          <p:spPr>
            <a:xfrm>
              <a:off x="2387499" y="2392865"/>
              <a:ext cx="139776" cy="139727"/>
            </a:xfrm>
            <a:custGeom>
              <a:avLst/>
              <a:gdLst/>
              <a:ahLst/>
              <a:cxnLst/>
              <a:rect l="l" t="t" r="r" b="b"/>
              <a:pathLst>
                <a:path w="8479" h="8476" extrusionOk="0">
                  <a:moveTo>
                    <a:pt x="1458" y="0"/>
                  </a:moveTo>
                  <a:cubicBezTo>
                    <a:pt x="1390" y="0"/>
                    <a:pt x="1322" y="27"/>
                    <a:pt x="1269" y="91"/>
                  </a:cubicBezTo>
                  <a:lnTo>
                    <a:pt x="1308" y="91"/>
                  </a:lnTo>
                  <a:cubicBezTo>
                    <a:pt x="912" y="487"/>
                    <a:pt x="635" y="962"/>
                    <a:pt x="397" y="1477"/>
                  </a:cubicBezTo>
                  <a:cubicBezTo>
                    <a:pt x="199" y="2032"/>
                    <a:pt x="80" y="2626"/>
                    <a:pt x="41" y="3260"/>
                  </a:cubicBezTo>
                  <a:cubicBezTo>
                    <a:pt x="1" y="4488"/>
                    <a:pt x="318" y="5676"/>
                    <a:pt x="912" y="6785"/>
                  </a:cubicBezTo>
                  <a:cubicBezTo>
                    <a:pt x="1613" y="7979"/>
                    <a:pt x="2909" y="8476"/>
                    <a:pt x="4254" y="8476"/>
                  </a:cubicBezTo>
                  <a:cubicBezTo>
                    <a:pt x="4962" y="8476"/>
                    <a:pt x="5683" y="8338"/>
                    <a:pt x="6339" y="8093"/>
                  </a:cubicBezTo>
                  <a:cubicBezTo>
                    <a:pt x="6854" y="7895"/>
                    <a:pt x="7329" y="7578"/>
                    <a:pt x="7725" y="7181"/>
                  </a:cubicBezTo>
                  <a:cubicBezTo>
                    <a:pt x="8082" y="6746"/>
                    <a:pt x="8478" y="6072"/>
                    <a:pt x="8201" y="5557"/>
                  </a:cubicBezTo>
                  <a:cubicBezTo>
                    <a:pt x="8138" y="5369"/>
                    <a:pt x="7976" y="5256"/>
                    <a:pt x="7813" y="5256"/>
                  </a:cubicBezTo>
                  <a:cubicBezTo>
                    <a:pt x="7770" y="5256"/>
                    <a:pt x="7727" y="5264"/>
                    <a:pt x="7686" y="5280"/>
                  </a:cubicBezTo>
                  <a:cubicBezTo>
                    <a:pt x="7369" y="5399"/>
                    <a:pt x="7052" y="5637"/>
                    <a:pt x="6814" y="5874"/>
                  </a:cubicBezTo>
                  <a:cubicBezTo>
                    <a:pt x="6656" y="5993"/>
                    <a:pt x="6497" y="6112"/>
                    <a:pt x="6339" y="6191"/>
                  </a:cubicBezTo>
                  <a:lnTo>
                    <a:pt x="6101" y="6310"/>
                  </a:lnTo>
                  <a:cubicBezTo>
                    <a:pt x="6101" y="6310"/>
                    <a:pt x="6062" y="6350"/>
                    <a:pt x="6022" y="6350"/>
                  </a:cubicBezTo>
                  <a:cubicBezTo>
                    <a:pt x="6048" y="6336"/>
                    <a:pt x="6057" y="6332"/>
                    <a:pt x="6056" y="6332"/>
                  </a:cubicBezTo>
                  <a:lnTo>
                    <a:pt x="6056" y="6332"/>
                  </a:lnTo>
                  <a:cubicBezTo>
                    <a:pt x="6053" y="6332"/>
                    <a:pt x="6009" y="6350"/>
                    <a:pt x="5982" y="6350"/>
                  </a:cubicBezTo>
                  <a:cubicBezTo>
                    <a:pt x="5824" y="6429"/>
                    <a:pt x="5666" y="6468"/>
                    <a:pt x="5467" y="6508"/>
                  </a:cubicBezTo>
                  <a:lnTo>
                    <a:pt x="5349" y="6548"/>
                  </a:lnTo>
                  <a:cubicBezTo>
                    <a:pt x="5230" y="6548"/>
                    <a:pt x="5151" y="6587"/>
                    <a:pt x="5071" y="6587"/>
                  </a:cubicBezTo>
                  <a:lnTo>
                    <a:pt x="4398" y="6587"/>
                  </a:lnTo>
                  <a:lnTo>
                    <a:pt x="4121" y="6508"/>
                  </a:lnTo>
                  <a:cubicBezTo>
                    <a:pt x="3923" y="6468"/>
                    <a:pt x="3764" y="6429"/>
                    <a:pt x="3566" y="6389"/>
                  </a:cubicBezTo>
                  <a:lnTo>
                    <a:pt x="3447" y="6350"/>
                  </a:lnTo>
                  <a:lnTo>
                    <a:pt x="3170" y="6231"/>
                  </a:lnTo>
                  <a:cubicBezTo>
                    <a:pt x="2853" y="6033"/>
                    <a:pt x="2536" y="5795"/>
                    <a:pt x="2259" y="5518"/>
                  </a:cubicBezTo>
                  <a:cubicBezTo>
                    <a:pt x="1744" y="4963"/>
                    <a:pt x="1467" y="4290"/>
                    <a:pt x="1387" y="3537"/>
                  </a:cubicBezTo>
                  <a:cubicBezTo>
                    <a:pt x="1308" y="3022"/>
                    <a:pt x="1308" y="2468"/>
                    <a:pt x="1308" y="1953"/>
                  </a:cubicBezTo>
                  <a:cubicBezTo>
                    <a:pt x="1308" y="1398"/>
                    <a:pt x="1427" y="883"/>
                    <a:pt x="1704" y="368"/>
                  </a:cubicBezTo>
                  <a:cubicBezTo>
                    <a:pt x="1820" y="195"/>
                    <a:pt x="1640" y="0"/>
                    <a:pt x="1458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795;p32"/>
            <p:cNvSpPr/>
            <p:nvPr/>
          </p:nvSpPr>
          <p:spPr>
            <a:xfrm>
              <a:off x="2102325" y="2326760"/>
              <a:ext cx="155899" cy="128649"/>
            </a:xfrm>
            <a:custGeom>
              <a:avLst/>
              <a:gdLst/>
              <a:ahLst/>
              <a:cxnLst/>
              <a:rect l="l" t="t" r="r" b="b"/>
              <a:pathLst>
                <a:path w="9457" h="7804" extrusionOk="0">
                  <a:moveTo>
                    <a:pt x="4526" y="0"/>
                  </a:moveTo>
                  <a:cubicBezTo>
                    <a:pt x="433" y="0"/>
                    <a:pt x="1" y="6239"/>
                    <a:pt x="2762" y="7428"/>
                  </a:cubicBezTo>
                  <a:cubicBezTo>
                    <a:pt x="3361" y="7690"/>
                    <a:pt x="3918" y="7804"/>
                    <a:pt x="4428" y="7804"/>
                  </a:cubicBezTo>
                  <a:cubicBezTo>
                    <a:pt x="6316" y="7804"/>
                    <a:pt x="7560" y="6240"/>
                    <a:pt x="7872" y="4774"/>
                  </a:cubicBezTo>
                  <a:cubicBezTo>
                    <a:pt x="7872" y="4774"/>
                    <a:pt x="9457" y="417"/>
                    <a:pt x="4941" y="21"/>
                  </a:cubicBezTo>
                  <a:cubicBezTo>
                    <a:pt x="4799" y="7"/>
                    <a:pt x="4660" y="0"/>
                    <a:pt x="45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796;p32"/>
            <p:cNvSpPr/>
            <p:nvPr/>
          </p:nvSpPr>
          <p:spPr>
            <a:xfrm>
              <a:off x="2151204" y="2372621"/>
              <a:ext cx="76326" cy="80711"/>
            </a:xfrm>
            <a:custGeom>
              <a:avLst/>
              <a:gdLst/>
              <a:ahLst/>
              <a:cxnLst/>
              <a:rect l="l" t="t" r="r" b="b"/>
              <a:pathLst>
                <a:path w="4630" h="4896" extrusionOk="0">
                  <a:moveTo>
                    <a:pt x="2114" y="1"/>
                  </a:moveTo>
                  <a:cubicBezTo>
                    <a:pt x="987" y="1"/>
                    <a:pt x="169" y="1147"/>
                    <a:pt x="75" y="2468"/>
                  </a:cubicBezTo>
                  <a:cubicBezTo>
                    <a:pt x="0" y="4064"/>
                    <a:pt x="866" y="4895"/>
                    <a:pt x="1790" y="4895"/>
                  </a:cubicBezTo>
                  <a:cubicBezTo>
                    <a:pt x="1852" y="4895"/>
                    <a:pt x="1914" y="4891"/>
                    <a:pt x="1976" y="4884"/>
                  </a:cubicBezTo>
                  <a:cubicBezTo>
                    <a:pt x="2808" y="4805"/>
                    <a:pt x="3560" y="4250"/>
                    <a:pt x="3917" y="3458"/>
                  </a:cubicBezTo>
                  <a:cubicBezTo>
                    <a:pt x="3917" y="3458"/>
                    <a:pt x="4630" y="1121"/>
                    <a:pt x="3045" y="249"/>
                  </a:cubicBezTo>
                  <a:cubicBezTo>
                    <a:pt x="2719" y="78"/>
                    <a:pt x="2406" y="1"/>
                    <a:pt x="2114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32"/>
            <p:cNvSpPr/>
            <p:nvPr/>
          </p:nvSpPr>
          <p:spPr>
            <a:xfrm>
              <a:off x="2391423" y="2373511"/>
              <a:ext cx="127709" cy="123061"/>
            </a:xfrm>
            <a:custGeom>
              <a:avLst/>
              <a:gdLst/>
              <a:ahLst/>
              <a:cxnLst/>
              <a:rect l="l" t="t" r="r" b="b"/>
              <a:pathLst>
                <a:path w="7747" h="7465" extrusionOk="0">
                  <a:moveTo>
                    <a:pt x="3613" y="1"/>
                  </a:moveTo>
                  <a:cubicBezTo>
                    <a:pt x="2692" y="1"/>
                    <a:pt x="1836" y="363"/>
                    <a:pt x="1387" y="1106"/>
                  </a:cubicBezTo>
                  <a:cubicBezTo>
                    <a:pt x="1" y="3364"/>
                    <a:pt x="238" y="5900"/>
                    <a:pt x="2694" y="7128"/>
                  </a:cubicBezTo>
                  <a:cubicBezTo>
                    <a:pt x="3159" y="7363"/>
                    <a:pt x="3598" y="7465"/>
                    <a:pt x="4007" y="7465"/>
                  </a:cubicBezTo>
                  <a:cubicBezTo>
                    <a:pt x="5726" y="7465"/>
                    <a:pt x="6907" y="5673"/>
                    <a:pt x="7131" y="4553"/>
                  </a:cubicBezTo>
                  <a:cubicBezTo>
                    <a:pt x="7747" y="1579"/>
                    <a:pt x="5537" y="1"/>
                    <a:pt x="36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32"/>
            <p:cNvSpPr/>
            <p:nvPr/>
          </p:nvSpPr>
          <p:spPr>
            <a:xfrm>
              <a:off x="2414931" y="2416224"/>
              <a:ext cx="60104" cy="73490"/>
            </a:xfrm>
            <a:custGeom>
              <a:avLst/>
              <a:gdLst/>
              <a:ahLst/>
              <a:cxnLst/>
              <a:rect l="l" t="t" r="r" b="b"/>
              <a:pathLst>
                <a:path w="3646" h="4458" extrusionOk="0">
                  <a:moveTo>
                    <a:pt x="1954" y="0"/>
                  </a:moveTo>
                  <a:cubicBezTo>
                    <a:pt x="1682" y="0"/>
                    <a:pt x="1406" y="69"/>
                    <a:pt x="1149" y="219"/>
                  </a:cubicBezTo>
                  <a:cubicBezTo>
                    <a:pt x="714" y="496"/>
                    <a:pt x="357" y="932"/>
                    <a:pt x="199" y="1407"/>
                  </a:cubicBezTo>
                  <a:cubicBezTo>
                    <a:pt x="40" y="1843"/>
                    <a:pt x="1" y="2279"/>
                    <a:pt x="80" y="2714"/>
                  </a:cubicBezTo>
                  <a:cubicBezTo>
                    <a:pt x="120" y="3150"/>
                    <a:pt x="318" y="3546"/>
                    <a:pt x="635" y="3863"/>
                  </a:cubicBezTo>
                  <a:cubicBezTo>
                    <a:pt x="951" y="4259"/>
                    <a:pt x="1466" y="4457"/>
                    <a:pt x="1981" y="4457"/>
                  </a:cubicBezTo>
                  <a:cubicBezTo>
                    <a:pt x="2496" y="4378"/>
                    <a:pt x="2972" y="4022"/>
                    <a:pt x="3249" y="3586"/>
                  </a:cubicBezTo>
                  <a:cubicBezTo>
                    <a:pt x="3487" y="3110"/>
                    <a:pt x="3605" y="2595"/>
                    <a:pt x="3645" y="2081"/>
                  </a:cubicBezTo>
                  <a:cubicBezTo>
                    <a:pt x="3645" y="1803"/>
                    <a:pt x="3645" y="1566"/>
                    <a:pt x="3605" y="1288"/>
                  </a:cubicBezTo>
                  <a:cubicBezTo>
                    <a:pt x="3403" y="507"/>
                    <a:pt x="2693" y="0"/>
                    <a:pt x="1954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32"/>
            <p:cNvSpPr/>
            <p:nvPr/>
          </p:nvSpPr>
          <p:spPr>
            <a:xfrm>
              <a:off x="2158951" y="2558918"/>
              <a:ext cx="188737" cy="102784"/>
            </a:xfrm>
            <a:custGeom>
              <a:avLst/>
              <a:gdLst/>
              <a:ahLst/>
              <a:cxnLst/>
              <a:rect l="l" t="t" r="r" b="b"/>
              <a:pathLst>
                <a:path w="11449" h="6235" extrusionOk="0">
                  <a:moveTo>
                    <a:pt x="674" y="0"/>
                  </a:moveTo>
                  <a:cubicBezTo>
                    <a:pt x="1" y="0"/>
                    <a:pt x="40" y="951"/>
                    <a:pt x="674" y="991"/>
                  </a:cubicBezTo>
                  <a:lnTo>
                    <a:pt x="674" y="1030"/>
                  </a:lnTo>
                  <a:cubicBezTo>
                    <a:pt x="2615" y="1268"/>
                    <a:pt x="4477" y="1902"/>
                    <a:pt x="6180" y="2892"/>
                  </a:cubicBezTo>
                  <a:cubicBezTo>
                    <a:pt x="7012" y="3328"/>
                    <a:pt x="7804" y="3843"/>
                    <a:pt x="8517" y="4437"/>
                  </a:cubicBezTo>
                  <a:cubicBezTo>
                    <a:pt x="8913" y="4754"/>
                    <a:pt x="9270" y="5071"/>
                    <a:pt x="9626" y="5388"/>
                  </a:cubicBezTo>
                  <a:cubicBezTo>
                    <a:pt x="9983" y="5704"/>
                    <a:pt x="10379" y="6140"/>
                    <a:pt x="10854" y="6219"/>
                  </a:cubicBezTo>
                  <a:cubicBezTo>
                    <a:pt x="10896" y="6230"/>
                    <a:pt x="10938" y="6235"/>
                    <a:pt x="10978" y="6235"/>
                  </a:cubicBezTo>
                  <a:cubicBezTo>
                    <a:pt x="11240" y="6235"/>
                    <a:pt x="11449" y="6024"/>
                    <a:pt x="11449" y="5784"/>
                  </a:cubicBezTo>
                  <a:cubicBezTo>
                    <a:pt x="11409" y="5229"/>
                    <a:pt x="11132" y="4754"/>
                    <a:pt x="10736" y="4397"/>
                  </a:cubicBezTo>
                  <a:cubicBezTo>
                    <a:pt x="10379" y="4001"/>
                    <a:pt x="9983" y="3605"/>
                    <a:pt x="9547" y="3288"/>
                  </a:cubicBezTo>
                  <a:cubicBezTo>
                    <a:pt x="8715" y="2615"/>
                    <a:pt x="7844" y="2020"/>
                    <a:pt x="6893" y="1505"/>
                  </a:cubicBezTo>
                  <a:cubicBezTo>
                    <a:pt x="4952" y="555"/>
                    <a:pt x="2813" y="40"/>
                    <a:pt x="674" y="0"/>
                  </a:cubicBezTo>
                  <a:close/>
                </a:path>
              </a:pathLst>
            </a:custGeom>
            <a:solidFill>
              <a:srgbClr val="783F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32"/>
            <p:cNvSpPr/>
            <p:nvPr/>
          </p:nvSpPr>
          <p:spPr>
            <a:xfrm>
              <a:off x="1907539" y="2198226"/>
              <a:ext cx="42910" cy="315457"/>
            </a:xfrm>
            <a:custGeom>
              <a:avLst/>
              <a:gdLst/>
              <a:ahLst/>
              <a:cxnLst/>
              <a:rect l="l" t="t" r="r" b="b"/>
              <a:pathLst>
                <a:path w="2603" h="19136" extrusionOk="0">
                  <a:moveTo>
                    <a:pt x="2232" y="1"/>
                  </a:moveTo>
                  <a:cubicBezTo>
                    <a:pt x="2140" y="1"/>
                    <a:pt x="2048" y="41"/>
                    <a:pt x="1981" y="133"/>
                  </a:cubicBezTo>
                  <a:lnTo>
                    <a:pt x="2021" y="133"/>
                  </a:lnTo>
                  <a:cubicBezTo>
                    <a:pt x="1229" y="1559"/>
                    <a:pt x="714" y="3104"/>
                    <a:pt x="476" y="4688"/>
                  </a:cubicBezTo>
                  <a:cubicBezTo>
                    <a:pt x="159" y="6273"/>
                    <a:pt x="1" y="7857"/>
                    <a:pt x="40" y="9442"/>
                  </a:cubicBezTo>
                  <a:cubicBezTo>
                    <a:pt x="40" y="11066"/>
                    <a:pt x="199" y="12730"/>
                    <a:pt x="357" y="14354"/>
                  </a:cubicBezTo>
                  <a:cubicBezTo>
                    <a:pt x="437" y="15106"/>
                    <a:pt x="516" y="15859"/>
                    <a:pt x="674" y="16612"/>
                  </a:cubicBezTo>
                  <a:cubicBezTo>
                    <a:pt x="754" y="17404"/>
                    <a:pt x="912" y="18236"/>
                    <a:pt x="1229" y="18988"/>
                  </a:cubicBezTo>
                  <a:cubicBezTo>
                    <a:pt x="1274" y="19093"/>
                    <a:pt x="1352" y="19135"/>
                    <a:pt x="1432" y="19135"/>
                  </a:cubicBezTo>
                  <a:cubicBezTo>
                    <a:pt x="1565" y="19135"/>
                    <a:pt x="1704" y="19018"/>
                    <a:pt x="1704" y="18870"/>
                  </a:cubicBezTo>
                  <a:cubicBezTo>
                    <a:pt x="1665" y="18117"/>
                    <a:pt x="1506" y="17364"/>
                    <a:pt x="1348" y="16651"/>
                  </a:cubicBezTo>
                  <a:cubicBezTo>
                    <a:pt x="1189" y="15859"/>
                    <a:pt x="1070" y="15146"/>
                    <a:pt x="952" y="14354"/>
                  </a:cubicBezTo>
                  <a:cubicBezTo>
                    <a:pt x="754" y="12769"/>
                    <a:pt x="674" y="11145"/>
                    <a:pt x="754" y="9561"/>
                  </a:cubicBezTo>
                  <a:cubicBezTo>
                    <a:pt x="793" y="8016"/>
                    <a:pt x="991" y="6471"/>
                    <a:pt x="1268" y="4926"/>
                  </a:cubicBezTo>
                  <a:cubicBezTo>
                    <a:pt x="1585" y="3381"/>
                    <a:pt x="2140" y="1916"/>
                    <a:pt x="2576" y="371"/>
                  </a:cubicBezTo>
                  <a:cubicBezTo>
                    <a:pt x="2602" y="159"/>
                    <a:pt x="2417" y="1"/>
                    <a:pt x="223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32"/>
            <p:cNvSpPr/>
            <p:nvPr/>
          </p:nvSpPr>
          <p:spPr>
            <a:xfrm>
              <a:off x="2658694" y="2335826"/>
              <a:ext cx="79491" cy="311039"/>
            </a:xfrm>
            <a:custGeom>
              <a:avLst/>
              <a:gdLst/>
              <a:ahLst/>
              <a:cxnLst/>
              <a:rect l="l" t="t" r="r" b="b"/>
              <a:pathLst>
                <a:path w="4822" h="18868" extrusionOk="0">
                  <a:moveTo>
                    <a:pt x="4082" y="0"/>
                  </a:moveTo>
                  <a:cubicBezTo>
                    <a:pt x="3962" y="0"/>
                    <a:pt x="3851" y="70"/>
                    <a:pt x="3832" y="223"/>
                  </a:cubicBezTo>
                  <a:lnTo>
                    <a:pt x="3832" y="263"/>
                  </a:lnTo>
                  <a:cubicBezTo>
                    <a:pt x="3752" y="1016"/>
                    <a:pt x="3752" y="1768"/>
                    <a:pt x="3792" y="2561"/>
                  </a:cubicBezTo>
                  <a:lnTo>
                    <a:pt x="3792" y="4858"/>
                  </a:lnTo>
                  <a:cubicBezTo>
                    <a:pt x="3713" y="6482"/>
                    <a:pt x="3475" y="8106"/>
                    <a:pt x="3079" y="9691"/>
                  </a:cubicBezTo>
                  <a:cubicBezTo>
                    <a:pt x="2762" y="11196"/>
                    <a:pt x="2366" y="12662"/>
                    <a:pt x="1891" y="14127"/>
                  </a:cubicBezTo>
                  <a:cubicBezTo>
                    <a:pt x="1613" y="14959"/>
                    <a:pt x="1296" y="15752"/>
                    <a:pt x="940" y="16544"/>
                  </a:cubicBezTo>
                  <a:cubicBezTo>
                    <a:pt x="663" y="17217"/>
                    <a:pt x="148" y="17891"/>
                    <a:pt x="29" y="18643"/>
                  </a:cubicBezTo>
                  <a:cubicBezTo>
                    <a:pt x="1" y="18755"/>
                    <a:pt x="111" y="18867"/>
                    <a:pt x="235" y="18867"/>
                  </a:cubicBezTo>
                  <a:cubicBezTo>
                    <a:pt x="286" y="18867"/>
                    <a:pt x="339" y="18848"/>
                    <a:pt x="385" y="18802"/>
                  </a:cubicBezTo>
                  <a:cubicBezTo>
                    <a:pt x="900" y="18287"/>
                    <a:pt x="1177" y="17415"/>
                    <a:pt x="1494" y="16742"/>
                  </a:cubicBezTo>
                  <a:cubicBezTo>
                    <a:pt x="1772" y="16068"/>
                    <a:pt x="2089" y="15316"/>
                    <a:pt x="2326" y="14603"/>
                  </a:cubicBezTo>
                  <a:cubicBezTo>
                    <a:pt x="2920" y="13058"/>
                    <a:pt x="3396" y="11473"/>
                    <a:pt x="3752" y="9849"/>
                  </a:cubicBezTo>
                  <a:cubicBezTo>
                    <a:pt x="4069" y="8304"/>
                    <a:pt x="4267" y="6720"/>
                    <a:pt x="4386" y="5175"/>
                  </a:cubicBezTo>
                  <a:cubicBezTo>
                    <a:pt x="4545" y="3590"/>
                    <a:pt x="4822" y="1768"/>
                    <a:pt x="4386" y="223"/>
                  </a:cubicBezTo>
                  <a:cubicBezTo>
                    <a:pt x="4345" y="80"/>
                    <a:pt x="4209" y="0"/>
                    <a:pt x="40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32"/>
            <p:cNvSpPr/>
            <p:nvPr/>
          </p:nvSpPr>
          <p:spPr>
            <a:xfrm>
              <a:off x="1880767" y="3220527"/>
              <a:ext cx="517200" cy="282569"/>
            </a:xfrm>
            <a:custGeom>
              <a:avLst/>
              <a:gdLst/>
              <a:ahLst/>
              <a:cxnLst/>
              <a:rect l="l" t="t" r="r" b="b"/>
              <a:pathLst>
                <a:path w="31374" h="17141" extrusionOk="0">
                  <a:moveTo>
                    <a:pt x="6237" y="0"/>
                  </a:moveTo>
                  <a:cubicBezTo>
                    <a:pt x="5478" y="0"/>
                    <a:pt x="4758" y="125"/>
                    <a:pt x="4160" y="429"/>
                  </a:cubicBezTo>
                  <a:cubicBezTo>
                    <a:pt x="1863" y="1618"/>
                    <a:pt x="1" y="5064"/>
                    <a:pt x="1704" y="7520"/>
                  </a:cubicBezTo>
                  <a:cubicBezTo>
                    <a:pt x="3407" y="10016"/>
                    <a:pt x="11884" y="13541"/>
                    <a:pt x="14935" y="14492"/>
                  </a:cubicBezTo>
                  <a:cubicBezTo>
                    <a:pt x="17796" y="15409"/>
                    <a:pt x="22932" y="17141"/>
                    <a:pt x="25721" y="17141"/>
                  </a:cubicBezTo>
                  <a:cubicBezTo>
                    <a:pt x="25944" y="17141"/>
                    <a:pt x="26152" y="17130"/>
                    <a:pt x="26343" y="17106"/>
                  </a:cubicBezTo>
                  <a:cubicBezTo>
                    <a:pt x="28878" y="16829"/>
                    <a:pt x="30740" y="15007"/>
                    <a:pt x="31057" y="12947"/>
                  </a:cubicBezTo>
                  <a:cubicBezTo>
                    <a:pt x="31374" y="10847"/>
                    <a:pt x="29710" y="8590"/>
                    <a:pt x="29710" y="8590"/>
                  </a:cubicBezTo>
                  <a:cubicBezTo>
                    <a:pt x="29710" y="8590"/>
                    <a:pt x="23649" y="7401"/>
                    <a:pt x="20480" y="6411"/>
                  </a:cubicBezTo>
                  <a:cubicBezTo>
                    <a:pt x="17351" y="5421"/>
                    <a:pt x="13073" y="2885"/>
                    <a:pt x="11884" y="1855"/>
                  </a:cubicBezTo>
                  <a:cubicBezTo>
                    <a:pt x="11000" y="1059"/>
                    <a:pt x="8448" y="0"/>
                    <a:pt x="6237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32"/>
            <p:cNvSpPr/>
            <p:nvPr/>
          </p:nvSpPr>
          <p:spPr>
            <a:xfrm>
              <a:off x="1995651" y="3257486"/>
              <a:ext cx="84304" cy="72122"/>
            </a:xfrm>
            <a:custGeom>
              <a:avLst/>
              <a:gdLst/>
              <a:ahLst/>
              <a:cxnLst/>
              <a:rect l="l" t="t" r="r" b="b"/>
              <a:pathLst>
                <a:path w="5114" h="4375" extrusionOk="0">
                  <a:moveTo>
                    <a:pt x="1984" y="1"/>
                  </a:moveTo>
                  <a:cubicBezTo>
                    <a:pt x="296" y="1"/>
                    <a:pt x="0" y="1955"/>
                    <a:pt x="954" y="3099"/>
                  </a:cubicBezTo>
                  <a:cubicBezTo>
                    <a:pt x="1430" y="3773"/>
                    <a:pt x="2222" y="4248"/>
                    <a:pt x="3054" y="4367"/>
                  </a:cubicBezTo>
                  <a:cubicBezTo>
                    <a:pt x="3109" y="4372"/>
                    <a:pt x="3164" y="4374"/>
                    <a:pt x="3219" y="4374"/>
                  </a:cubicBezTo>
                  <a:cubicBezTo>
                    <a:pt x="4023" y="4374"/>
                    <a:pt x="4730" y="3836"/>
                    <a:pt x="4915" y="3020"/>
                  </a:cubicBezTo>
                  <a:cubicBezTo>
                    <a:pt x="5114" y="1753"/>
                    <a:pt x="3410" y="128"/>
                    <a:pt x="2182" y="10"/>
                  </a:cubicBezTo>
                  <a:cubicBezTo>
                    <a:pt x="2114" y="4"/>
                    <a:pt x="2048" y="1"/>
                    <a:pt x="19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32"/>
            <p:cNvSpPr/>
            <p:nvPr/>
          </p:nvSpPr>
          <p:spPr>
            <a:xfrm>
              <a:off x="2243190" y="3346456"/>
              <a:ext cx="94706" cy="62379"/>
            </a:xfrm>
            <a:custGeom>
              <a:avLst/>
              <a:gdLst/>
              <a:ahLst/>
              <a:cxnLst/>
              <a:rect l="l" t="t" r="r" b="b"/>
              <a:pathLst>
                <a:path w="5745" h="3784" extrusionOk="0">
                  <a:moveTo>
                    <a:pt x="2650" y="0"/>
                  </a:moveTo>
                  <a:cubicBezTo>
                    <a:pt x="2315" y="0"/>
                    <a:pt x="2002" y="51"/>
                    <a:pt x="1744" y="158"/>
                  </a:cubicBezTo>
                  <a:cubicBezTo>
                    <a:pt x="1" y="871"/>
                    <a:pt x="674" y="2852"/>
                    <a:pt x="2060" y="3446"/>
                  </a:cubicBezTo>
                  <a:cubicBezTo>
                    <a:pt x="2492" y="3673"/>
                    <a:pt x="2963" y="3783"/>
                    <a:pt x="3436" y="3783"/>
                  </a:cubicBezTo>
                  <a:cubicBezTo>
                    <a:pt x="3787" y="3783"/>
                    <a:pt x="4139" y="3723"/>
                    <a:pt x="4477" y="3605"/>
                  </a:cubicBezTo>
                  <a:cubicBezTo>
                    <a:pt x="5269" y="3288"/>
                    <a:pt x="5744" y="2416"/>
                    <a:pt x="5546" y="1584"/>
                  </a:cubicBezTo>
                  <a:cubicBezTo>
                    <a:pt x="5209" y="602"/>
                    <a:pt x="3801" y="0"/>
                    <a:pt x="265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805;p32"/>
            <p:cNvSpPr/>
            <p:nvPr/>
          </p:nvSpPr>
          <p:spPr>
            <a:xfrm>
              <a:off x="1906236" y="3228605"/>
              <a:ext cx="493033" cy="212805"/>
            </a:xfrm>
            <a:custGeom>
              <a:avLst/>
              <a:gdLst/>
              <a:ahLst/>
              <a:cxnLst/>
              <a:rect l="l" t="t" r="r" b="b"/>
              <a:pathLst>
                <a:path w="29908" h="12909" extrusionOk="0">
                  <a:moveTo>
                    <a:pt x="1424" y="0"/>
                  </a:moveTo>
                  <a:cubicBezTo>
                    <a:pt x="1356" y="0"/>
                    <a:pt x="1286" y="29"/>
                    <a:pt x="1229" y="98"/>
                  </a:cubicBezTo>
                  <a:lnTo>
                    <a:pt x="1229" y="137"/>
                  </a:lnTo>
                  <a:cubicBezTo>
                    <a:pt x="1" y="2158"/>
                    <a:pt x="2060" y="4059"/>
                    <a:pt x="3526" y="5247"/>
                  </a:cubicBezTo>
                  <a:cubicBezTo>
                    <a:pt x="5269" y="6753"/>
                    <a:pt x="7170" y="8020"/>
                    <a:pt x="9270" y="9011"/>
                  </a:cubicBezTo>
                  <a:cubicBezTo>
                    <a:pt x="11409" y="9922"/>
                    <a:pt x="13627" y="10674"/>
                    <a:pt x="15885" y="11269"/>
                  </a:cubicBezTo>
                  <a:cubicBezTo>
                    <a:pt x="18341" y="11982"/>
                    <a:pt x="20876" y="12497"/>
                    <a:pt x="23451" y="12813"/>
                  </a:cubicBezTo>
                  <a:cubicBezTo>
                    <a:pt x="24022" y="12877"/>
                    <a:pt x="24592" y="12909"/>
                    <a:pt x="25162" y="12909"/>
                  </a:cubicBezTo>
                  <a:cubicBezTo>
                    <a:pt x="26018" y="12909"/>
                    <a:pt x="26874" y="12837"/>
                    <a:pt x="27729" y="12695"/>
                  </a:cubicBezTo>
                  <a:cubicBezTo>
                    <a:pt x="28640" y="12497"/>
                    <a:pt x="29710" y="12021"/>
                    <a:pt x="29908" y="10991"/>
                  </a:cubicBezTo>
                  <a:cubicBezTo>
                    <a:pt x="29908" y="10808"/>
                    <a:pt x="29770" y="10677"/>
                    <a:pt x="29620" y="10677"/>
                  </a:cubicBezTo>
                  <a:cubicBezTo>
                    <a:pt x="29542" y="10677"/>
                    <a:pt x="29461" y="10712"/>
                    <a:pt x="29393" y="10793"/>
                  </a:cubicBezTo>
                  <a:cubicBezTo>
                    <a:pt x="28543" y="11883"/>
                    <a:pt x="27033" y="12117"/>
                    <a:pt x="25593" y="12117"/>
                  </a:cubicBezTo>
                  <a:cubicBezTo>
                    <a:pt x="24886" y="12117"/>
                    <a:pt x="24196" y="12060"/>
                    <a:pt x="23610" y="12021"/>
                  </a:cubicBezTo>
                  <a:cubicBezTo>
                    <a:pt x="21273" y="11784"/>
                    <a:pt x="18975" y="11348"/>
                    <a:pt x="16757" y="10714"/>
                  </a:cubicBezTo>
                  <a:cubicBezTo>
                    <a:pt x="12835" y="9724"/>
                    <a:pt x="9072" y="8218"/>
                    <a:pt x="5626" y="6159"/>
                  </a:cubicBezTo>
                  <a:cubicBezTo>
                    <a:pt x="4635" y="5525"/>
                    <a:pt x="3685" y="4812"/>
                    <a:pt x="2853" y="3980"/>
                  </a:cubicBezTo>
                  <a:cubicBezTo>
                    <a:pt x="1942" y="3069"/>
                    <a:pt x="991" y="1722"/>
                    <a:pt x="1664" y="375"/>
                  </a:cubicBezTo>
                  <a:cubicBezTo>
                    <a:pt x="1749" y="178"/>
                    <a:pt x="1593" y="0"/>
                    <a:pt x="1424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806;p32"/>
            <p:cNvSpPr/>
            <p:nvPr/>
          </p:nvSpPr>
          <p:spPr>
            <a:xfrm>
              <a:off x="2060750" y="3288511"/>
              <a:ext cx="77430" cy="77710"/>
            </a:xfrm>
            <a:custGeom>
              <a:avLst/>
              <a:gdLst/>
              <a:ahLst/>
              <a:cxnLst/>
              <a:rect l="l" t="t" r="r" b="b"/>
              <a:pathLst>
                <a:path w="4697" h="4714" extrusionOk="0">
                  <a:moveTo>
                    <a:pt x="4432" y="0"/>
                  </a:moveTo>
                  <a:cubicBezTo>
                    <a:pt x="4400" y="0"/>
                    <a:pt x="4367" y="9"/>
                    <a:pt x="4334" y="29"/>
                  </a:cubicBezTo>
                  <a:cubicBezTo>
                    <a:pt x="3422" y="504"/>
                    <a:pt x="2591" y="1178"/>
                    <a:pt x="1917" y="2010"/>
                  </a:cubicBezTo>
                  <a:cubicBezTo>
                    <a:pt x="1719" y="2208"/>
                    <a:pt x="1561" y="2406"/>
                    <a:pt x="1402" y="2604"/>
                  </a:cubicBezTo>
                  <a:cubicBezTo>
                    <a:pt x="1244" y="2802"/>
                    <a:pt x="1125" y="3000"/>
                    <a:pt x="1006" y="3238"/>
                  </a:cubicBezTo>
                  <a:cubicBezTo>
                    <a:pt x="927" y="3356"/>
                    <a:pt x="848" y="3475"/>
                    <a:pt x="768" y="3594"/>
                  </a:cubicBezTo>
                  <a:cubicBezTo>
                    <a:pt x="650" y="3713"/>
                    <a:pt x="610" y="3832"/>
                    <a:pt x="531" y="3951"/>
                  </a:cubicBezTo>
                  <a:cubicBezTo>
                    <a:pt x="333" y="4149"/>
                    <a:pt x="214" y="4347"/>
                    <a:pt x="55" y="4584"/>
                  </a:cubicBezTo>
                  <a:cubicBezTo>
                    <a:pt x="0" y="4640"/>
                    <a:pt x="60" y="4714"/>
                    <a:pt x="129" y="4714"/>
                  </a:cubicBezTo>
                  <a:cubicBezTo>
                    <a:pt x="158" y="4714"/>
                    <a:pt x="190" y="4700"/>
                    <a:pt x="214" y="4664"/>
                  </a:cubicBezTo>
                  <a:cubicBezTo>
                    <a:pt x="372" y="4505"/>
                    <a:pt x="531" y="4307"/>
                    <a:pt x="650" y="4109"/>
                  </a:cubicBezTo>
                  <a:cubicBezTo>
                    <a:pt x="729" y="3990"/>
                    <a:pt x="808" y="3911"/>
                    <a:pt x="927" y="3792"/>
                  </a:cubicBezTo>
                  <a:cubicBezTo>
                    <a:pt x="1006" y="3673"/>
                    <a:pt x="1125" y="3554"/>
                    <a:pt x="1204" y="3436"/>
                  </a:cubicBezTo>
                  <a:cubicBezTo>
                    <a:pt x="1402" y="3317"/>
                    <a:pt x="1561" y="3119"/>
                    <a:pt x="1719" y="2960"/>
                  </a:cubicBezTo>
                  <a:cubicBezTo>
                    <a:pt x="1878" y="2762"/>
                    <a:pt x="2076" y="2564"/>
                    <a:pt x="2234" y="2366"/>
                  </a:cubicBezTo>
                  <a:cubicBezTo>
                    <a:pt x="2947" y="1613"/>
                    <a:pt x="3700" y="940"/>
                    <a:pt x="4532" y="346"/>
                  </a:cubicBezTo>
                  <a:cubicBezTo>
                    <a:pt x="4696" y="214"/>
                    <a:pt x="4587" y="0"/>
                    <a:pt x="4432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807;p32"/>
            <p:cNvSpPr/>
            <p:nvPr/>
          </p:nvSpPr>
          <p:spPr>
            <a:xfrm>
              <a:off x="2207928" y="3322932"/>
              <a:ext cx="37240" cy="104746"/>
            </a:xfrm>
            <a:custGeom>
              <a:avLst/>
              <a:gdLst/>
              <a:ahLst/>
              <a:cxnLst/>
              <a:rect l="l" t="t" r="r" b="b"/>
              <a:pathLst>
                <a:path w="2259" h="6354" extrusionOk="0">
                  <a:moveTo>
                    <a:pt x="199" y="1"/>
                  </a:moveTo>
                  <a:cubicBezTo>
                    <a:pt x="159" y="40"/>
                    <a:pt x="159" y="80"/>
                    <a:pt x="119" y="80"/>
                  </a:cubicBezTo>
                  <a:cubicBezTo>
                    <a:pt x="1" y="635"/>
                    <a:pt x="40" y="1189"/>
                    <a:pt x="238" y="1704"/>
                  </a:cubicBezTo>
                  <a:cubicBezTo>
                    <a:pt x="397" y="2259"/>
                    <a:pt x="555" y="2774"/>
                    <a:pt x="714" y="3328"/>
                  </a:cubicBezTo>
                  <a:cubicBezTo>
                    <a:pt x="872" y="3883"/>
                    <a:pt x="1030" y="4437"/>
                    <a:pt x="1189" y="4992"/>
                  </a:cubicBezTo>
                  <a:lnTo>
                    <a:pt x="1427" y="5745"/>
                  </a:lnTo>
                  <a:cubicBezTo>
                    <a:pt x="1506" y="6022"/>
                    <a:pt x="1545" y="6260"/>
                    <a:pt x="1823" y="6339"/>
                  </a:cubicBezTo>
                  <a:cubicBezTo>
                    <a:pt x="1852" y="6349"/>
                    <a:pt x="1882" y="6354"/>
                    <a:pt x="1911" y="6354"/>
                  </a:cubicBezTo>
                  <a:cubicBezTo>
                    <a:pt x="1999" y="6354"/>
                    <a:pt x="2080" y="6309"/>
                    <a:pt x="2140" y="6220"/>
                  </a:cubicBezTo>
                  <a:cubicBezTo>
                    <a:pt x="2258" y="6022"/>
                    <a:pt x="2258" y="5745"/>
                    <a:pt x="2100" y="5547"/>
                  </a:cubicBezTo>
                  <a:cubicBezTo>
                    <a:pt x="2021" y="5309"/>
                    <a:pt x="1942" y="5071"/>
                    <a:pt x="1823" y="4794"/>
                  </a:cubicBezTo>
                  <a:cubicBezTo>
                    <a:pt x="1664" y="4279"/>
                    <a:pt x="1466" y="3724"/>
                    <a:pt x="1268" y="3209"/>
                  </a:cubicBezTo>
                  <a:cubicBezTo>
                    <a:pt x="1070" y="2694"/>
                    <a:pt x="951" y="2179"/>
                    <a:pt x="872" y="1665"/>
                  </a:cubicBezTo>
                  <a:cubicBezTo>
                    <a:pt x="832" y="1150"/>
                    <a:pt x="753" y="635"/>
                    <a:pt x="595" y="159"/>
                  </a:cubicBezTo>
                  <a:lnTo>
                    <a:pt x="555" y="159"/>
                  </a:lnTo>
                  <a:cubicBezTo>
                    <a:pt x="397" y="120"/>
                    <a:pt x="278" y="80"/>
                    <a:pt x="199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32"/>
            <p:cNvSpPr/>
            <p:nvPr/>
          </p:nvSpPr>
          <p:spPr>
            <a:xfrm>
              <a:off x="2212495" y="3425304"/>
              <a:ext cx="27250" cy="41971"/>
            </a:xfrm>
            <a:custGeom>
              <a:avLst/>
              <a:gdLst/>
              <a:ahLst/>
              <a:cxnLst/>
              <a:rect l="l" t="t" r="r" b="b"/>
              <a:pathLst>
                <a:path w="1653" h="2546" extrusionOk="0">
                  <a:moveTo>
                    <a:pt x="1510" y="0"/>
                  </a:moveTo>
                  <a:cubicBezTo>
                    <a:pt x="1480" y="0"/>
                    <a:pt x="1450" y="15"/>
                    <a:pt x="1427" y="50"/>
                  </a:cubicBezTo>
                  <a:lnTo>
                    <a:pt x="1387" y="50"/>
                  </a:lnTo>
                  <a:cubicBezTo>
                    <a:pt x="1348" y="168"/>
                    <a:pt x="1268" y="248"/>
                    <a:pt x="1189" y="366"/>
                  </a:cubicBezTo>
                  <a:cubicBezTo>
                    <a:pt x="1110" y="446"/>
                    <a:pt x="991" y="525"/>
                    <a:pt x="952" y="604"/>
                  </a:cubicBezTo>
                  <a:cubicBezTo>
                    <a:pt x="793" y="802"/>
                    <a:pt x="674" y="1000"/>
                    <a:pt x="555" y="1198"/>
                  </a:cubicBezTo>
                  <a:cubicBezTo>
                    <a:pt x="397" y="1396"/>
                    <a:pt x="278" y="1594"/>
                    <a:pt x="199" y="1793"/>
                  </a:cubicBezTo>
                  <a:cubicBezTo>
                    <a:pt x="80" y="1991"/>
                    <a:pt x="1" y="2228"/>
                    <a:pt x="40" y="2466"/>
                  </a:cubicBezTo>
                  <a:cubicBezTo>
                    <a:pt x="40" y="2506"/>
                    <a:pt x="80" y="2545"/>
                    <a:pt x="159" y="2545"/>
                  </a:cubicBezTo>
                  <a:cubicBezTo>
                    <a:pt x="357" y="2426"/>
                    <a:pt x="555" y="2268"/>
                    <a:pt x="635" y="2030"/>
                  </a:cubicBezTo>
                  <a:cubicBezTo>
                    <a:pt x="793" y="1832"/>
                    <a:pt x="872" y="1634"/>
                    <a:pt x="991" y="1436"/>
                  </a:cubicBezTo>
                  <a:cubicBezTo>
                    <a:pt x="1110" y="1238"/>
                    <a:pt x="1229" y="1040"/>
                    <a:pt x="1348" y="802"/>
                  </a:cubicBezTo>
                  <a:cubicBezTo>
                    <a:pt x="1387" y="723"/>
                    <a:pt x="1427" y="604"/>
                    <a:pt x="1467" y="485"/>
                  </a:cubicBezTo>
                  <a:cubicBezTo>
                    <a:pt x="1506" y="366"/>
                    <a:pt x="1546" y="248"/>
                    <a:pt x="1625" y="168"/>
                  </a:cubicBezTo>
                  <a:cubicBezTo>
                    <a:pt x="1653" y="84"/>
                    <a:pt x="1582" y="0"/>
                    <a:pt x="151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32"/>
            <p:cNvSpPr/>
            <p:nvPr/>
          </p:nvSpPr>
          <p:spPr>
            <a:xfrm>
              <a:off x="2040111" y="3368299"/>
              <a:ext cx="25255" cy="62511"/>
            </a:xfrm>
            <a:custGeom>
              <a:avLst/>
              <a:gdLst/>
              <a:ahLst/>
              <a:cxnLst/>
              <a:rect l="l" t="t" r="r" b="b"/>
              <a:pathLst>
                <a:path w="1532" h="3792" extrusionOk="0">
                  <a:moveTo>
                    <a:pt x="1284" y="1"/>
                  </a:moveTo>
                  <a:cubicBezTo>
                    <a:pt x="1217" y="1"/>
                    <a:pt x="1151" y="31"/>
                    <a:pt x="1109" y="101"/>
                  </a:cubicBezTo>
                  <a:cubicBezTo>
                    <a:pt x="911" y="339"/>
                    <a:pt x="753" y="616"/>
                    <a:pt x="674" y="893"/>
                  </a:cubicBezTo>
                  <a:cubicBezTo>
                    <a:pt x="555" y="1170"/>
                    <a:pt x="436" y="1448"/>
                    <a:pt x="357" y="1725"/>
                  </a:cubicBezTo>
                  <a:cubicBezTo>
                    <a:pt x="277" y="2002"/>
                    <a:pt x="198" y="2280"/>
                    <a:pt x="159" y="2557"/>
                  </a:cubicBezTo>
                  <a:cubicBezTo>
                    <a:pt x="40" y="2834"/>
                    <a:pt x="0" y="3151"/>
                    <a:pt x="0" y="3468"/>
                  </a:cubicBezTo>
                  <a:cubicBezTo>
                    <a:pt x="0" y="3682"/>
                    <a:pt x="150" y="3792"/>
                    <a:pt x="307" y="3792"/>
                  </a:cubicBezTo>
                  <a:cubicBezTo>
                    <a:pt x="440" y="3792"/>
                    <a:pt x="579" y="3711"/>
                    <a:pt x="634" y="3547"/>
                  </a:cubicBezTo>
                  <a:cubicBezTo>
                    <a:pt x="674" y="3428"/>
                    <a:pt x="713" y="3270"/>
                    <a:pt x="713" y="3151"/>
                  </a:cubicBezTo>
                  <a:cubicBezTo>
                    <a:pt x="753" y="2993"/>
                    <a:pt x="792" y="2874"/>
                    <a:pt x="792" y="2715"/>
                  </a:cubicBezTo>
                  <a:cubicBezTo>
                    <a:pt x="872" y="2438"/>
                    <a:pt x="911" y="2161"/>
                    <a:pt x="990" y="1883"/>
                  </a:cubicBezTo>
                  <a:cubicBezTo>
                    <a:pt x="1149" y="1329"/>
                    <a:pt x="1347" y="814"/>
                    <a:pt x="1505" y="259"/>
                  </a:cubicBezTo>
                  <a:cubicBezTo>
                    <a:pt x="1531" y="105"/>
                    <a:pt x="1407" y="1"/>
                    <a:pt x="1284" y="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32"/>
            <p:cNvSpPr/>
            <p:nvPr/>
          </p:nvSpPr>
          <p:spPr>
            <a:xfrm>
              <a:off x="1068419" y="2733923"/>
              <a:ext cx="1037665" cy="760470"/>
            </a:xfrm>
            <a:custGeom>
              <a:avLst/>
              <a:gdLst/>
              <a:ahLst/>
              <a:cxnLst/>
              <a:rect l="l" t="t" r="r" b="b"/>
              <a:pathLst>
                <a:path w="62946" h="46131" extrusionOk="0">
                  <a:moveTo>
                    <a:pt x="18936" y="0"/>
                  </a:moveTo>
                  <a:cubicBezTo>
                    <a:pt x="18936" y="0"/>
                    <a:pt x="9191" y="5942"/>
                    <a:pt x="6180" y="9824"/>
                  </a:cubicBezTo>
                  <a:cubicBezTo>
                    <a:pt x="3130" y="13746"/>
                    <a:pt x="1" y="18935"/>
                    <a:pt x="2932" y="23530"/>
                  </a:cubicBezTo>
                  <a:cubicBezTo>
                    <a:pt x="5824" y="28165"/>
                    <a:pt x="14697" y="32641"/>
                    <a:pt x="22342" y="34305"/>
                  </a:cubicBezTo>
                  <a:cubicBezTo>
                    <a:pt x="29988" y="36008"/>
                    <a:pt x="32998" y="36008"/>
                    <a:pt x="35375" y="36008"/>
                  </a:cubicBezTo>
                  <a:lnTo>
                    <a:pt x="40326" y="36008"/>
                  </a:lnTo>
                  <a:cubicBezTo>
                    <a:pt x="40326" y="36008"/>
                    <a:pt x="39534" y="40841"/>
                    <a:pt x="41554" y="43416"/>
                  </a:cubicBezTo>
                  <a:cubicBezTo>
                    <a:pt x="43174" y="45511"/>
                    <a:pt x="44946" y="46131"/>
                    <a:pt x="46749" y="46131"/>
                  </a:cubicBezTo>
                  <a:cubicBezTo>
                    <a:pt x="47195" y="46131"/>
                    <a:pt x="47643" y="46093"/>
                    <a:pt x="48090" y="46030"/>
                  </a:cubicBezTo>
                  <a:cubicBezTo>
                    <a:pt x="49318" y="45832"/>
                    <a:pt x="50546" y="45475"/>
                    <a:pt x="51695" y="44881"/>
                  </a:cubicBezTo>
                  <a:cubicBezTo>
                    <a:pt x="51695" y="44881"/>
                    <a:pt x="54032" y="44604"/>
                    <a:pt x="55023" y="44089"/>
                  </a:cubicBezTo>
                  <a:cubicBezTo>
                    <a:pt x="55617" y="43812"/>
                    <a:pt x="56052" y="43336"/>
                    <a:pt x="56251" y="42742"/>
                  </a:cubicBezTo>
                  <a:cubicBezTo>
                    <a:pt x="56805" y="42663"/>
                    <a:pt x="57280" y="42386"/>
                    <a:pt x="57558" y="41910"/>
                  </a:cubicBezTo>
                  <a:cubicBezTo>
                    <a:pt x="57699" y="41950"/>
                    <a:pt x="57841" y="41969"/>
                    <a:pt x="57979" y="41969"/>
                  </a:cubicBezTo>
                  <a:cubicBezTo>
                    <a:pt x="58538" y="41969"/>
                    <a:pt x="59047" y="41658"/>
                    <a:pt x="59301" y="41118"/>
                  </a:cubicBezTo>
                  <a:cubicBezTo>
                    <a:pt x="59934" y="39969"/>
                    <a:pt x="58627" y="38504"/>
                    <a:pt x="57479" y="38108"/>
                  </a:cubicBezTo>
                  <a:cubicBezTo>
                    <a:pt x="56330" y="37711"/>
                    <a:pt x="53002" y="37434"/>
                    <a:pt x="52052" y="35691"/>
                  </a:cubicBezTo>
                  <a:cubicBezTo>
                    <a:pt x="51061" y="33829"/>
                    <a:pt x="52012" y="31571"/>
                    <a:pt x="54032" y="30898"/>
                  </a:cubicBezTo>
                  <a:cubicBezTo>
                    <a:pt x="54820" y="30659"/>
                    <a:pt x="55636" y="30536"/>
                    <a:pt x="56463" y="30536"/>
                  </a:cubicBezTo>
                  <a:cubicBezTo>
                    <a:pt x="57010" y="30536"/>
                    <a:pt x="57561" y="30590"/>
                    <a:pt x="58112" y="30700"/>
                  </a:cubicBezTo>
                  <a:cubicBezTo>
                    <a:pt x="58310" y="30740"/>
                    <a:pt x="58548" y="30779"/>
                    <a:pt x="58786" y="30898"/>
                  </a:cubicBezTo>
                  <a:cubicBezTo>
                    <a:pt x="58786" y="30898"/>
                    <a:pt x="57518" y="34305"/>
                    <a:pt x="59895" y="34859"/>
                  </a:cubicBezTo>
                  <a:cubicBezTo>
                    <a:pt x="60052" y="34897"/>
                    <a:pt x="60200" y="34914"/>
                    <a:pt x="60340" y="34914"/>
                  </a:cubicBezTo>
                  <a:cubicBezTo>
                    <a:pt x="62289" y="34914"/>
                    <a:pt x="62670" y="31518"/>
                    <a:pt x="62707" y="30225"/>
                  </a:cubicBezTo>
                  <a:cubicBezTo>
                    <a:pt x="62747" y="28838"/>
                    <a:pt x="62945" y="27254"/>
                    <a:pt x="60648" y="26541"/>
                  </a:cubicBezTo>
                  <a:cubicBezTo>
                    <a:pt x="60204" y="26395"/>
                    <a:pt x="59738" y="26339"/>
                    <a:pt x="59244" y="26339"/>
                  </a:cubicBezTo>
                  <a:cubicBezTo>
                    <a:pt x="57494" y="26339"/>
                    <a:pt x="55396" y="27052"/>
                    <a:pt x="52709" y="27052"/>
                  </a:cubicBezTo>
                  <a:cubicBezTo>
                    <a:pt x="52232" y="27052"/>
                    <a:pt x="51736" y="27029"/>
                    <a:pt x="51220" y="26976"/>
                  </a:cubicBezTo>
                  <a:cubicBezTo>
                    <a:pt x="47021" y="26580"/>
                    <a:pt x="39019" y="26065"/>
                    <a:pt x="34028" y="24164"/>
                  </a:cubicBezTo>
                  <a:cubicBezTo>
                    <a:pt x="30740" y="22857"/>
                    <a:pt x="27611" y="21193"/>
                    <a:pt x="24719" y="19173"/>
                  </a:cubicBezTo>
                  <a:cubicBezTo>
                    <a:pt x="24719" y="19173"/>
                    <a:pt x="24878" y="17905"/>
                    <a:pt x="26937" y="15845"/>
                  </a:cubicBezTo>
                  <a:cubicBezTo>
                    <a:pt x="28205" y="14617"/>
                    <a:pt x="29631" y="13587"/>
                    <a:pt x="31176" y="12756"/>
                  </a:cubicBezTo>
                  <a:cubicBezTo>
                    <a:pt x="31176" y="12756"/>
                    <a:pt x="30701" y="7329"/>
                    <a:pt x="28680" y="4873"/>
                  </a:cubicBezTo>
                  <a:cubicBezTo>
                    <a:pt x="25036" y="555"/>
                    <a:pt x="18936" y="0"/>
                    <a:pt x="18936" y="0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32"/>
            <p:cNvSpPr/>
            <p:nvPr/>
          </p:nvSpPr>
          <p:spPr>
            <a:xfrm>
              <a:off x="2392725" y="2339387"/>
              <a:ext cx="166548" cy="83711"/>
            </a:xfrm>
            <a:custGeom>
              <a:avLst/>
              <a:gdLst/>
              <a:ahLst/>
              <a:cxnLst/>
              <a:rect l="l" t="t" r="r" b="b"/>
              <a:pathLst>
                <a:path w="10103" h="5078" extrusionOk="0">
                  <a:moveTo>
                    <a:pt x="6930" y="1"/>
                  </a:moveTo>
                  <a:cubicBezTo>
                    <a:pt x="5198" y="1"/>
                    <a:pt x="1910" y="1373"/>
                    <a:pt x="1110" y="1830"/>
                  </a:cubicBezTo>
                  <a:cubicBezTo>
                    <a:pt x="318" y="2345"/>
                    <a:pt x="1" y="2345"/>
                    <a:pt x="1" y="3097"/>
                  </a:cubicBezTo>
                  <a:cubicBezTo>
                    <a:pt x="40" y="3850"/>
                    <a:pt x="397" y="5038"/>
                    <a:pt x="674" y="5078"/>
                  </a:cubicBezTo>
                  <a:cubicBezTo>
                    <a:pt x="991" y="5078"/>
                    <a:pt x="2615" y="3176"/>
                    <a:pt x="4952" y="3097"/>
                  </a:cubicBezTo>
                  <a:cubicBezTo>
                    <a:pt x="5063" y="3092"/>
                    <a:pt x="5172" y="3089"/>
                    <a:pt x="5280" y="3089"/>
                  </a:cubicBezTo>
                  <a:cubicBezTo>
                    <a:pt x="7331" y="3089"/>
                    <a:pt x="9006" y="4030"/>
                    <a:pt x="9552" y="4030"/>
                  </a:cubicBezTo>
                  <a:cubicBezTo>
                    <a:pt x="9598" y="4030"/>
                    <a:pt x="9637" y="4023"/>
                    <a:pt x="9666" y="4008"/>
                  </a:cubicBezTo>
                  <a:cubicBezTo>
                    <a:pt x="10102" y="3850"/>
                    <a:pt x="9429" y="2226"/>
                    <a:pt x="8834" y="1394"/>
                  </a:cubicBezTo>
                  <a:cubicBezTo>
                    <a:pt x="8280" y="522"/>
                    <a:pt x="7844" y="47"/>
                    <a:pt x="7131" y="7"/>
                  </a:cubicBezTo>
                  <a:cubicBezTo>
                    <a:pt x="7067" y="3"/>
                    <a:pt x="6999" y="1"/>
                    <a:pt x="6930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32"/>
            <p:cNvSpPr/>
            <p:nvPr/>
          </p:nvSpPr>
          <p:spPr>
            <a:xfrm>
              <a:off x="2134784" y="3284357"/>
              <a:ext cx="811721" cy="616242"/>
            </a:xfrm>
            <a:custGeom>
              <a:avLst/>
              <a:gdLst/>
              <a:ahLst/>
              <a:cxnLst/>
              <a:rect l="l" t="t" r="r" b="b"/>
              <a:pathLst>
                <a:path w="49240" h="37382" extrusionOk="0">
                  <a:moveTo>
                    <a:pt x="14049" y="1"/>
                  </a:moveTo>
                  <a:cubicBezTo>
                    <a:pt x="12883" y="1"/>
                    <a:pt x="11732" y="622"/>
                    <a:pt x="11013" y="1271"/>
                  </a:cubicBezTo>
                  <a:cubicBezTo>
                    <a:pt x="9785" y="2380"/>
                    <a:pt x="8953" y="4361"/>
                    <a:pt x="10300" y="4797"/>
                  </a:cubicBezTo>
                  <a:cubicBezTo>
                    <a:pt x="10726" y="4947"/>
                    <a:pt x="11198" y="4998"/>
                    <a:pt x="11646" y="4998"/>
                  </a:cubicBezTo>
                  <a:cubicBezTo>
                    <a:pt x="12616" y="4998"/>
                    <a:pt x="13469" y="4757"/>
                    <a:pt x="13469" y="4757"/>
                  </a:cubicBezTo>
                  <a:lnTo>
                    <a:pt x="13469" y="4757"/>
                  </a:lnTo>
                  <a:cubicBezTo>
                    <a:pt x="13469" y="4757"/>
                    <a:pt x="14261" y="7451"/>
                    <a:pt x="12915" y="9590"/>
                  </a:cubicBezTo>
                  <a:cubicBezTo>
                    <a:pt x="11839" y="11298"/>
                    <a:pt x="10840" y="11920"/>
                    <a:pt x="9452" y="11920"/>
                  </a:cubicBezTo>
                  <a:cubicBezTo>
                    <a:pt x="9102" y="11920"/>
                    <a:pt x="8727" y="11880"/>
                    <a:pt x="8320" y="11808"/>
                  </a:cubicBezTo>
                  <a:cubicBezTo>
                    <a:pt x="6463" y="11517"/>
                    <a:pt x="3101" y="9988"/>
                    <a:pt x="1585" y="9988"/>
                  </a:cubicBezTo>
                  <a:cubicBezTo>
                    <a:pt x="1451" y="9988"/>
                    <a:pt x="1332" y="10000"/>
                    <a:pt x="1229" y="10026"/>
                  </a:cubicBezTo>
                  <a:cubicBezTo>
                    <a:pt x="1" y="10382"/>
                    <a:pt x="714" y="11412"/>
                    <a:pt x="1387" y="12204"/>
                  </a:cubicBezTo>
                  <a:cubicBezTo>
                    <a:pt x="1784" y="12600"/>
                    <a:pt x="2219" y="12957"/>
                    <a:pt x="2655" y="13274"/>
                  </a:cubicBezTo>
                  <a:cubicBezTo>
                    <a:pt x="2180" y="13432"/>
                    <a:pt x="1902" y="13908"/>
                    <a:pt x="1982" y="14423"/>
                  </a:cubicBezTo>
                  <a:cubicBezTo>
                    <a:pt x="2140" y="15254"/>
                    <a:pt x="3210" y="15968"/>
                    <a:pt x="3210" y="15968"/>
                  </a:cubicBezTo>
                  <a:cubicBezTo>
                    <a:pt x="3210" y="15968"/>
                    <a:pt x="3045" y="15896"/>
                    <a:pt x="2883" y="15896"/>
                  </a:cubicBezTo>
                  <a:cubicBezTo>
                    <a:pt x="2664" y="15896"/>
                    <a:pt x="2450" y="16026"/>
                    <a:pt x="2655" y="16641"/>
                  </a:cubicBezTo>
                  <a:cubicBezTo>
                    <a:pt x="2813" y="17275"/>
                    <a:pt x="3210" y="17790"/>
                    <a:pt x="3725" y="18186"/>
                  </a:cubicBezTo>
                  <a:cubicBezTo>
                    <a:pt x="3725" y="18186"/>
                    <a:pt x="2734" y="18938"/>
                    <a:pt x="3923" y="20285"/>
                  </a:cubicBezTo>
                  <a:cubicBezTo>
                    <a:pt x="5129" y="21608"/>
                    <a:pt x="8435" y="22663"/>
                    <a:pt x="10505" y="22663"/>
                  </a:cubicBezTo>
                  <a:cubicBezTo>
                    <a:pt x="10543" y="22663"/>
                    <a:pt x="10580" y="22663"/>
                    <a:pt x="10617" y="22662"/>
                  </a:cubicBezTo>
                  <a:cubicBezTo>
                    <a:pt x="12393" y="22594"/>
                    <a:pt x="14905" y="21760"/>
                    <a:pt x="15970" y="21760"/>
                  </a:cubicBezTo>
                  <a:cubicBezTo>
                    <a:pt x="16140" y="21760"/>
                    <a:pt x="16274" y="21781"/>
                    <a:pt x="16361" y="21830"/>
                  </a:cubicBezTo>
                  <a:cubicBezTo>
                    <a:pt x="16955" y="22147"/>
                    <a:pt x="29156" y="31258"/>
                    <a:pt x="33672" y="34110"/>
                  </a:cubicBezTo>
                  <a:cubicBezTo>
                    <a:pt x="36531" y="35925"/>
                    <a:pt x="39312" y="37381"/>
                    <a:pt x="41810" y="37381"/>
                  </a:cubicBezTo>
                  <a:cubicBezTo>
                    <a:pt x="43291" y="37381"/>
                    <a:pt x="44673" y="36869"/>
                    <a:pt x="45912" y="35615"/>
                  </a:cubicBezTo>
                  <a:cubicBezTo>
                    <a:pt x="49239" y="32248"/>
                    <a:pt x="49239" y="25712"/>
                    <a:pt x="49120" y="24445"/>
                  </a:cubicBezTo>
                  <a:cubicBezTo>
                    <a:pt x="49002" y="23177"/>
                    <a:pt x="44684" y="21949"/>
                    <a:pt x="44684" y="21949"/>
                  </a:cubicBezTo>
                  <a:cubicBezTo>
                    <a:pt x="44684" y="21949"/>
                    <a:pt x="22224" y="14304"/>
                    <a:pt x="20124" y="12600"/>
                  </a:cubicBezTo>
                  <a:cubicBezTo>
                    <a:pt x="17985" y="10937"/>
                    <a:pt x="18104" y="3173"/>
                    <a:pt x="16401" y="1152"/>
                  </a:cubicBezTo>
                  <a:cubicBezTo>
                    <a:pt x="15710" y="314"/>
                    <a:pt x="14876" y="1"/>
                    <a:pt x="14049" y="1"/>
                  </a:cubicBez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32"/>
            <p:cNvSpPr/>
            <p:nvPr/>
          </p:nvSpPr>
          <p:spPr>
            <a:xfrm>
              <a:off x="2460643" y="2935040"/>
              <a:ext cx="431000" cy="572062"/>
            </a:xfrm>
            <a:custGeom>
              <a:avLst/>
              <a:gdLst/>
              <a:ahLst/>
              <a:cxnLst/>
              <a:rect l="l" t="t" r="r" b="b"/>
              <a:pathLst>
                <a:path w="26145" h="34702" extrusionOk="0">
                  <a:moveTo>
                    <a:pt x="7289" y="1"/>
                  </a:moveTo>
                  <a:cubicBezTo>
                    <a:pt x="7289" y="1"/>
                    <a:pt x="4952" y="4873"/>
                    <a:pt x="2457" y="9072"/>
                  </a:cubicBezTo>
                  <a:cubicBezTo>
                    <a:pt x="1" y="13232"/>
                    <a:pt x="1" y="21431"/>
                    <a:pt x="1" y="21431"/>
                  </a:cubicBezTo>
                  <a:cubicBezTo>
                    <a:pt x="1" y="21431"/>
                    <a:pt x="1110" y="22778"/>
                    <a:pt x="3566" y="26383"/>
                  </a:cubicBezTo>
                  <a:cubicBezTo>
                    <a:pt x="5348" y="29077"/>
                    <a:pt x="7012" y="31849"/>
                    <a:pt x="8517" y="34702"/>
                  </a:cubicBezTo>
                  <a:cubicBezTo>
                    <a:pt x="11290" y="33236"/>
                    <a:pt x="14182" y="32047"/>
                    <a:pt x="17192" y="31097"/>
                  </a:cubicBezTo>
                  <a:cubicBezTo>
                    <a:pt x="20124" y="30186"/>
                    <a:pt x="23095" y="29473"/>
                    <a:pt x="26145" y="28958"/>
                  </a:cubicBezTo>
                  <a:cubicBezTo>
                    <a:pt x="26145" y="28958"/>
                    <a:pt x="25788" y="27967"/>
                    <a:pt x="25234" y="26739"/>
                  </a:cubicBezTo>
                  <a:cubicBezTo>
                    <a:pt x="22976" y="22065"/>
                    <a:pt x="20441" y="17510"/>
                    <a:pt x="17628" y="13192"/>
                  </a:cubicBezTo>
                  <a:cubicBezTo>
                    <a:pt x="14301" y="7963"/>
                    <a:pt x="7289" y="1"/>
                    <a:pt x="728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32"/>
            <p:cNvSpPr/>
            <p:nvPr/>
          </p:nvSpPr>
          <p:spPr>
            <a:xfrm>
              <a:off x="1309380" y="2520524"/>
              <a:ext cx="584459" cy="485714"/>
            </a:xfrm>
            <a:custGeom>
              <a:avLst/>
              <a:gdLst/>
              <a:ahLst/>
              <a:cxnLst/>
              <a:rect l="l" t="t" r="r" b="b"/>
              <a:pathLst>
                <a:path w="35454" h="29464" extrusionOk="0">
                  <a:moveTo>
                    <a:pt x="29338" y="0"/>
                  </a:moveTo>
                  <a:cubicBezTo>
                    <a:pt x="28549" y="0"/>
                    <a:pt x="27692" y="77"/>
                    <a:pt x="26779" y="269"/>
                  </a:cubicBezTo>
                  <a:cubicBezTo>
                    <a:pt x="22065" y="1299"/>
                    <a:pt x="13430" y="6290"/>
                    <a:pt x="9508" y="8746"/>
                  </a:cubicBezTo>
                  <a:cubicBezTo>
                    <a:pt x="5586" y="11202"/>
                    <a:pt x="1" y="15481"/>
                    <a:pt x="1" y="15481"/>
                  </a:cubicBezTo>
                  <a:cubicBezTo>
                    <a:pt x="1" y="15481"/>
                    <a:pt x="3249" y="16510"/>
                    <a:pt x="7250" y="19917"/>
                  </a:cubicBezTo>
                  <a:cubicBezTo>
                    <a:pt x="11528" y="23522"/>
                    <a:pt x="14143" y="29464"/>
                    <a:pt x="14143" y="29464"/>
                  </a:cubicBezTo>
                  <a:lnTo>
                    <a:pt x="24917" y="23641"/>
                  </a:lnTo>
                  <a:cubicBezTo>
                    <a:pt x="24917" y="23641"/>
                    <a:pt x="35454" y="4706"/>
                    <a:pt x="34701" y="1339"/>
                  </a:cubicBezTo>
                  <a:cubicBezTo>
                    <a:pt x="34701" y="1339"/>
                    <a:pt x="32616" y="0"/>
                    <a:pt x="2933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32"/>
            <p:cNvSpPr/>
            <p:nvPr/>
          </p:nvSpPr>
          <p:spPr>
            <a:xfrm>
              <a:off x="1988513" y="2647080"/>
              <a:ext cx="289955" cy="338800"/>
            </a:xfrm>
            <a:custGeom>
              <a:avLst/>
              <a:gdLst/>
              <a:ahLst/>
              <a:cxnLst/>
              <a:rect l="l" t="t" r="r" b="b"/>
              <a:pathLst>
                <a:path w="17589" h="20552" extrusionOk="0">
                  <a:moveTo>
                    <a:pt x="2069" y="1"/>
                  </a:moveTo>
                  <a:cubicBezTo>
                    <a:pt x="1982" y="1"/>
                    <a:pt x="1894" y="48"/>
                    <a:pt x="1863" y="158"/>
                  </a:cubicBezTo>
                  <a:lnTo>
                    <a:pt x="1863" y="119"/>
                  </a:lnTo>
                  <a:lnTo>
                    <a:pt x="1863" y="119"/>
                  </a:lnTo>
                  <a:cubicBezTo>
                    <a:pt x="278" y="3961"/>
                    <a:pt x="357" y="8239"/>
                    <a:pt x="2061" y="12002"/>
                  </a:cubicBezTo>
                  <a:cubicBezTo>
                    <a:pt x="3764" y="15726"/>
                    <a:pt x="6933" y="18539"/>
                    <a:pt x="10855" y="19806"/>
                  </a:cubicBezTo>
                  <a:cubicBezTo>
                    <a:pt x="12128" y="20247"/>
                    <a:pt x="13537" y="20551"/>
                    <a:pt x="14923" y="20551"/>
                  </a:cubicBezTo>
                  <a:cubicBezTo>
                    <a:pt x="15780" y="20551"/>
                    <a:pt x="16628" y="20435"/>
                    <a:pt x="17430" y="20163"/>
                  </a:cubicBezTo>
                  <a:cubicBezTo>
                    <a:pt x="17589" y="20123"/>
                    <a:pt x="17549" y="19925"/>
                    <a:pt x="17391" y="19885"/>
                  </a:cubicBezTo>
                  <a:cubicBezTo>
                    <a:pt x="15489" y="19767"/>
                    <a:pt x="13627" y="19767"/>
                    <a:pt x="11766" y="19252"/>
                  </a:cubicBezTo>
                  <a:cubicBezTo>
                    <a:pt x="9944" y="18737"/>
                    <a:pt x="8240" y="17905"/>
                    <a:pt x="6735" y="16756"/>
                  </a:cubicBezTo>
                  <a:cubicBezTo>
                    <a:pt x="1783" y="12834"/>
                    <a:pt x="1" y="6140"/>
                    <a:pt x="2259" y="277"/>
                  </a:cubicBezTo>
                  <a:cubicBezTo>
                    <a:pt x="2330" y="110"/>
                    <a:pt x="2201" y="1"/>
                    <a:pt x="20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816;p32"/>
            <p:cNvSpPr/>
            <p:nvPr/>
          </p:nvSpPr>
          <p:spPr>
            <a:xfrm>
              <a:off x="2572939" y="3383663"/>
              <a:ext cx="236428" cy="80084"/>
            </a:xfrm>
            <a:custGeom>
              <a:avLst/>
              <a:gdLst/>
              <a:ahLst/>
              <a:cxnLst/>
              <a:rect l="l" t="t" r="r" b="b"/>
              <a:pathLst>
                <a:path w="14342" h="4858" extrusionOk="0">
                  <a:moveTo>
                    <a:pt x="14144" y="1"/>
                  </a:moveTo>
                  <a:cubicBezTo>
                    <a:pt x="12955" y="40"/>
                    <a:pt x="11806" y="238"/>
                    <a:pt x="10697" y="635"/>
                  </a:cubicBezTo>
                  <a:cubicBezTo>
                    <a:pt x="9469" y="951"/>
                    <a:pt x="8202" y="1268"/>
                    <a:pt x="7013" y="1664"/>
                  </a:cubicBezTo>
                  <a:cubicBezTo>
                    <a:pt x="4637" y="2338"/>
                    <a:pt x="2379" y="3249"/>
                    <a:pt x="240" y="4437"/>
                  </a:cubicBezTo>
                  <a:cubicBezTo>
                    <a:pt x="1" y="4574"/>
                    <a:pt x="144" y="4857"/>
                    <a:pt x="365" y="4857"/>
                  </a:cubicBezTo>
                  <a:cubicBezTo>
                    <a:pt x="401" y="4857"/>
                    <a:pt x="439" y="4850"/>
                    <a:pt x="477" y="4833"/>
                  </a:cubicBezTo>
                  <a:cubicBezTo>
                    <a:pt x="4755" y="2615"/>
                    <a:pt x="9509" y="1427"/>
                    <a:pt x="14183" y="278"/>
                  </a:cubicBezTo>
                  <a:cubicBezTo>
                    <a:pt x="14342" y="238"/>
                    <a:pt x="14302" y="1"/>
                    <a:pt x="141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817;p32"/>
            <p:cNvSpPr/>
            <p:nvPr/>
          </p:nvSpPr>
          <p:spPr>
            <a:xfrm>
              <a:off x="1457795" y="2804314"/>
              <a:ext cx="117390" cy="184616"/>
            </a:xfrm>
            <a:custGeom>
              <a:avLst/>
              <a:gdLst/>
              <a:ahLst/>
              <a:cxnLst/>
              <a:rect l="l" t="t" r="r" b="b"/>
              <a:pathLst>
                <a:path w="7121" h="11199" extrusionOk="0">
                  <a:moveTo>
                    <a:pt x="218" y="1"/>
                  </a:moveTo>
                  <a:cubicBezTo>
                    <a:pt x="110" y="1"/>
                    <a:pt x="1" y="104"/>
                    <a:pt x="69" y="207"/>
                  </a:cubicBezTo>
                  <a:cubicBezTo>
                    <a:pt x="663" y="1038"/>
                    <a:pt x="1416" y="1751"/>
                    <a:pt x="2050" y="2544"/>
                  </a:cubicBezTo>
                  <a:cubicBezTo>
                    <a:pt x="2802" y="3415"/>
                    <a:pt x="3436" y="4326"/>
                    <a:pt x="4030" y="5277"/>
                  </a:cubicBezTo>
                  <a:cubicBezTo>
                    <a:pt x="4585" y="6188"/>
                    <a:pt x="5100" y="7139"/>
                    <a:pt x="5536" y="8129"/>
                  </a:cubicBezTo>
                  <a:cubicBezTo>
                    <a:pt x="5734" y="8644"/>
                    <a:pt x="5932" y="9159"/>
                    <a:pt x="6130" y="9714"/>
                  </a:cubicBezTo>
                  <a:cubicBezTo>
                    <a:pt x="6249" y="10189"/>
                    <a:pt x="6447" y="10704"/>
                    <a:pt x="6724" y="11140"/>
                  </a:cubicBezTo>
                  <a:cubicBezTo>
                    <a:pt x="6752" y="11181"/>
                    <a:pt x="6794" y="11198"/>
                    <a:pt x="6838" y="11198"/>
                  </a:cubicBezTo>
                  <a:cubicBezTo>
                    <a:pt x="6922" y="11198"/>
                    <a:pt x="7015" y="11138"/>
                    <a:pt x="7041" y="11060"/>
                  </a:cubicBezTo>
                  <a:lnTo>
                    <a:pt x="7001" y="11060"/>
                  </a:lnTo>
                  <a:cubicBezTo>
                    <a:pt x="7120" y="10070"/>
                    <a:pt x="6526" y="8921"/>
                    <a:pt x="6130" y="8050"/>
                  </a:cubicBezTo>
                  <a:cubicBezTo>
                    <a:pt x="5694" y="6980"/>
                    <a:pt x="5179" y="5950"/>
                    <a:pt x="4585" y="4960"/>
                  </a:cubicBezTo>
                  <a:cubicBezTo>
                    <a:pt x="3991" y="4049"/>
                    <a:pt x="3357" y="3138"/>
                    <a:pt x="2684" y="2306"/>
                  </a:cubicBezTo>
                  <a:cubicBezTo>
                    <a:pt x="2010" y="1395"/>
                    <a:pt x="1178" y="642"/>
                    <a:pt x="267" y="8"/>
                  </a:cubicBezTo>
                  <a:cubicBezTo>
                    <a:pt x="251" y="3"/>
                    <a:pt x="235" y="1"/>
                    <a:pt x="2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818;p32"/>
            <p:cNvSpPr/>
            <p:nvPr/>
          </p:nvSpPr>
          <p:spPr>
            <a:xfrm>
              <a:off x="2029660" y="3213818"/>
              <a:ext cx="11111" cy="28816"/>
            </a:xfrm>
            <a:custGeom>
              <a:avLst/>
              <a:gdLst/>
              <a:ahLst/>
              <a:cxnLst/>
              <a:rect l="l" t="t" r="r" b="b"/>
              <a:pathLst>
                <a:path w="674" h="1748" extrusionOk="0">
                  <a:moveTo>
                    <a:pt x="519" y="1"/>
                  </a:moveTo>
                  <a:cubicBezTo>
                    <a:pt x="457" y="1"/>
                    <a:pt x="392" y="64"/>
                    <a:pt x="357" y="203"/>
                  </a:cubicBezTo>
                  <a:cubicBezTo>
                    <a:pt x="238" y="757"/>
                    <a:pt x="80" y="1153"/>
                    <a:pt x="0" y="1629"/>
                  </a:cubicBezTo>
                  <a:cubicBezTo>
                    <a:pt x="159" y="1668"/>
                    <a:pt x="278" y="1708"/>
                    <a:pt x="436" y="1747"/>
                  </a:cubicBezTo>
                  <a:cubicBezTo>
                    <a:pt x="555" y="1272"/>
                    <a:pt x="634" y="757"/>
                    <a:pt x="674" y="282"/>
                  </a:cubicBezTo>
                  <a:cubicBezTo>
                    <a:pt x="674" y="104"/>
                    <a:pt x="599" y="1"/>
                    <a:pt x="519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819;p32"/>
            <p:cNvSpPr/>
            <p:nvPr/>
          </p:nvSpPr>
          <p:spPr>
            <a:xfrm>
              <a:off x="2475661" y="3142190"/>
              <a:ext cx="59544" cy="239527"/>
            </a:xfrm>
            <a:custGeom>
              <a:avLst/>
              <a:gdLst/>
              <a:ahLst/>
              <a:cxnLst/>
              <a:rect l="l" t="t" r="r" b="b"/>
              <a:pathLst>
                <a:path w="3612" h="14530" extrusionOk="0">
                  <a:moveTo>
                    <a:pt x="3346" y="1"/>
                  </a:moveTo>
                  <a:cubicBezTo>
                    <a:pt x="3246" y="1"/>
                    <a:pt x="3140" y="57"/>
                    <a:pt x="3090" y="190"/>
                  </a:cubicBezTo>
                  <a:cubicBezTo>
                    <a:pt x="2179" y="2963"/>
                    <a:pt x="1427" y="5855"/>
                    <a:pt x="833" y="8747"/>
                  </a:cubicBezTo>
                  <a:cubicBezTo>
                    <a:pt x="555" y="10093"/>
                    <a:pt x="357" y="11440"/>
                    <a:pt x="159" y="12827"/>
                  </a:cubicBezTo>
                  <a:cubicBezTo>
                    <a:pt x="119" y="13381"/>
                    <a:pt x="40" y="13975"/>
                    <a:pt x="1" y="14530"/>
                  </a:cubicBezTo>
                  <a:cubicBezTo>
                    <a:pt x="238" y="13381"/>
                    <a:pt x="476" y="12232"/>
                    <a:pt x="793" y="11123"/>
                  </a:cubicBezTo>
                  <a:cubicBezTo>
                    <a:pt x="1070" y="10014"/>
                    <a:pt x="2774" y="3042"/>
                    <a:pt x="3566" y="269"/>
                  </a:cubicBezTo>
                  <a:cubicBezTo>
                    <a:pt x="3612" y="109"/>
                    <a:pt x="3484" y="1"/>
                    <a:pt x="334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820;p32"/>
            <p:cNvSpPr/>
            <p:nvPr/>
          </p:nvSpPr>
          <p:spPr>
            <a:xfrm>
              <a:off x="2634346" y="3547573"/>
              <a:ext cx="231829" cy="109065"/>
            </a:xfrm>
            <a:custGeom>
              <a:avLst/>
              <a:gdLst/>
              <a:ahLst/>
              <a:cxnLst/>
              <a:rect l="l" t="t" r="r" b="b"/>
              <a:pathLst>
                <a:path w="14063" h="6616" extrusionOk="0">
                  <a:moveTo>
                    <a:pt x="0" y="1"/>
                  </a:moveTo>
                  <a:lnTo>
                    <a:pt x="0" y="1"/>
                  </a:lnTo>
                  <a:cubicBezTo>
                    <a:pt x="119" y="317"/>
                    <a:pt x="199" y="595"/>
                    <a:pt x="278" y="912"/>
                  </a:cubicBezTo>
                  <a:cubicBezTo>
                    <a:pt x="1070" y="1228"/>
                    <a:pt x="1862" y="1585"/>
                    <a:pt x="2694" y="1862"/>
                  </a:cubicBezTo>
                  <a:cubicBezTo>
                    <a:pt x="5388" y="2892"/>
                    <a:pt x="8081" y="3962"/>
                    <a:pt x="10696" y="5111"/>
                  </a:cubicBezTo>
                  <a:cubicBezTo>
                    <a:pt x="11805" y="5586"/>
                    <a:pt x="12914" y="6220"/>
                    <a:pt x="14063" y="6616"/>
                  </a:cubicBezTo>
                  <a:cubicBezTo>
                    <a:pt x="12558" y="5229"/>
                    <a:pt x="9032" y="3407"/>
                    <a:pt x="7764" y="2892"/>
                  </a:cubicBezTo>
                  <a:cubicBezTo>
                    <a:pt x="5190" y="1862"/>
                    <a:pt x="2615" y="872"/>
                    <a:pt x="0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821;p32"/>
            <p:cNvSpPr/>
            <p:nvPr/>
          </p:nvSpPr>
          <p:spPr>
            <a:xfrm>
              <a:off x="1658747" y="2889591"/>
              <a:ext cx="88937" cy="72897"/>
            </a:xfrm>
            <a:custGeom>
              <a:avLst/>
              <a:gdLst/>
              <a:ahLst/>
              <a:cxnLst/>
              <a:rect l="l" t="t" r="r" b="b"/>
              <a:pathLst>
                <a:path w="5395" h="4422" extrusionOk="0">
                  <a:moveTo>
                    <a:pt x="5062" y="1"/>
                  </a:moveTo>
                  <a:cubicBezTo>
                    <a:pt x="5027" y="1"/>
                    <a:pt x="4991" y="8"/>
                    <a:pt x="4952" y="25"/>
                  </a:cubicBezTo>
                  <a:cubicBezTo>
                    <a:pt x="3368" y="817"/>
                    <a:pt x="1862" y="1807"/>
                    <a:pt x="516" y="2996"/>
                  </a:cubicBezTo>
                  <a:cubicBezTo>
                    <a:pt x="357" y="3511"/>
                    <a:pt x="159" y="3946"/>
                    <a:pt x="1" y="4422"/>
                  </a:cubicBezTo>
                  <a:cubicBezTo>
                    <a:pt x="119" y="4263"/>
                    <a:pt x="238" y="4144"/>
                    <a:pt x="357" y="4026"/>
                  </a:cubicBezTo>
                  <a:cubicBezTo>
                    <a:pt x="1862" y="2679"/>
                    <a:pt x="3486" y="1490"/>
                    <a:pt x="5190" y="421"/>
                  </a:cubicBezTo>
                  <a:cubicBezTo>
                    <a:pt x="5394" y="284"/>
                    <a:pt x="5276" y="1"/>
                    <a:pt x="506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2"/>
            <p:cNvSpPr/>
            <p:nvPr/>
          </p:nvSpPr>
          <p:spPr>
            <a:xfrm>
              <a:off x="1417126" y="3005414"/>
              <a:ext cx="63368" cy="43933"/>
            </a:xfrm>
            <a:custGeom>
              <a:avLst/>
              <a:gdLst/>
              <a:ahLst/>
              <a:cxnLst/>
              <a:rect l="l" t="t" r="r" b="b"/>
              <a:pathLst>
                <a:path w="3844" h="2665" extrusionOk="0">
                  <a:moveTo>
                    <a:pt x="296" y="1"/>
                  </a:moveTo>
                  <a:cubicBezTo>
                    <a:pt x="250" y="1"/>
                    <a:pt x="204" y="4"/>
                    <a:pt x="159" y="10"/>
                  </a:cubicBezTo>
                  <a:cubicBezTo>
                    <a:pt x="1" y="10"/>
                    <a:pt x="1" y="208"/>
                    <a:pt x="41" y="327"/>
                  </a:cubicBezTo>
                  <a:cubicBezTo>
                    <a:pt x="159" y="565"/>
                    <a:pt x="357" y="763"/>
                    <a:pt x="635" y="882"/>
                  </a:cubicBezTo>
                  <a:cubicBezTo>
                    <a:pt x="872" y="1080"/>
                    <a:pt x="1110" y="1238"/>
                    <a:pt x="1387" y="1397"/>
                  </a:cubicBezTo>
                  <a:cubicBezTo>
                    <a:pt x="1982" y="1674"/>
                    <a:pt x="2497" y="2030"/>
                    <a:pt x="3051" y="2347"/>
                  </a:cubicBezTo>
                  <a:lnTo>
                    <a:pt x="3526" y="2664"/>
                  </a:lnTo>
                  <a:cubicBezTo>
                    <a:pt x="3606" y="2387"/>
                    <a:pt x="3685" y="2149"/>
                    <a:pt x="3843" y="1912"/>
                  </a:cubicBezTo>
                  <a:lnTo>
                    <a:pt x="3447" y="1634"/>
                  </a:lnTo>
                  <a:cubicBezTo>
                    <a:pt x="2893" y="1317"/>
                    <a:pt x="2378" y="961"/>
                    <a:pt x="1823" y="644"/>
                  </a:cubicBezTo>
                  <a:cubicBezTo>
                    <a:pt x="1386" y="389"/>
                    <a:pt x="816" y="1"/>
                    <a:pt x="296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823;p32"/>
            <p:cNvSpPr/>
            <p:nvPr/>
          </p:nvSpPr>
          <p:spPr>
            <a:xfrm>
              <a:off x="1839637" y="3287209"/>
              <a:ext cx="176983" cy="143485"/>
            </a:xfrm>
            <a:custGeom>
              <a:avLst/>
              <a:gdLst/>
              <a:ahLst/>
              <a:cxnLst/>
              <a:rect l="l" t="t" r="r" b="b"/>
              <a:pathLst>
                <a:path w="10736" h="8704" extrusionOk="0">
                  <a:moveTo>
                    <a:pt x="1278" y="1"/>
                  </a:moveTo>
                  <a:cubicBezTo>
                    <a:pt x="1210" y="1"/>
                    <a:pt x="1115" y="75"/>
                    <a:pt x="1070" y="187"/>
                  </a:cubicBezTo>
                  <a:cubicBezTo>
                    <a:pt x="0" y="2881"/>
                    <a:pt x="1307" y="5891"/>
                    <a:pt x="3961" y="6961"/>
                  </a:cubicBezTo>
                  <a:cubicBezTo>
                    <a:pt x="5387" y="7555"/>
                    <a:pt x="6932" y="7199"/>
                    <a:pt x="8358" y="7595"/>
                  </a:cubicBezTo>
                  <a:cubicBezTo>
                    <a:pt x="9190" y="7793"/>
                    <a:pt x="9784" y="8308"/>
                    <a:pt x="10458" y="8704"/>
                  </a:cubicBezTo>
                  <a:cubicBezTo>
                    <a:pt x="10577" y="8625"/>
                    <a:pt x="10656" y="8506"/>
                    <a:pt x="10735" y="8387"/>
                  </a:cubicBezTo>
                  <a:cubicBezTo>
                    <a:pt x="10458" y="8229"/>
                    <a:pt x="10141" y="7912"/>
                    <a:pt x="9903" y="7753"/>
                  </a:cubicBezTo>
                  <a:cubicBezTo>
                    <a:pt x="9468" y="7436"/>
                    <a:pt x="8953" y="7199"/>
                    <a:pt x="8438" y="7080"/>
                  </a:cubicBezTo>
                  <a:cubicBezTo>
                    <a:pt x="7170" y="6802"/>
                    <a:pt x="5863" y="6882"/>
                    <a:pt x="4635" y="6486"/>
                  </a:cubicBezTo>
                  <a:cubicBezTo>
                    <a:pt x="1981" y="5614"/>
                    <a:pt x="515" y="2802"/>
                    <a:pt x="1347" y="148"/>
                  </a:cubicBezTo>
                  <a:cubicBezTo>
                    <a:pt x="1364" y="44"/>
                    <a:pt x="1329" y="1"/>
                    <a:pt x="1278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824;p32"/>
            <p:cNvSpPr/>
            <p:nvPr/>
          </p:nvSpPr>
          <p:spPr>
            <a:xfrm>
              <a:off x="1763888" y="3327778"/>
              <a:ext cx="157382" cy="154514"/>
            </a:xfrm>
            <a:custGeom>
              <a:avLst/>
              <a:gdLst/>
              <a:ahLst/>
              <a:cxnLst/>
              <a:rect l="l" t="t" r="r" b="b"/>
              <a:pathLst>
                <a:path w="9547" h="9373" extrusionOk="0">
                  <a:moveTo>
                    <a:pt x="871" y="1"/>
                  </a:moveTo>
                  <a:cubicBezTo>
                    <a:pt x="719" y="1"/>
                    <a:pt x="573" y="83"/>
                    <a:pt x="555" y="261"/>
                  </a:cubicBezTo>
                  <a:cubicBezTo>
                    <a:pt x="0" y="3351"/>
                    <a:pt x="792" y="7114"/>
                    <a:pt x="3922" y="8540"/>
                  </a:cubicBezTo>
                  <a:cubicBezTo>
                    <a:pt x="5189" y="9135"/>
                    <a:pt x="6853" y="9253"/>
                    <a:pt x="8240" y="9372"/>
                  </a:cubicBezTo>
                  <a:cubicBezTo>
                    <a:pt x="8675" y="9253"/>
                    <a:pt x="9071" y="9055"/>
                    <a:pt x="9468" y="8857"/>
                  </a:cubicBezTo>
                  <a:lnTo>
                    <a:pt x="9547" y="8857"/>
                  </a:lnTo>
                  <a:cubicBezTo>
                    <a:pt x="9230" y="8857"/>
                    <a:pt x="8913" y="8857"/>
                    <a:pt x="8596" y="8818"/>
                  </a:cubicBezTo>
                  <a:cubicBezTo>
                    <a:pt x="7249" y="8738"/>
                    <a:pt x="5902" y="8461"/>
                    <a:pt x="4635" y="8025"/>
                  </a:cubicBezTo>
                  <a:cubicBezTo>
                    <a:pt x="1505" y="6877"/>
                    <a:pt x="832" y="3312"/>
                    <a:pt x="1228" y="341"/>
                  </a:cubicBezTo>
                  <a:cubicBezTo>
                    <a:pt x="1250" y="123"/>
                    <a:pt x="1056" y="1"/>
                    <a:pt x="871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825;p32"/>
            <p:cNvSpPr/>
            <p:nvPr/>
          </p:nvSpPr>
          <p:spPr>
            <a:xfrm>
              <a:off x="1722082" y="3277516"/>
              <a:ext cx="22354" cy="50015"/>
            </a:xfrm>
            <a:custGeom>
              <a:avLst/>
              <a:gdLst/>
              <a:ahLst/>
              <a:cxnLst/>
              <a:rect l="l" t="t" r="r" b="b"/>
              <a:pathLst>
                <a:path w="1356" h="3034" extrusionOk="0">
                  <a:moveTo>
                    <a:pt x="1104" y="1"/>
                  </a:moveTo>
                  <a:cubicBezTo>
                    <a:pt x="1015" y="1"/>
                    <a:pt x="921" y="45"/>
                    <a:pt x="872" y="141"/>
                  </a:cubicBezTo>
                  <a:cubicBezTo>
                    <a:pt x="476" y="1092"/>
                    <a:pt x="199" y="2043"/>
                    <a:pt x="1" y="3033"/>
                  </a:cubicBezTo>
                  <a:lnTo>
                    <a:pt x="674" y="3033"/>
                  </a:lnTo>
                  <a:cubicBezTo>
                    <a:pt x="833" y="2082"/>
                    <a:pt x="1031" y="1171"/>
                    <a:pt x="1308" y="260"/>
                  </a:cubicBezTo>
                  <a:cubicBezTo>
                    <a:pt x="1355" y="95"/>
                    <a:pt x="1235" y="1"/>
                    <a:pt x="1104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826;p32"/>
            <p:cNvSpPr/>
            <p:nvPr/>
          </p:nvSpPr>
          <p:spPr>
            <a:xfrm>
              <a:off x="1804376" y="3316997"/>
              <a:ext cx="192644" cy="138523"/>
            </a:xfrm>
            <a:custGeom>
              <a:avLst/>
              <a:gdLst/>
              <a:ahLst/>
              <a:cxnLst/>
              <a:rect l="l" t="t" r="r" b="b"/>
              <a:pathLst>
                <a:path w="11686" h="8403" extrusionOk="0">
                  <a:moveTo>
                    <a:pt x="11607" y="7372"/>
                  </a:moveTo>
                  <a:cubicBezTo>
                    <a:pt x="11606" y="7375"/>
                    <a:pt x="11605" y="7377"/>
                    <a:pt x="11605" y="7380"/>
                  </a:cubicBezTo>
                  <a:lnTo>
                    <a:pt x="11605" y="7380"/>
                  </a:lnTo>
                  <a:cubicBezTo>
                    <a:pt x="11632" y="7377"/>
                    <a:pt x="11659" y="7375"/>
                    <a:pt x="11686" y="7372"/>
                  </a:cubicBezTo>
                  <a:close/>
                  <a:moveTo>
                    <a:pt x="360" y="1"/>
                  </a:moveTo>
                  <a:cubicBezTo>
                    <a:pt x="274" y="1"/>
                    <a:pt x="198" y="63"/>
                    <a:pt x="198" y="202"/>
                  </a:cubicBezTo>
                  <a:cubicBezTo>
                    <a:pt x="0" y="3173"/>
                    <a:pt x="1545" y="6025"/>
                    <a:pt x="4159" y="7491"/>
                  </a:cubicBezTo>
                  <a:cubicBezTo>
                    <a:pt x="5387" y="8125"/>
                    <a:pt x="6813" y="8402"/>
                    <a:pt x="8200" y="8402"/>
                  </a:cubicBezTo>
                  <a:cubicBezTo>
                    <a:pt x="8953" y="8363"/>
                    <a:pt x="9666" y="8283"/>
                    <a:pt x="10379" y="8125"/>
                  </a:cubicBezTo>
                  <a:cubicBezTo>
                    <a:pt x="10695" y="8046"/>
                    <a:pt x="11012" y="7966"/>
                    <a:pt x="11329" y="7887"/>
                  </a:cubicBezTo>
                  <a:cubicBezTo>
                    <a:pt x="11447" y="7731"/>
                    <a:pt x="11564" y="7574"/>
                    <a:pt x="11605" y="7380"/>
                  </a:cubicBezTo>
                  <a:lnTo>
                    <a:pt x="11605" y="7380"/>
                  </a:lnTo>
                  <a:cubicBezTo>
                    <a:pt x="11192" y="7422"/>
                    <a:pt x="10748" y="7496"/>
                    <a:pt x="10339" y="7570"/>
                  </a:cubicBezTo>
                  <a:cubicBezTo>
                    <a:pt x="9666" y="7729"/>
                    <a:pt x="9032" y="7768"/>
                    <a:pt x="8398" y="7768"/>
                  </a:cubicBezTo>
                  <a:cubicBezTo>
                    <a:pt x="7091" y="7768"/>
                    <a:pt x="5784" y="7451"/>
                    <a:pt x="4595" y="6897"/>
                  </a:cubicBezTo>
                  <a:cubicBezTo>
                    <a:pt x="2179" y="5550"/>
                    <a:pt x="634" y="3054"/>
                    <a:pt x="594" y="282"/>
                  </a:cubicBezTo>
                  <a:cubicBezTo>
                    <a:pt x="594" y="104"/>
                    <a:pt x="469" y="1"/>
                    <a:pt x="360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2"/>
            <p:cNvSpPr/>
            <p:nvPr/>
          </p:nvSpPr>
          <p:spPr>
            <a:xfrm>
              <a:off x="2173969" y="3501860"/>
              <a:ext cx="193303" cy="46636"/>
            </a:xfrm>
            <a:custGeom>
              <a:avLst/>
              <a:gdLst/>
              <a:ahLst/>
              <a:cxnLst/>
              <a:rect l="l" t="t" r="r" b="b"/>
              <a:pathLst>
                <a:path w="11726" h="2829" extrusionOk="0">
                  <a:moveTo>
                    <a:pt x="159" y="1"/>
                  </a:moveTo>
                  <a:lnTo>
                    <a:pt x="278" y="80"/>
                  </a:lnTo>
                  <a:cubicBezTo>
                    <a:pt x="199" y="119"/>
                    <a:pt x="80" y="159"/>
                    <a:pt x="1" y="238"/>
                  </a:cubicBezTo>
                  <a:cubicBezTo>
                    <a:pt x="991" y="1031"/>
                    <a:pt x="2100" y="1664"/>
                    <a:pt x="3328" y="2021"/>
                  </a:cubicBezTo>
                  <a:cubicBezTo>
                    <a:pt x="4754" y="2496"/>
                    <a:pt x="6299" y="2734"/>
                    <a:pt x="7804" y="2813"/>
                  </a:cubicBezTo>
                  <a:cubicBezTo>
                    <a:pt x="7985" y="2824"/>
                    <a:pt x="8165" y="2829"/>
                    <a:pt x="8346" y="2829"/>
                  </a:cubicBezTo>
                  <a:cubicBezTo>
                    <a:pt x="8842" y="2829"/>
                    <a:pt x="9342" y="2792"/>
                    <a:pt x="9864" y="2734"/>
                  </a:cubicBezTo>
                  <a:cubicBezTo>
                    <a:pt x="10419" y="2694"/>
                    <a:pt x="11132" y="2655"/>
                    <a:pt x="11607" y="2298"/>
                  </a:cubicBezTo>
                  <a:cubicBezTo>
                    <a:pt x="11726" y="2179"/>
                    <a:pt x="11647" y="1981"/>
                    <a:pt x="11528" y="1942"/>
                  </a:cubicBezTo>
                  <a:cubicBezTo>
                    <a:pt x="11392" y="1903"/>
                    <a:pt x="11249" y="1888"/>
                    <a:pt x="11102" y="1888"/>
                  </a:cubicBezTo>
                  <a:cubicBezTo>
                    <a:pt x="10650" y="1888"/>
                    <a:pt x="10164" y="2031"/>
                    <a:pt x="9745" y="2060"/>
                  </a:cubicBezTo>
                  <a:cubicBezTo>
                    <a:pt x="9151" y="2140"/>
                    <a:pt x="8517" y="2140"/>
                    <a:pt x="7923" y="2140"/>
                  </a:cubicBezTo>
                  <a:cubicBezTo>
                    <a:pt x="6576" y="2140"/>
                    <a:pt x="5230" y="1981"/>
                    <a:pt x="3922" y="1664"/>
                  </a:cubicBezTo>
                  <a:cubicBezTo>
                    <a:pt x="2576" y="1268"/>
                    <a:pt x="1308" y="714"/>
                    <a:pt x="159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2"/>
            <p:cNvSpPr/>
            <p:nvPr/>
          </p:nvSpPr>
          <p:spPr>
            <a:xfrm>
              <a:off x="2178552" y="3544309"/>
              <a:ext cx="158685" cy="55818"/>
            </a:xfrm>
            <a:custGeom>
              <a:avLst/>
              <a:gdLst/>
              <a:ahLst/>
              <a:cxnLst/>
              <a:rect l="l" t="t" r="r" b="b"/>
              <a:pathLst>
                <a:path w="9626" h="3386" extrusionOk="0">
                  <a:moveTo>
                    <a:pt x="238" y="0"/>
                  </a:moveTo>
                  <a:cubicBezTo>
                    <a:pt x="318" y="58"/>
                    <a:pt x="399" y="115"/>
                    <a:pt x="480" y="171"/>
                  </a:cubicBezTo>
                  <a:lnTo>
                    <a:pt x="480" y="171"/>
                  </a:lnTo>
                  <a:cubicBezTo>
                    <a:pt x="526" y="186"/>
                    <a:pt x="555" y="199"/>
                    <a:pt x="555" y="199"/>
                  </a:cubicBezTo>
                  <a:cubicBezTo>
                    <a:pt x="555" y="199"/>
                    <a:pt x="436" y="119"/>
                    <a:pt x="238" y="0"/>
                  </a:cubicBezTo>
                  <a:close/>
                  <a:moveTo>
                    <a:pt x="232" y="128"/>
                  </a:moveTo>
                  <a:cubicBezTo>
                    <a:pt x="150" y="128"/>
                    <a:pt x="66" y="146"/>
                    <a:pt x="0" y="199"/>
                  </a:cubicBezTo>
                  <a:cubicBezTo>
                    <a:pt x="832" y="872"/>
                    <a:pt x="1743" y="1426"/>
                    <a:pt x="2694" y="1902"/>
                  </a:cubicBezTo>
                  <a:cubicBezTo>
                    <a:pt x="3763" y="2456"/>
                    <a:pt x="4912" y="2853"/>
                    <a:pt x="6100" y="3130"/>
                  </a:cubicBezTo>
                  <a:cubicBezTo>
                    <a:pt x="6695" y="3249"/>
                    <a:pt x="7328" y="3328"/>
                    <a:pt x="7922" y="3328"/>
                  </a:cubicBezTo>
                  <a:cubicBezTo>
                    <a:pt x="8107" y="3367"/>
                    <a:pt x="8288" y="3385"/>
                    <a:pt x="8465" y="3385"/>
                  </a:cubicBezTo>
                  <a:cubicBezTo>
                    <a:pt x="8820" y="3385"/>
                    <a:pt x="9164" y="3315"/>
                    <a:pt x="9507" y="3209"/>
                  </a:cubicBezTo>
                  <a:cubicBezTo>
                    <a:pt x="9626" y="3130"/>
                    <a:pt x="9626" y="2971"/>
                    <a:pt x="9507" y="2892"/>
                  </a:cubicBezTo>
                  <a:cubicBezTo>
                    <a:pt x="9071" y="2773"/>
                    <a:pt x="8596" y="2694"/>
                    <a:pt x="8160" y="2694"/>
                  </a:cubicBezTo>
                  <a:cubicBezTo>
                    <a:pt x="4702" y="2314"/>
                    <a:pt x="2410" y="1496"/>
                    <a:pt x="480" y="171"/>
                  </a:cubicBezTo>
                  <a:lnTo>
                    <a:pt x="480" y="171"/>
                  </a:lnTo>
                  <a:cubicBezTo>
                    <a:pt x="419" y="151"/>
                    <a:pt x="326" y="128"/>
                    <a:pt x="232" y="128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2"/>
            <p:cNvSpPr/>
            <p:nvPr/>
          </p:nvSpPr>
          <p:spPr>
            <a:xfrm>
              <a:off x="2190949" y="3584137"/>
              <a:ext cx="143683" cy="49125"/>
            </a:xfrm>
            <a:custGeom>
              <a:avLst/>
              <a:gdLst/>
              <a:ahLst/>
              <a:cxnLst/>
              <a:rect l="l" t="t" r="r" b="b"/>
              <a:pathLst>
                <a:path w="8716" h="2980" extrusionOk="0">
                  <a:moveTo>
                    <a:pt x="278" y="1"/>
                  </a:moveTo>
                  <a:cubicBezTo>
                    <a:pt x="159" y="80"/>
                    <a:pt x="80" y="238"/>
                    <a:pt x="1" y="357"/>
                  </a:cubicBezTo>
                  <a:cubicBezTo>
                    <a:pt x="674" y="912"/>
                    <a:pt x="1427" y="1387"/>
                    <a:pt x="2179" y="1783"/>
                  </a:cubicBezTo>
                  <a:cubicBezTo>
                    <a:pt x="3209" y="2259"/>
                    <a:pt x="4318" y="2615"/>
                    <a:pt x="5428" y="2813"/>
                  </a:cubicBezTo>
                  <a:cubicBezTo>
                    <a:pt x="6022" y="2893"/>
                    <a:pt x="6576" y="2972"/>
                    <a:pt x="7170" y="2972"/>
                  </a:cubicBezTo>
                  <a:cubicBezTo>
                    <a:pt x="7231" y="2977"/>
                    <a:pt x="7292" y="2979"/>
                    <a:pt x="7353" y="2979"/>
                  </a:cubicBezTo>
                  <a:cubicBezTo>
                    <a:pt x="7775" y="2979"/>
                    <a:pt x="8216" y="2862"/>
                    <a:pt x="8597" y="2655"/>
                  </a:cubicBezTo>
                  <a:cubicBezTo>
                    <a:pt x="8715" y="2576"/>
                    <a:pt x="8557" y="2496"/>
                    <a:pt x="8478" y="2457"/>
                  </a:cubicBezTo>
                  <a:cubicBezTo>
                    <a:pt x="8176" y="2381"/>
                    <a:pt x="7891" y="2354"/>
                    <a:pt x="7611" y="2354"/>
                  </a:cubicBezTo>
                  <a:cubicBezTo>
                    <a:pt x="7450" y="2354"/>
                    <a:pt x="7290" y="2363"/>
                    <a:pt x="7131" y="2378"/>
                  </a:cubicBezTo>
                  <a:cubicBezTo>
                    <a:pt x="6982" y="2388"/>
                    <a:pt x="6837" y="2393"/>
                    <a:pt x="6693" y="2393"/>
                  </a:cubicBezTo>
                  <a:cubicBezTo>
                    <a:pt x="6300" y="2393"/>
                    <a:pt x="5923" y="2356"/>
                    <a:pt x="5546" y="2298"/>
                  </a:cubicBezTo>
                  <a:cubicBezTo>
                    <a:pt x="4516" y="2140"/>
                    <a:pt x="3526" y="1823"/>
                    <a:pt x="2615" y="1387"/>
                  </a:cubicBezTo>
                  <a:cubicBezTo>
                    <a:pt x="1783" y="1031"/>
                    <a:pt x="991" y="555"/>
                    <a:pt x="278" y="1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2"/>
            <p:cNvSpPr/>
            <p:nvPr/>
          </p:nvSpPr>
          <p:spPr>
            <a:xfrm>
              <a:off x="2350293" y="3322454"/>
              <a:ext cx="6545" cy="40817"/>
            </a:xfrm>
            <a:custGeom>
              <a:avLst/>
              <a:gdLst/>
              <a:ahLst/>
              <a:cxnLst/>
              <a:rect l="l" t="t" r="r" b="b"/>
              <a:pathLst>
                <a:path w="397" h="2476" extrusionOk="0">
                  <a:moveTo>
                    <a:pt x="74" y="0"/>
                  </a:moveTo>
                  <a:cubicBezTo>
                    <a:pt x="50" y="0"/>
                    <a:pt x="20" y="10"/>
                    <a:pt x="0" y="30"/>
                  </a:cubicBezTo>
                  <a:cubicBezTo>
                    <a:pt x="0" y="307"/>
                    <a:pt x="0" y="545"/>
                    <a:pt x="0" y="822"/>
                  </a:cubicBezTo>
                  <a:cubicBezTo>
                    <a:pt x="0" y="1139"/>
                    <a:pt x="0" y="1416"/>
                    <a:pt x="40" y="1733"/>
                  </a:cubicBezTo>
                  <a:cubicBezTo>
                    <a:pt x="40" y="1971"/>
                    <a:pt x="40" y="2208"/>
                    <a:pt x="40" y="2446"/>
                  </a:cubicBezTo>
                  <a:cubicBezTo>
                    <a:pt x="99" y="2466"/>
                    <a:pt x="159" y="2476"/>
                    <a:pt x="218" y="2476"/>
                  </a:cubicBezTo>
                  <a:cubicBezTo>
                    <a:pt x="277" y="2476"/>
                    <a:pt x="337" y="2466"/>
                    <a:pt x="396" y="2446"/>
                  </a:cubicBezTo>
                  <a:cubicBezTo>
                    <a:pt x="396" y="2208"/>
                    <a:pt x="396" y="1971"/>
                    <a:pt x="396" y="1733"/>
                  </a:cubicBezTo>
                  <a:cubicBezTo>
                    <a:pt x="357" y="1416"/>
                    <a:pt x="396" y="1099"/>
                    <a:pt x="317" y="822"/>
                  </a:cubicBezTo>
                  <a:cubicBezTo>
                    <a:pt x="277" y="545"/>
                    <a:pt x="238" y="267"/>
                    <a:pt x="119" y="30"/>
                  </a:cubicBezTo>
                  <a:cubicBezTo>
                    <a:pt x="119" y="10"/>
                    <a:pt x="99" y="0"/>
                    <a:pt x="74" y="0"/>
                  </a:cubicBezTo>
                  <a:close/>
                </a:path>
              </a:pathLst>
            </a:custGeom>
            <a:solidFill>
              <a:srgbClr val="6833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2"/>
            <p:cNvSpPr/>
            <p:nvPr/>
          </p:nvSpPr>
          <p:spPr>
            <a:xfrm>
              <a:off x="1401466" y="3415792"/>
              <a:ext cx="712581" cy="240203"/>
            </a:xfrm>
            <a:custGeom>
              <a:avLst/>
              <a:gdLst/>
              <a:ahLst/>
              <a:cxnLst/>
              <a:rect l="l" t="t" r="r" b="b"/>
              <a:pathLst>
                <a:path w="43226" h="14571" extrusionOk="0">
                  <a:moveTo>
                    <a:pt x="42749" y="0"/>
                  </a:moveTo>
                  <a:cubicBezTo>
                    <a:pt x="42597" y="0"/>
                    <a:pt x="42448" y="83"/>
                    <a:pt x="42386" y="270"/>
                  </a:cubicBezTo>
                  <a:cubicBezTo>
                    <a:pt x="41395" y="2924"/>
                    <a:pt x="40405" y="5539"/>
                    <a:pt x="38662" y="7757"/>
                  </a:cubicBezTo>
                  <a:cubicBezTo>
                    <a:pt x="37038" y="9975"/>
                    <a:pt x="34740" y="11560"/>
                    <a:pt x="32086" y="12352"/>
                  </a:cubicBezTo>
                  <a:cubicBezTo>
                    <a:pt x="31312" y="12552"/>
                    <a:pt x="30548" y="12642"/>
                    <a:pt x="29796" y="12642"/>
                  </a:cubicBezTo>
                  <a:cubicBezTo>
                    <a:pt x="25629" y="12642"/>
                    <a:pt x="21834" y="9856"/>
                    <a:pt x="18578" y="7440"/>
                  </a:cubicBezTo>
                  <a:cubicBezTo>
                    <a:pt x="16717" y="5935"/>
                    <a:pt x="14736" y="4588"/>
                    <a:pt x="12676" y="3320"/>
                  </a:cubicBezTo>
                  <a:cubicBezTo>
                    <a:pt x="10735" y="2251"/>
                    <a:pt x="8715" y="1023"/>
                    <a:pt x="6536" y="508"/>
                  </a:cubicBezTo>
                  <a:cubicBezTo>
                    <a:pt x="6023" y="389"/>
                    <a:pt x="5499" y="325"/>
                    <a:pt x="4985" y="325"/>
                  </a:cubicBezTo>
                  <a:cubicBezTo>
                    <a:pt x="3278" y="325"/>
                    <a:pt x="1682" y="1030"/>
                    <a:pt x="951" y="2766"/>
                  </a:cubicBezTo>
                  <a:cubicBezTo>
                    <a:pt x="0" y="4984"/>
                    <a:pt x="951" y="7361"/>
                    <a:pt x="2417" y="9183"/>
                  </a:cubicBezTo>
                  <a:cubicBezTo>
                    <a:pt x="4199" y="11243"/>
                    <a:pt x="6259" y="13105"/>
                    <a:pt x="8557" y="14570"/>
                  </a:cubicBezTo>
                  <a:cubicBezTo>
                    <a:pt x="8557" y="14134"/>
                    <a:pt x="8517" y="13699"/>
                    <a:pt x="8517" y="13263"/>
                  </a:cubicBezTo>
                  <a:cubicBezTo>
                    <a:pt x="6972" y="12193"/>
                    <a:pt x="5546" y="11005"/>
                    <a:pt x="4239" y="9658"/>
                  </a:cubicBezTo>
                  <a:cubicBezTo>
                    <a:pt x="2575" y="7955"/>
                    <a:pt x="793" y="5420"/>
                    <a:pt x="2060" y="2964"/>
                  </a:cubicBezTo>
                  <a:cubicBezTo>
                    <a:pt x="2651" y="1822"/>
                    <a:pt x="3691" y="1434"/>
                    <a:pt x="4816" y="1434"/>
                  </a:cubicBezTo>
                  <a:cubicBezTo>
                    <a:pt x="5956" y="1434"/>
                    <a:pt x="7184" y="1832"/>
                    <a:pt x="8121" y="2251"/>
                  </a:cubicBezTo>
                  <a:cubicBezTo>
                    <a:pt x="10141" y="3122"/>
                    <a:pt x="12082" y="4192"/>
                    <a:pt x="13904" y="5420"/>
                  </a:cubicBezTo>
                  <a:cubicBezTo>
                    <a:pt x="15885" y="6727"/>
                    <a:pt x="17747" y="8232"/>
                    <a:pt x="19688" y="9619"/>
                  </a:cubicBezTo>
                  <a:cubicBezTo>
                    <a:pt x="22696" y="11781"/>
                    <a:pt x="26152" y="13745"/>
                    <a:pt x="29837" y="13745"/>
                  </a:cubicBezTo>
                  <a:cubicBezTo>
                    <a:pt x="30810" y="13745"/>
                    <a:pt x="31799" y="13609"/>
                    <a:pt x="32799" y="13303"/>
                  </a:cubicBezTo>
                  <a:cubicBezTo>
                    <a:pt x="38424" y="11560"/>
                    <a:pt x="41989" y="6014"/>
                    <a:pt x="43178" y="508"/>
                  </a:cubicBezTo>
                  <a:cubicBezTo>
                    <a:pt x="43226" y="196"/>
                    <a:pt x="42983" y="0"/>
                    <a:pt x="42749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2"/>
            <p:cNvSpPr/>
            <p:nvPr/>
          </p:nvSpPr>
          <p:spPr>
            <a:xfrm>
              <a:off x="2123031" y="2264315"/>
              <a:ext cx="148909" cy="114538"/>
            </a:xfrm>
            <a:custGeom>
              <a:avLst/>
              <a:gdLst/>
              <a:ahLst/>
              <a:cxnLst/>
              <a:rect l="l" t="t" r="r" b="b"/>
              <a:pathLst>
                <a:path w="9033" h="6948" extrusionOk="0">
                  <a:moveTo>
                    <a:pt x="2404" y="1"/>
                  </a:moveTo>
                  <a:cubicBezTo>
                    <a:pt x="2133" y="1"/>
                    <a:pt x="1884" y="29"/>
                    <a:pt x="1665" y="85"/>
                  </a:cubicBezTo>
                  <a:cubicBezTo>
                    <a:pt x="120" y="521"/>
                    <a:pt x="1" y="2343"/>
                    <a:pt x="159" y="2818"/>
                  </a:cubicBezTo>
                  <a:cubicBezTo>
                    <a:pt x="318" y="3254"/>
                    <a:pt x="2298" y="2937"/>
                    <a:pt x="3804" y="3650"/>
                  </a:cubicBezTo>
                  <a:cubicBezTo>
                    <a:pt x="5269" y="4324"/>
                    <a:pt x="6656" y="6582"/>
                    <a:pt x="7052" y="6899"/>
                  </a:cubicBezTo>
                  <a:cubicBezTo>
                    <a:pt x="7093" y="6932"/>
                    <a:pt x="7136" y="6947"/>
                    <a:pt x="7182" y="6947"/>
                  </a:cubicBezTo>
                  <a:cubicBezTo>
                    <a:pt x="7624" y="6947"/>
                    <a:pt x="8263" y="5507"/>
                    <a:pt x="8478" y="5076"/>
                  </a:cubicBezTo>
                  <a:cubicBezTo>
                    <a:pt x="8676" y="4601"/>
                    <a:pt x="9033" y="4245"/>
                    <a:pt x="8201" y="3175"/>
                  </a:cubicBezTo>
                  <a:cubicBezTo>
                    <a:pt x="6501" y="1034"/>
                    <a:pt x="4044" y="1"/>
                    <a:pt x="2404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2"/>
            <p:cNvSpPr/>
            <p:nvPr/>
          </p:nvSpPr>
          <p:spPr>
            <a:xfrm>
              <a:off x="1387091" y="4489872"/>
              <a:ext cx="1240084" cy="103839"/>
            </a:xfrm>
            <a:custGeom>
              <a:avLst/>
              <a:gdLst/>
              <a:ahLst/>
              <a:cxnLst/>
              <a:rect l="l" t="t" r="r" b="b"/>
              <a:pathLst>
                <a:path w="75225" h="6299" extrusionOk="0">
                  <a:moveTo>
                    <a:pt x="1" y="0"/>
                  </a:moveTo>
                  <a:lnTo>
                    <a:pt x="1" y="6299"/>
                  </a:lnTo>
                  <a:lnTo>
                    <a:pt x="75225" y="6299"/>
                  </a:lnTo>
                  <a:lnTo>
                    <a:pt x="75225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2"/>
            <p:cNvSpPr/>
            <p:nvPr/>
          </p:nvSpPr>
          <p:spPr>
            <a:xfrm>
              <a:off x="1244743" y="3716709"/>
              <a:ext cx="1538512" cy="788197"/>
            </a:xfrm>
            <a:custGeom>
              <a:avLst/>
              <a:gdLst/>
              <a:ahLst/>
              <a:cxnLst/>
              <a:rect l="l" t="t" r="r" b="b"/>
              <a:pathLst>
                <a:path w="93328" h="47813" extrusionOk="0">
                  <a:moveTo>
                    <a:pt x="3565" y="0"/>
                  </a:moveTo>
                  <a:cubicBezTo>
                    <a:pt x="1545" y="0"/>
                    <a:pt x="0" y="1822"/>
                    <a:pt x="357" y="3843"/>
                  </a:cubicBezTo>
                  <a:lnTo>
                    <a:pt x="8636" y="47812"/>
                  </a:lnTo>
                  <a:lnTo>
                    <a:pt x="83860" y="47812"/>
                  </a:lnTo>
                  <a:lnTo>
                    <a:pt x="92931" y="3882"/>
                  </a:lnTo>
                  <a:cubicBezTo>
                    <a:pt x="93327" y="1862"/>
                    <a:pt x="91822" y="0"/>
                    <a:pt x="89762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2"/>
            <p:cNvSpPr/>
            <p:nvPr/>
          </p:nvSpPr>
          <p:spPr>
            <a:xfrm>
              <a:off x="1257799" y="3716676"/>
              <a:ext cx="1512383" cy="26162"/>
            </a:xfrm>
            <a:custGeom>
              <a:avLst/>
              <a:gdLst/>
              <a:ahLst/>
              <a:cxnLst/>
              <a:rect l="l" t="t" r="r" b="b"/>
              <a:pathLst>
                <a:path w="91743" h="1587" extrusionOk="0">
                  <a:moveTo>
                    <a:pt x="2708" y="0"/>
                  </a:moveTo>
                  <a:cubicBezTo>
                    <a:pt x="1562" y="0"/>
                    <a:pt x="539" y="626"/>
                    <a:pt x="1" y="1587"/>
                  </a:cubicBezTo>
                  <a:cubicBezTo>
                    <a:pt x="357" y="1428"/>
                    <a:pt x="793" y="1349"/>
                    <a:pt x="1189" y="1349"/>
                  </a:cubicBezTo>
                  <a:lnTo>
                    <a:pt x="90515" y="1349"/>
                  </a:lnTo>
                  <a:cubicBezTo>
                    <a:pt x="90951" y="1349"/>
                    <a:pt x="91347" y="1428"/>
                    <a:pt x="91743" y="1587"/>
                  </a:cubicBezTo>
                  <a:cubicBezTo>
                    <a:pt x="91205" y="626"/>
                    <a:pt x="90182" y="0"/>
                    <a:pt x="89072" y="0"/>
                  </a:cubicBezTo>
                  <a:cubicBezTo>
                    <a:pt x="89038" y="0"/>
                    <a:pt x="89004" y="1"/>
                    <a:pt x="88970" y="2"/>
                  </a:cubicBezTo>
                  <a:lnTo>
                    <a:pt x="2813" y="2"/>
                  </a:lnTo>
                  <a:cubicBezTo>
                    <a:pt x="2778" y="1"/>
                    <a:pt x="2743" y="0"/>
                    <a:pt x="2708" y="0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2"/>
            <p:cNvSpPr/>
            <p:nvPr/>
          </p:nvSpPr>
          <p:spPr>
            <a:xfrm>
              <a:off x="1902972" y="4032759"/>
              <a:ext cx="222036" cy="192001"/>
            </a:xfrm>
            <a:custGeom>
              <a:avLst/>
              <a:gdLst/>
              <a:ahLst/>
              <a:cxnLst/>
              <a:rect l="l" t="t" r="r" b="b"/>
              <a:pathLst>
                <a:path w="13469" h="11647" extrusionOk="0">
                  <a:moveTo>
                    <a:pt x="6735" y="1"/>
                  </a:moveTo>
                  <a:cubicBezTo>
                    <a:pt x="3011" y="1"/>
                    <a:pt x="1" y="2575"/>
                    <a:pt x="1" y="5824"/>
                  </a:cubicBezTo>
                  <a:cubicBezTo>
                    <a:pt x="1" y="9032"/>
                    <a:pt x="3011" y="11647"/>
                    <a:pt x="6735" y="11647"/>
                  </a:cubicBezTo>
                  <a:cubicBezTo>
                    <a:pt x="10458" y="11647"/>
                    <a:pt x="13469" y="9032"/>
                    <a:pt x="13469" y="5824"/>
                  </a:cubicBezTo>
                  <a:cubicBezTo>
                    <a:pt x="13469" y="2575"/>
                    <a:pt x="10458" y="1"/>
                    <a:pt x="6735" y="1"/>
                  </a:cubicBez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Google Shape;841;p33"/>
          <p:cNvSpPr/>
          <p:nvPr/>
        </p:nvSpPr>
        <p:spPr>
          <a:xfrm>
            <a:off x="2242428" y="1304900"/>
            <a:ext cx="4659144" cy="3422545"/>
          </a:xfrm>
          <a:custGeom>
            <a:avLst/>
            <a:gdLst/>
            <a:ahLst/>
            <a:cxnLst/>
            <a:rect l="l" t="t" r="r" b="b"/>
            <a:pathLst>
              <a:path w="151443" h="111248" extrusionOk="0">
                <a:moveTo>
                  <a:pt x="121092" y="1"/>
                </a:moveTo>
                <a:cubicBezTo>
                  <a:pt x="118111" y="1"/>
                  <a:pt x="114831" y="806"/>
                  <a:pt x="111247" y="2660"/>
                </a:cubicBezTo>
                <a:cubicBezTo>
                  <a:pt x="97971" y="9532"/>
                  <a:pt x="97037" y="24476"/>
                  <a:pt x="78890" y="25377"/>
                </a:cubicBezTo>
                <a:cubicBezTo>
                  <a:pt x="77070" y="25468"/>
                  <a:pt x="75284" y="25506"/>
                  <a:pt x="73527" y="25506"/>
                </a:cubicBezTo>
                <a:cubicBezTo>
                  <a:pt x="64901" y="25506"/>
                  <a:pt x="56984" y="24592"/>
                  <a:pt x="49133" y="24592"/>
                </a:cubicBezTo>
                <a:cubicBezTo>
                  <a:pt x="39865" y="24592"/>
                  <a:pt x="30689" y="25865"/>
                  <a:pt x="20549" y="31414"/>
                </a:cubicBezTo>
                <a:cubicBezTo>
                  <a:pt x="3436" y="40788"/>
                  <a:pt x="1" y="54497"/>
                  <a:pt x="3303" y="70576"/>
                </a:cubicBezTo>
                <a:cubicBezTo>
                  <a:pt x="8984" y="98326"/>
                  <a:pt x="32934" y="111248"/>
                  <a:pt x="60420" y="111248"/>
                </a:cubicBezTo>
                <a:cubicBezTo>
                  <a:pt x="72152" y="111248"/>
                  <a:pt x="84528" y="108893"/>
                  <a:pt x="96403" y="104333"/>
                </a:cubicBezTo>
                <a:cubicBezTo>
                  <a:pt x="134030" y="89889"/>
                  <a:pt x="151442" y="56599"/>
                  <a:pt x="142936" y="23308"/>
                </a:cubicBezTo>
                <a:cubicBezTo>
                  <a:pt x="140341" y="13221"/>
                  <a:pt x="133174" y="1"/>
                  <a:pt x="121092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42" name="Google Shape;842;p33"/>
          <p:cNvGrpSpPr/>
          <p:nvPr/>
        </p:nvGrpSpPr>
        <p:grpSpPr>
          <a:xfrm>
            <a:off x="3139979" y="1550633"/>
            <a:ext cx="2864042" cy="2864042"/>
            <a:chOff x="3139979" y="1139729"/>
            <a:chExt cx="2864042" cy="2864042"/>
          </a:xfrm>
        </p:grpSpPr>
        <p:sp>
          <p:nvSpPr>
            <p:cNvPr id="843" name="Google Shape;843;p33"/>
            <p:cNvSpPr/>
            <p:nvPr/>
          </p:nvSpPr>
          <p:spPr>
            <a:xfrm>
              <a:off x="3139979" y="2135287"/>
              <a:ext cx="2864042" cy="872926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3"/>
            <p:cNvSpPr/>
            <p:nvPr/>
          </p:nvSpPr>
          <p:spPr>
            <a:xfrm rot="5400000">
              <a:off x="3139979" y="2133676"/>
              <a:ext cx="2864042" cy="876148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5" name="Google Shape;845;p3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Gaming Infographics</a:t>
            </a:r>
            <a:endParaRPr/>
          </a:p>
        </p:txBody>
      </p:sp>
      <p:grpSp>
        <p:nvGrpSpPr>
          <p:cNvPr id="846" name="Google Shape;846;p33"/>
          <p:cNvGrpSpPr/>
          <p:nvPr/>
        </p:nvGrpSpPr>
        <p:grpSpPr>
          <a:xfrm>
            <a:off x="457200" y="3605067"/>
            <a:ext cx="4598062" cy="850099"/>
            <a:chOff x="457200" y="3605067"/>
            <a:chExt cx="4598062" cy="850099"/>
          </a:xfrm>
        </p:grpSpPr>
        <p:grpSp>
          <p:nvGrpSpPr>
            <p:cNvPr id="847" name="Google Shape;847;p33"/>
            <p:cNvGrpSpPr/>
            <p:nvPr/>
          </p:nvGrpSpPr>
          <p:grpSpPr>
            <a:xfrm>
              <a:off x="4185000" y="3605067"/>
              <a:ext cx="870262" cy="850099"/>
              <a:chOff x="2391030" y="1369400"/>
              <a:chExt cx="694765" cy="678667"/>
            </a:xfrm>
          </p:grpSpPr>
          <p:grpSp>
            <p:nvGrpSpPr>
              <p:cNvPr id="848" name="Google Shape;848;p33"/>
              <p:cNvGrpSpPr/>
              <p:nvPr/>
            </p:nvGrpSpPr>
            <p:grpSpPr>
              <a:xfrm>
                <a:off x="2391030" y="1369400"/>
                <a:ext cx="694765" cy="678667"/>
                <a:chOff x="2391030" y="1369400"/>
                <a:chExt cx="694765" cy="678667"/>
              </a:xfrm>
            </p:grpSpPr>
            <p:sp>
              <p:nvSpPr>
                <p:cNvPr id="849" name="Google Shape;849;p33"/>
                <p:cNvSpPr/>
                <p:nvPr/>
              </p:nvSpPr>
              <p:spPr>
                <a:xfrm>
                  <a:off x="2393534" y="1369400"/>
                  <a:ext cx="618000" cy="6186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0" name="Google Shape;850;p33"/>
                <p:cNvSpPr/>
                <p:nvPr/>
              </p:nvSpPr>
              <p:spPr>
                <a:xfrm rot="676408">
                  <a:off x="2437681" y="1457814"/>
                  <a:ext cx="601461" cy="536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5" h="6830" extrusionOk="0">
                      <a:moveTo>
                        <a:pt x="5864" y="0"/>
                      </a:moveTo>
                      <a:lnTo>
                        <a:pt x="5864" y="0"/>
                      </a:lnTo>
                      <a:cubicBezTo>
                        <a:pt x="6124" y="371"/>
                        <a:pt x="6272" y="817"/>
                        <a:pt x="6384" y="1299"/>
                      </a:cubicBezTo>
                      <a:cubicBezTo>
                        <a:pt x="6893" y="3926"/>
                        <a:pt x="4789" y="5953"/>
                        <a:pt x="2532" y="5953"/>
                      </a:cubicBezTo>
                      <a:cubicBezTo>
                        <a:pt x="1664" y="5953"/>
                        <a:pt x="774" y="5653"/>
                        <a:pt x="1" y="4973"/>
                      </a:cubicBezTo>
                      <a:lnTo>
                        <a:pt x="1" y="4973"/>
                      </a:lnTo>
                      <a:cubicBezTo>
                        <a:pt x="798" y="6267"/>
                        <a:pt x="2020" y="6829"/>
                        <a:pt x="3231" y="6829"/>
                      </a:cubicBezTo>
                      <a:cubicBezTo>
                        <a:pt x="5459" y="6829"/>
                        <a:pt x="7655" y="4930"/>
                        <a:pt x="7126" y="2190"/>
                      </a:cubicBezTo>
                      <a:cubicBezTo>
                        <a:pt x="6940" y="1336"/>
                        <a:pt x="6495" y="557"/>
                        <a:pt x="5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9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851" name="Google Shape;851;p33"/>
              <p:cNvSpPr/>
              <p:nvPr/>
            </p:nvSpPr>
            <p:spPr>
              <a:xfrm rot="676408">
                <a:off x="2568360" y="1579544"/>
                <a:ext cx="268320" cy="198313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2524" fill="none" extrusionOk="0">
                    <a:moveTo>
                      <a:pt x="0" y="594"/>
                    </a:moveTo>
                    <a:lnTo>
                      <a:pt x="3006" y="0"/>
                    </a:lnTo>
                    <a:lnTo>
                      <a:pt x="3414" y="1967"/>
                    </a:lnTo>
                    <a:lnTo>
                      <a:pt x="371" y="2524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52" name="Google Shape;852;p33"/>
            <p:cNvSpPr/>
            <p:nvPr/>
          </p:nvSpPr>
          <p:spPr>
            <a:xfrm>
              <a:off x="4572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Jupiter is a gas giant and the biggest planet in the Solar System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853" name="Google Shape;853;p33"/>
            <p:cNvGrpSpPr/>
            <p:nvPr/>
          </p:nvGrpSpPr>
          <p:grpSpPr>
            <a:xfrm>
              <a:off x="2281325" y="3624878"/>
              <a:ext cx="1284037" cy="728395"/>
              <a:chOff x="2281325" y="3624878"/>
              <a:chExt cx="1284037" cy="728395"/>
            </a:xfrm>
          </p:grpSpPr>
          <p:sp>
            <p:nvSpPr>
              <p:cNvPr id="854" name="Google Shape;854;p33"/>
              <p:cNvSpPr/>
              <p:nvPr/>
            </p:nvSpPr>
            <p:spPr>
              <a:xfrm>
                <a:off x="228132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2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55" name="Google Shape;855;p33"/>
              <p:cNvSpPr/>
              <p:nvPr/>
            </p:nvSpPr>
            <p:spPr>
              <a:xfrm rot="-2699744">
                <a:off x="2928910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6" name="Google Shape;856;p33"/>
          <p:cNvGrpSpPr/>
          <p:nvPr/>
        </p:nvGrpSpPr>
        <p:grpSpPr>
          <a:xfrm>
            <a:off x="457200" y="1610621"/>
            <a:ext cx="3587750" cy="1835132"/>
            <a:chOff x="457200" y="1610621"/>
            <a:chExt cx="3587750" cy="1835132"/>
          </a:xfrm>
        </p:grpSpPr>
        <p:grpSp>
          <p:nvGrpSpPr>
            <p:cNvPr id="857" name="Google Shape;857;p33"/>
            <p:cNvGrpSpPr/>
            <p:nvPr/>
          </p:nvGrpSpPr>
          <p:grpSpPr>
            <a:xfrm>
              <a:off x="3174687" y="2595654"/>
              <a:ext cx="870262" cy="850099"/>
              <a:chOff x="2391030" y="1369400"/>
              <a:chExt cx="694765" cy="678667"/>
            </a:xfrm>
          </p:grpSpPr>
          <p:sp>
            <p:nvSpPr>
              <p:cNvPr id="858" name="Google Shape;858;p33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9" name="Google Shape;859;p33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0" name="Google Shape;860;p33"/>
              <p:cNvSpPr/>
              <p:nvPr/>
            </p:nvSpPr>
            <p:spPr>
              <a:xfrm rot="676408">
                <a:off x="2595769" y="1583079"/>
                <a:ext cx="218742" cy="227542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896" fill="none" extrusionOk="0">
                    <a:moveTo>
                      <a:pt x="2784" y="965"/>
                    </a:moveTo>
                    <a:lnTo>
                      <a:pt x="0" y="1"/>
                    </a:lnTo>
                    <a:lnTo>
                      <a:pt x="557" y="2895"/>
                    </a:lnTo>
                    <a:lnTo>
                      <a:pt x="2784" y="965"/>
                    </a:lnTo>
                    <a:lnTo>
                      <a:pt x="0" y="1"/>
                    </a:lnTo>
                    <a:lnTo>
                      <a:pt x="557" y="289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61" name="Google Shape;861;p33"/>
            <p:cNvSpPr/>
            <p:nvPr/>
          </p:nvSpPr>
          <p:spPr>
            <a:xfrm>
              <a:off x="4572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Mercury is the closest planet to the Sun and the smallest</a:t>
              </a: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862" name="Google Shape;862;p33"/>
            <p:cNvGrpSpPr/>
            <p:nvPr/>
          </p:nvGrpSpPr>
          <p:grpSpPr>
            <a:xfrm>
              <a:off x="2281325" y="1610621"/>
              <a:ext cx="1282008" cy="728395"/>
              <a:chOff x="2281325" y="1610621"/>
              <a:chExt cx="1282008" cy="728395"/>
            </a:xfrm>
          </p:grpSpPr>
          <p:sp>
            <p:nvSpPr>
              <p:cNvPr id="863" name="Google Shape;863;p33"/>
              <p:cNvSpPr/>
              <p:nvPr/>
            </p:nvSpPr>
            <p:spPr>
              <a:xfrm>
                <a:off x="228132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1</a:t>
                </a:r>
                <a:endParaRPr sz="1600"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64" name="Google Shape;864;p33"/>
              <p:cNvSpPr/>
              <p:nvPr/>
            </p:nvSpPr>
            <p:spPr>
              <a:xfrm rot="-2699744">
                <a:off x="2926882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65" name="Google Shape;865;p33"/>
          <p:cNvGrpSpPr/>
          <p:nvPr/>
        </p:nvGrpSpPr>
        <p:grpSpPr>
          <a:xfrm>
            <a:off x="4185000" y="1585342"/>
            <a:ext cx="4501800" cy="850099"/>
            <a:chOff x="4185000" y="1585342"/>
            <a:chExt cx="4501800" cy="850099"/>
          </a:xfrm>
        </p:grpSpPr>
        <p:grpSp>
          <p:nvGrpSpPr>
            <p:cNvPr id="866" name="Google Shape;866;p33"/>
            <p:cNvGrpSpPr/>
            <p:nvPr/>
          </p:nvGrpSpPr>
          <p:grpSpPr>
            <a:xfrm>
              <a:off x="4185000" y="1585342"/>
              <a:ext cx="870262" cy="850099"/>
              <a:chOff x="2391030" y="1369400"/>
              <a:chExt cx="694765" cy="678667"/>
            </a:xfrm>
          </p:grpSpPr>
          <p:sp>
            <p:nvSpPr>
              <p:cNvPr id="867" name="Google Shape;867;p33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8" name="Google Shape;868;p33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69" name="Google Shape;869;p33"/>
              <p:cNvGrpSpPr/>
              <p:nvPr/>
            </p:nvGrpSpPr>
            <p:grpSpPr>
              <a:xfrm>
                <a:off x="2580451" y="1554008"/>
                <a:ext cx="249397" cy="249397"/>
                <a:chOff x="2139538" y="1369408"/>
                <a:chExt cx="249397" cy="249397"/>
              </a:xfrm>
            </p:grpSpPr>
            <p:sp>
              <p:nvSpPr>
                <p:cNvPr id="870" name="Google Shape;870;p33"/>
                <p:cNvSpPr/>
                <p:nvPr/>
              </p:nvSpPr>
              <p:spPr>
                <a:xfrm rot="676408">
                  <a:off x="2240908" y="1371614"/>
                  <a:ext cx="46750" cy="244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3118" fill="none" extrusionOk="0">
                      <a:moveTo>
                        <a:pt x="0" y="1"/>
                      </a:moveTo>
                      <a:lnTo>
                        <a:pt x="594" y="3118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" name="Google Shape;871;p33"/>
                <p:cNvSpPr/>
                <p:nvPr/>
              </p:nvSpPr>
              <p:spPr>
                <a:xfrm rot="676408">
                  <a:off x="2141744" y="1470765"/>
                  <a:ext cx="244984" cy="4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8" h="595" fill="none" extrusionOk="0">
                      <a:moveTo>
                        <a:pt x="3118" y="0"/>
                      </a:moveTo>
                      <a:lnTo>
                        <a:pt x="1" y="594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872" name="Google Shape;872;p33"/>
            <p:cNvSpPr/>
            <p:nvPr/>
          </p:nvSpPr>
          <p:spPr>
            <a:xfrm flipH="1">
              <a:off x="69408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Venus has a beautiful name and is the second from the Sun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873" name="Google Shape;873;p33"/>
            <p:cNvGrpSpPr/>
            <p:nvPr/>
          </p:nvGrpSpPr>
          <p:grpSpPr>
            <a:xfrm>
              <a:off x="5714875" y="1610621"/>
              <a:ext cx="1285324" cy="728395"/>
              <a:chOff x="5714875" y="1610621"/>
              <a:chExt cx="1285324" cy="728395"/>
            </a:xfrm>
          </p:grpSpPr>
          <p:sp>
            <p:nvSpPr>
              <p:cNvPr id="874" name="Google Shape;874;p33"/>
              <p:cNvSpPr/>
              <p:nvPr/>
            </p:nvSpPr>
            <p:spPr>
              <a:xfrm flipH="1">
                <a:off x="571487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3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75" name="Google Shape;875;p33"/>
              <p:cNvSpPr/>
              <p:nvPr/>
            </p:nvSpPr>
            <p:spPr>
              <a:xfrm rot="-2699744">
                <a:off x="6363748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76" name="Google Shape;876;p33"/>
          <p:cNvGrpSpPr/>
          <p:nvPr/>
        </p:nvGrpSpPr>
        <p:grpSpPr>
          <a:xfrm>
            <a:off x="5194412" y="2595654"/>
            <a:ext cx="3492388" cy="1757619"/>
            <a:chOff x="5194412" y="2595654"/>
            <a:chExt cx="3492388" cy="1757619"/>
          </a:xfrm>
        </p:grpSpPr>
        <p:grpSp>
          <p:nvGrpSpPr>
            <p:cNvPr id="877" name="Google Shape;877;p33"/>
            <p:cNvGrpSpPr/>
            <p:nvPr/>
          </p:nvGrpSpPr>
          <p:grpSpPr>
            <a:xfrm>
              <a:off x="5194412" y="2595654"/>
              <a:ext cx="870262" cy="850099"/>
              <a:chOff x="2391030" y="1369400"/>
              <a:chExt cx="694765" cy="678667"/>
            </a:xfrm>
          </p:grpSpPr>
          <p:sp>
            <p:nvSpPr>
              <p:cNvPr id="878" name="Google Shape;878;p33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33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33"/>
              <p:cNvSpPr/>
              <p:nvPr/>
            </p:nvSpPr>
            <p:spPr>
              <a:xfrm rot="676408">
                <a:off x="2552806" y="1546167"/>
                <a:ext cx="279948" cy="27712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81" name="Google Shape;881;p33"/>
            <p:cNvSpPr/>
            <p:nvPr/>
          </p:nvSpPr>
          <p:spPr>
            <a:xfrm flipH="1">
              <a:off x="69408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Saturn is a gas giant, composed mostly of hydrogen and helium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882" name="Google Shape;882;p33"/>
            <p:cNvGrpSpPr/>
            <p:nvPr/>
          </p:nvGrpSpPr>
          <p:grpSpPr>
            <a:xfrm>
              <a:off x="5714875" y="3624878"/>
              <a:ext cx="1285324" cy="728395"/>
              <a:chOff x="5714875" y="3624878"/>
              <a:chExt cx="1285324" cy="728395"/>
            </a:xfrm>
          </p:grpSpPr>
          <p:sp>
            <p:nvSpPr>
              <p:cNvPr id="883" name="Google Shape;883;p33"/>
              <p:cNvSpPr/>
              <p:nvPr/>
            </p:nvSpPr>
            <p:spPr>
              <a:xfrm flipH="1">
                <a:off x="571487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4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884" name="Google Shape;884;p33"/>
              <p:cNvSpPr/>
              <p:nvPr/>
            </p:nvSpPr>
            <p:spPr>
              <a:xfrm rot="-2699744">
                <a:off x="6363748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885" name="Google Shape;88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6" name="Google Shape;886;p33"/>
          <p:cNvSpPr txBox="1"/>
          <p:nvPr/>
        </p:nvSpPr>
        <p:spPr>
          <a:xfrm>
            <a:off x="311875" y="138125"/>
            <a:ext cx="1246800" cy="446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latin typeface="Roboto"/>
                <a:ea typeface="Roboto"/>
                <a:cs typeface="Roboto"/>
                <a:sym typeface="Roboto"/>
              </a:rPr>
              <a:t>SAMPLE 1</a:t>
            </a:r>
            <a:endParaRPr sz="1700" b="1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6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900"/>
              <a:t>Learning Objectives</a:t>
            </a:r>
            <a:endParaRPr sz="2900"/>
          </a:p>
        </p:txBody>
      </p:sp>
      <p:grpSp>
        <p:nvGrpSpPr>
          <p:cNvPr id="104" name="Google Shape;104;p16"/>
          <p:cNvGrpSpPr/>
          <p:nvPr/>
        </p:nvGrpSpPr>
        <p:grpSpPr>
          <a:xfrm>
            <a:off x="457200" y="2311916"/>
            <a:ext cx="2962800" cy="1806140"/>
            <a:chOff x="457200" y="2311916"/>
            <a:chExt cx="2962800" cy="1806140"/>
          </a:xfrm>
        </p:grpSpPr>
        <p:cxnSp>
          <p:nvCxnSpPr>
            <p:cNvPr id="105" name="Google Shape;105;p16"/>
            <p:cNvCxnSpPr/>
            <p:nvPr/>
          </p:nvCxnSpPr>
          <p:spPr>
            <a:xfrm rot="10800000">
              <a:off x="2067900" y="3260356"/>
              <a:ext cx="1352100" cy="8577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106;p16"/>
            <p:cNvSpPr txBox="1"/>
            <p:nvPr/>
          </p:nvSpPr>
          <p:spPr>
            <a:xfrm>
              <a:off x="457200" y="2311916"/>
              <a:ext cx="18552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07" name="Google Shape;107;p16"/>
            <p:cNvSpPr/>
            <p:nvPr/>
          </p:nvSpPr>
          <p:spPr>
            <a:xfrm>
              <a:off x="521175" y="2387400"/>
              <a:ext cx="1672500" cy="1369800"/>
            </a:xfrm>
            <a:prstGeom prst="round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200"/>
                </a:spcAft>
                <a:buNone/>
              </a:pPr>
              <a:r>
                <a:rPr lang="en" sz="2100" u="sng">
                  <a:solidFill>
                    <a:srgbClr val="FFFFFF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  <a:hlinkClick r:id="" action="ppaction://noaction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Speaking Criteria</a:t>
              </a:r>
              <a:endParaRPr sz="1700">
                <a:solidFill>
                  <a:srgbClr val="FFFFFF"/>
                </a:solidFill>
              </a:endParaRPr>
            </a:p>
          </p:txBody>
        </p:sp>
      </p:grpSp>
      <p:grpSp>
        <p:nvGrpSpPr>
          <p:cNvPr id="108" name="Google Shape;108;p16"/>
          <p:cNvGrpSpPr/>
          <p:nvPr/>
        </p:nvGrpSpPr>
        <p:grpSpPr>
          <a:xfrm>
            <a:off x="5724000" y="2126875"/>
            <a:ext cx="3035525" cy="1991181"/>
            <a:chOff x="5724000" y="2126875"/>
            <a:chExt cx="3035525" cy="1991181"/>
          </a:xfrm>
        </p:grpSpPr>
        <p:cxnSp>
          <p:nvCxnSpPr>
            <p:cNvPr id="109" name="Google Shape;109;p16"/>
            <p:cNvCxnSpPr/>
            <p:nvPr/>
          </p:nvCxnSpPr>
          <p:spPr>
            <a:xfrm rot="10800000" flipH="1">
              <a:off x="5724000" y="3260356"/>
              <a:ext cx="1352100" cy="8577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0" name="Google Shape;110;p16"/>
            <p:cNvSpPr txBox="1"/>
            <p:nvPr/>
          </p:nvSpPr>
          <p:spPr>
            <a:xfrm>
              <a:off x="6831600" y="2311916"/>
              <a:ext cx="18552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but it’s hot, even </a:t>
              </a:r>
              <a:b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</a:b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hotter than Mercury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1" name="Google Shape;111;p16"/>
            <p:cNvSpPr/>
            <p:nvPr/>
          </p:nvSpPr>
          <p:spPr>
            <a:xfrm>
              <a:off x="6626225" y="2126875"/>
              <a:ext cx="2133300" cy="15687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Discussing Pros &amp; Cons </a:t>
              </a:r>
              <a:endParaRPr sz="21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  <a:p>
              <a:pPr marL="0" lvl="0" indent="0" algn="ctr" rtl="0">
                <a:spcBef>
                  <a:spcPts val="200"/>
                </a:spcBef>
                <a:spcAft>
                  <a:spcPts val="20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of an issue with reasons </a:t>
              </a:r>
              <a:endParaRPr sz="21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</p:grpSp>
      <p:grpSp>
        <p:nvGrpSpPr>
          <p:cNvPr id="112" name="Google Shape;112;p16"/>
          <p:cNvGrpSpPr/>
          <p:nvPr/>
        </p:nvGrpSpPr>
        <p:grpSpPr>
          <a:xfrm>
            <a:off x="2151625" y="1136150"/>
            <a:ext cx="2133175" cy="1884590"/>
            <a:chOff x="2151625" y="1136150"/>
            <a:chExt cx="2133175" cy="1884590"/>
          </a:xfrm>
        </p:grpSpPr>
        <p:cxnSp>
          <p:nvCxnSpPr>
            <p:cNvPr id="113" name="Google Shape;113;p16"/>
            <p:cNvCxnSpPr/>
            <p:nvPr/>
          </p:nvCxnSpPr>
          <p:spPr>
            <a:xfrm rot="5400000" flipH="1">
              <a:off x="3248739" y="2359540"/>
              <a:ext cx="773700" cy="5487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4" name="Google Shape;114;p16"/>
            <p:cNvSpPr txBox="1"/>
            <p:nvPr/>
          </p:nvSpPr>
          <p:spPr>
            <a:xfrm>
              <a:off x="2429600" y="1136150"/>
              <a:ext cx="18552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5" name="Google Shape;115;p16"/>
            <p:cNvSpPr/>
            <p:nvPr/>
          </p:nvSpPr>
          <p:spPr>
            <a:xfrm>
              <a:off x="2151625" y="1303227"/>
              <a:ext cx="1901700" cy="13446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Vocabulary</a:t>
              </a:r>
              <a:endParaRPr sz="21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  <a:p>
              <a:pPr marL="0" lvl="0" indent="0" algn="ctr" rtl="0">
                <a:spcBef>
                  <a:spcPts val="200"/>
                </a:spcBef>
                <a:spcAft>
                  <a:spcPts val="20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About E-sports</a:t>
              </a:r>
              <a:endParaRPr sz="21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</p:grpSp>
      <p:grpSp>
        <p:nvGrpSpPr>
          <p:cNvPr id="116" name="Google Shape;116;p16"/>
          <p:cNvGrpSpPr/>
          <p:nvPr/>
        </p:nvGrpSpPr>
        <p:grpSpPr>
          <a:xfrm>
            <a:off x="4859200" y="1136150"/>
            <a:ext cx="1906400" cy="1884590"/>
            <a:chOff x="4859200" y="1136150"/>
            <a:chExt cx="1906400" cy="1884590"/>
          </a:xfrm>
        </p:grpSpPr>
        <p:cxnSp>
          <p:nvCxnSpPr>
            <p:cNvPr id="117" name="Google Shape;117;p16"/>
            <p:cNvCxnSpPr/>
            <p:nvPr/>
          </p:nvCxnSpPr>
          <p:spPr>
            <a:xfrm rot="-5400000">
              <a:off x="5121561" y="2359540"/>
              <a:ext cx="773700" cy="5487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8" name="Google Shape;118;p16"/>
            <p:cNvSpPr txBox="1"/>
            <p:nvPr/>
          </p:nvSpPr>
          <p:spPr>
            <a:xfrm>
              <a:off x="4859200" y="1136150"/>
              <a:ext cx="1855200" cy="786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19" name="Google Shape;119;p16"/>
            <p:cNvSpPr/>
            <p:nvPr/>
          </p:nvSpPr>
          <p:spPr>
            <a:xfrm>
              <a:off x="4967100" y="1303225"/>
              <a:ext cx="1798500" cy="12354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200"/>
                </a:spcAft>
                <a:buNone/>
              </a:pPr>
              <a:r>
                <a:rPr lang="en" sz="2100">
                  <a:solidFill>
                    <a:schemeClr val="lt1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Group Discussion Phrases</a:t>
              </a:r>
              <a:endParaRPr sz="2100">
                <a:solidFill>
                  <a:schemeClr val="lt1"/>
                </a:solidFill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endParaRPr>
            </a:p>
          </p:txBody>
        </p:sp>
      </p:grpSp>
      <p:grpSp>
        <p:nvGrpSpPr>
          <p:cNvPr id="120" name="Google Shape;120;p16"/>
          <p:cNvGrpSpPr/>
          <p:nvPr/>
        </p:nvGrpSpPr>
        <p:grpSpPr>
          <a:xfrm>
            <a:off x="3135123" y="2714543"/>
            <a:ext cx="2873754" cy="2085402"/>
            <a:chOff x="3013296" y="2497740"/>
            <a:chExt cx="2873754" cy="2085402"/>
          </a:xfrm>
        </p:grpSpPr>
        <p:sp>
          <p:nvSpPr>
            <p:cNvPr id="121" name="Google Shape;121;p16"/>
            <p:cNvSpPr/>
            <p:nvPr/>
          </p:nvSpPr>
          <p:spPr>
            <a:xfrm>
              <a:off x="3118900" y="4350605"/>
              <a:ext cx="2662486" cy="232538"/>
            </a:xfrm>
            <a:custGeom>
              <a:avLst/>
              <a:gdLst/>
              <a:ahLst/>
              <a:cxnLst/>
              <a:rect l="l" t="t" r="r" b="b"/>
              <a:pathLst>
                <a:path w="135461" h="11831" extrusionOk="0">
                  <a:moveTo>
                    <a:pt x="67731" y="0"/>
                  </a:moveTo>
                  <a:cubicBezTo>
                    <a:pt x="30317" y="0"/>
                    <a:pt x="1" y="2662"/>
                    <a:pt x="1" y="5916"/>
                  </a:cubicBezTo>
                  <a:cubicBezTo>
                    <a:pt x="1" y="9169"/>
                    <a:pt x="30317" y="11831"/>
                    <a:pt x="67731" y="11831"/>
                  </a:cubicBezTo>
                  <a:cubicBezTo>
                    <a:pt x="105145" y="11831"/>
                    <a:pt x="135461" y="9169"/>
                    <a:pt x="135461" y="5916"/>
                  </a:cubicBezTo>
                  <a:cubicBezTo>
                    <a:pt x="135461" y="2662"/>
                    <a:pt x="105145" y="0"/>
                    <a:pt x="67731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3436614" y="2497740"/>
              <a:ext cx="544234" cy="248541"/>
            </a:xfrm>
            <a:custGeom>
              <a:avLst/>
              <a:gdLst/>
              <a:ahLst/>
              <a:cxnLst/>
              <a:rect l="l" t="t" r="r" b="b"/>
              <a:pathLst>
                <a:path w="27689" h="12645" extrusionOk="0">
                  <a:moveTo>
                    <a:pt x="23951" y="0"/>
                  </a:moveTo>
                  <a:cubicBezTo>
                    <a:pt x="23796" y="0"/>
                    <a:pt x="23635" y="12"/>
                    <a:pt x="23468" y="36"/>
                  </a:cubicBezTo>
                  <a:cubicBezTo>
                    <a:pt x="16025" y="973"/>
                    <a:pt x="8926" y="3586"/>
                    <a:pt x="2617" y="7578"/>
                  </a:cubicBezTo>
                  <a:cubicBezTo>
                    <a:pt x="1" y="9213"/>
                    <a:pt x="1960" y="12645"/>
                    <a:pt x="4505" y="12645"/>
                  </a:cubicBezTo>
                  <a:cubicBezTo>
                    <a:pt x="5029" y="12645"/>
                    <a:pt x="5578" y="12499"/>
                    <a:pt x="6117" y="12163"/>
                  </a:cubicBezTo>
                  <a:cubicBezTo>
                    <a:pt x="11588" y="8761"/>
                    <a:pt x="17750" y="6543"/>
                    <a:pt x="24158" y="5754"/>
                  </a:cubicBezTo>
                  <a:cubicBezTo>
                    <a:pt x="27688" y="5237"/>
                    <a:pt x="27219" y="0"/>
                    <a:pt x="2395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4919404" y="2497740"/>
              <a:ext cx="544214" cy="248541"/>
            </a:xfrm>
            <a:custGeom>
              <a:avLst/>
              <a:gdLst/>
              <a:ahLst/>
              <a:cxnLst/>
              <a:rect l="l" t="t" r="r" b="b"/>
              <a:pathLst>
                <a:path w="27688" h="12645" extrusionOk="0">
                  <a:moveTo>
                    <a:pt x="3787" y="0"/>
                  </a:moveTo>
                  <a:cubicBezTo>
                    <a:pt x="515" y="0"/>
                    <a:pt x="0" y="5237"/>
                    <a:pt x="3530" y="5754"/>
                  </a:cubicBezTo>
                  <a:cubicBezTo>
                    <a:pt x="9939" y="6543"/>
                    <a:pt x="16100" y="8761"/>
                    <a:pt x="21572" y="12163"/>
                  </a:cubicBezTo>
                  <a:cubicBezTo>
                    <a:pt x="22111" y="12499"/>
                    <a:pt x="22660" y="12645"/>
                    <a:pt x="23184" y="12645"/>
                  </a:cubicBezTo>
                  <a:cubicBezTo>
                    <a:pt x="25728" y="12645"/>
                    <a:pt x="27688" y="9213"/>
                    <a:pt x="25072" y="7578"/>
                  </a:cubicBezTo>
                  <a:cubicBezTo>
                    <a:pt x="18762" y="3586"/>
                    <a:pt x="11664" y="973"/>
                    <a:pt x="4270" y="36"/>
                  </a:cubicBezTo>
                  <a:cubicBezTo>
                    <a:pt x="4103" y="12"/>
                    <a:pt x="3942" y="0"/>
                    <a:pt x="378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3013296" y="2511047"/>
              <a:ext cx="2873754" cy="1992059"/>
            </a:xfrm>
            <a:custGeom>
              <a:avLst/>
              <a:gdLst/>
              <a:ahLst/>
              <a:cxnLst/>
              <a:rect l="l" t="t" r="r" b="b"/>
              <a:pathLst>
                <a:path w="146208" h="101350" extrusionOk="0">
                  <a:moveTo>
                    <a:pt x="73104" y="0"/>
                  </a:moveTo>
                  <a:cubicBezTo>
                    <a:pt x="32732" y="0"/>
                    <a:pt x="1" y="19669"/>
                    <a:pt x="1" y="43921"/>
                  </a:cubicBezTo>
                  <a:cubicBezTo>
                    <a:pt x="1" y="55998"/>
                    <a:pt x="8036" y="70195"/>
                    <a:pt x="21098" y="81484"/>
                  </a:cubicBezTo>
                  <a:cubicBezTo>
                    <a:pt x="34359" y="92920"/>
                    <a:pt x="52745" y="101349"/>
                    <a:pt x="73104" y="101349"/>
                  </a:cubicBezTo>
                  <a:cubicBezTo>
                    <a:pt x="113476" y="101349"/>
                    <a:pt x="146207" y="68174"/>
                    <a:pt x="146207" y="43921"/>
                  </a:cubicBezTo>
                  <a:cubicBezTo>
                    <a:pt x="146207" y="32978"/>
                    <a:pt x="139503" y="22922"/>
                    <a:pt x="128461" y="15232"/>
                  </a:cubicBezTo>
                  <a:cubicBezTo>
                    <a:pt x="115053" y="5915"/>
                    <a:pt x="95237" y="0"/>
                    <a:pt x="7310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3427966" y="2810423"/>
              <a:ext cx="2459067" cy="1692670"/>
            </a:xfrm>
            <a:custGeom>
              <a:avLst/>
              <a:gdLst/>
              <a:ahLst/>
              <a:cxnLst/>
              <a:rect l="l" t="t" r="r" b="b"/>
              <a:pathLst>
                <a:path w="125110" h="86118" extrusionOk="0">
                  <a:moveTo>
                    <a:pt x="107363" y="0"/>
                  </a:moveTo>
                  <a:lnTo>
                    <a:pt x="107363" y="0"/>
                  </a:lnTo>
                  <a:cubicBezTo>
                    <a:pt x="110124" y="5225"/>
                    <a:pt x="111455" y="11042"/>
                    <a:pt x="111159" y="16957"/>
                  </a:cubicBezTo>
                  <a:cubicBezTo>
                    <a:pt x="110863" y="24450"/>
                    <a:pt x="108300" y="31746"/>
                    <a:pt x="104455" y="38203"/>
                  </a:cubicBezTo>
                  <a:cubicBezTo>
                    <a:pt x="95237" y="53928"/>
                    <a:pt x="78773" y="64723"/>
                    <a:pt x="61125" y="69308"/>
                  </a:cubicBezTo>
                  <a:cubicBezTo>
                    <a:pt x="53376" y="71294"/>
                    <a:pt x="45420" y="72183"/>
                    <a:pt x="37437" y="72183"/>
                  </a:cubicBezTo>
                  <a:cubicBezTo>
                    <a:pt x="27189" y="72183"/>
                    <a:pt x="16899" y="70717"/>
                    <a:pt x="6951" y="68223"/>
                  </a:cubicBezTo>
                  <a:cubicBezTo>
                    <a:pt x="4585" y="67681"/>
                    <a:pt x="2268" y="67040"/>
                    <a:pt x="0" y="66252"/>
                  </a:cubicBezTo>
                  <a:lnTo>
                    <a:pt x="0" y="66252"/>
                  </a:lnTo>
                  <a:cubicBezTo>
                    <a:pt x="13261" y="77688"/>
                    <a:pt x="31647" y="86117"/>
                    <a:pt x="52006" y="86117"/>
                  </a:cubicBezTo>
                  <a:cubicBezTo>
                    <a:pt x="92378" y="86117"/>
                    <a:pt x="125109" y="52942"/>
                    <a:pt x="125109" y="28689"/>
                  </a:cubicBezTo>
                  <a:cubicBezTo>
                    <a:pt x="125109" y="17746"/>
                    <a:pt x="118405" y="7690"/>
                    <a:pt x="107363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3856197" y="3340385"/>
              <a:ext cx="468954" cy="467991"/>
            </a:xfrm>
            <a:custGeom>
              <a:avLst/>
              <a:gdLst/>
              <a:ahLst/>
              <a:cxnLst/>
              <a:rect l="l" t="t" r="r" b="b"/>
              <a:pathLst>
                <a:path w="23859" h="23810" extrusionOk="0">
                  <a:moveTo>
                    <a:pt x="11930" y="0"/>
                  </a:moveTo>
                  <a:cubicBezTo>
                    <a:pt x="5374" y="0"/>
                    <a:pt x="0" y="5324"/>
                    <a:pt x="0" y="11880"/>
                  </a:cubicBezTo>
                  <a:cubicBezTo>
                    <a:pt x="0" y="18485"/>
                    <a:pt x="5374" y="23809"/>
                    <a:pt x="11930" y="23809"/>
                  </a:cubicBezTo>
                  <a:cubicBezTo>
                    <a:pt x="18486" y="23809"/>
                    <a:pt x="23859" y="18485"/>
                    <a:pt x="23859" y="11880"/>
                  </a:cubicBezTo>
                  <a:cubicBezTo>
                    <a:pt x="23859" y="5324"/>
                    <a:pt x="18486" y="0"/>
                    <a:pt x="11930" y="0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3898827" y="3382033"/>
              <a:ext cx="383690" cy="384673"/>
            </a:xfrm>
            <a:custGeom>
              <a:avLst/>
              <a:gdLst/>
              <a:ahLst/>
              <a:cxnLst/>
              <a:rect l="l" t="t" r="r" b="b"/>
              <a:pathLst>
                <a:path w="19521" h="19571" extrusionOk="0">
                  <a:moveTo>
                    <a:pt x="9761" y="1"/>
                  </a:moveTo>
                  <a:cubicBezTo>
                    <a:pt x="4388" y="1"/>
                    <a:pt x="0" y="4388"/>
                    <a:pt x="0" y="9761"/>
                  </a:cubicBezTo>
                  <a:cubicBezTo>
                    <a:pt x="0" y="15183"/>
                    <a:pt x="4388" y="19571"/>
                    <a:pt x="9761" y="19571"/>
                  </a:cubicBezTo>
                  <a:cubicBezTo>
                    <a:pt x="15134" y="19571"/>
                    <a:pt x="19521" y="15183"/>
                    <a:pt x="19521" y="9761"/>
                  </a:cubicBezTo>
                  <a:cubicBezTo>
                    <a:pt x="19521" y="4388"/>
                    <a:pt x="15134" y="1"/>
                    <a:pt x="9761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3938549" y="3421755"/>
              <a:ext cx="304243" cy="305226"/>
            </a:xfrm>
            <a:custGeom>
              <a:avLst/>
              <a:gdLst/>
              <a:ahLst/>
              <a:cxnLst/>
              <a:rect l="l" t="t" r="r" b="b"/>
              <a:pathLst>
                <a:path w="15479" h="15529" extrusionOk="0">
                  <a:moveTo>
                    <a:pt x="7740" y="1"/>
                  </a:moveTo>
                  <a:cubicBezTo>
                    <a:pt x="3451" y="1"/>
                    <a:pt x="0" y="3501"/>
                    <a:pt x="0" y="7740"/>
                  </a:cubicBezTo>
                  <a:cubicBezTo>
                    <a:pt x="0" y="12029"/>
                    <a:pt x="3451" y="15528"/>
                    <a:pt x="7740" y="15528"/>
                  </a:cubicBezTo>
                  <a:cubicBezTo>
                    <a:pt x="12028" y="15528"/>
                    <a:pt x="15479" y="12029"/>
                    <a:pt x="15479" y="7740"/>
                  </a:cubicBezTo>
                  <a:cubicBezTo>
                    <a:pt x="15479" y="3501"/>
                    <a:pt x="12028" y="1"/>
                    <a:pt x="7740" y="1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3965672" y="3448858"/>
              <a:ext cx="249995" cy="250762"/>
            </a:xfrm>
            <a:custGeom>
              <a:avLst/>
              <a:gdLst/>
              <a:ahLst/>
              <a:cxnLst/>
              <a:rect l="l" t="t" r="r" b="b"/>
              <a:pathLst>
                <a:path w="12719" h="12758" extrusionOk="0">
                  <a:moveTo>
                    <a:pt x="6298" y="0"/>
                  </a:moveTo>
                  <a:cubicBezTo>
                    <a:pt x="4186" y="0"/>
                    <a:pt x="2056" y="1025"/>
                    <a:pt x="789" y="3305"/>
                  </a:cubicBezTo>
                  <a:lnTo>
                    <a:pt x="691" y="3453"/>
                  </a:lnTo>
                  <a:cubicBezTo>
                    <a:pt x="247" y="4389"/>
                    <a:pt x="1" y="5375"/>
                    <a:pt x="1" y="6361"/>
                  </a:cubicBezTo>
                  <a:cubicBezTo>
                    <a:pt x="1" y="7347"/>
                    <a:pt x="198" y="8333"/>
                    <a:pt x="642" y="9220"/>
                  </a:cubicBezTo>
                  <a:cubicBezTo>
                    <a:pt x="1859" y="11656"/>
                    <a:pt x="4072" y="12757"/>
                    <a:pt x="6273" y="12757"/>
                  </a:cubicBezTo>
                  <a:cubicBezTo>
                    <a:pt x="9507" y="12757"/>
                    <a:pt x="12719" y="10379"/>
                    <a:pt x="12719" y="6361"/>
                  </a:cubicBezTo>
                  <a:cubicBezTo>
                    <a:pt x="12719" y="2397"/>
                    <a:pt x="9529" y="0"/>
                    <a:pt x="6298" y="0"/>
                  </a:cubicBezTo>
                  <a:close/>
                </a:path>
              </a:pathLst>
            </a:custGeom>
            <a:solidFill>
              <a:srgbClr val="007D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3965672" y="3513797"/>
              <a:ext cx="125970" cy="116300"/>
            </a:xfrm>
            <a:custGeom>
              <a:avLst/>
              <a:gdLst/>
              <a:ahLst/>
              <a:cxnLst/>
              <a:rect l="l" t="t" r="r" b="b"/>
              <a:pathLst>
                <a:path w="6409" h="5917" extrusionOk="0">
                  <a:moveTo>
                    <a:pt x="839" y="1"/>
                  </a:moveTo>
                  <a:lnTo>
                    <a:pt x="740" y="149"/>
                  </a:lnTo>
                  <a:cubicBezTo>
                    <a:pt x="247" y="1085"/>
                    <a:pt x="1" y="2071"/>
                    <a:pt x="1" y="3057"/>
                  </a:cubicBezTo>
                  <a:cubicBezTo>
                    <a:pt x="1" y="4043"/>
                    <a:pt x="247" y="5029"/>
                    <a:pt x="691" y="5916"/>
                  </a:cubicBezTo>
                  <a:lnTo>
                    <a:pt x="6409" y="3057"/>
                  </a:lnTo>
                  <a:lnTo>
                    <a:pt x="839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4589622" y="3340385"/>
              <a:ext cx="468954" cy="467991"/>
            </a:xfrm>
            <a:custGeom>
              <a:avLst/>
              <a:gdLst/>
              <a:ahLst/>
              <a:cxnLst/>
              <a:rect l="l" t="t" r="r" b="b"/>
              <a:pathLst>
                <a:path w="23859" h="23810" extrusionOk="0">
                  <a:moveTo>
                    <a:pt x="11929" y="0"/>
                  </a:moveTo>
                  <a:cubicBezTo>
                    <a:pt x="5373" y="0"/>
                    <a:pt x="0" y="5324"/>
                    <a:pt x="0" y="11880"/>
                  </a:cubicBezTo>
                  <a:cubicBezTo>
                    <a:pt x="0" y="18485"/>
                    <a:pt x="5373" y="23809"/>
                    <a:pt x="11929" y="23809"/>
                  </a:cubicBezTo>
                  <a:cubicBezTo>
                    <a:pt x="18485" y="23809"/>
                    <a:pt x="23859" y="18485"/>
                    <a:pt x="23859" y="11880"/>
                  </a:cubicBezTo>
                  <a:cubicBezTo>
                    <a:pt x="23859" y="5324"/>
                    <a:pt x="18485" y="0"/>
                    <a:pt x="11929" y="0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4632252" y="3382033"/>
              <a:ext cx="383690" cy="384673"/>
            </a:xfrm>
            <a:custGeom>
              <a:avLst/>
              <a:gdLst/>
              <a:ahLst/>
              <a:cxnLst/>
              <a:rect l="l" t="t" r="r" b="b"/>
              <a:pathLst>
                <a:path w="19521" h="19571" extrusionOk="0">
                  <a:moveTo>
                    <a:pt x="9760" y="1"/>
                  </a:moveTo>
                  <a:cubicBezTo>
                    <a:pt x="4387" y="1"/>
                    <a:pt x="0" y="4388"/>
                    <a:pt x="0" y="9761"/>
                  </a:cubicBezTo>
                  <a:cubicBezTo>
                    <a:pt x="0" y="15183"/>
                    <a:pt x="4387" y="19571"/>
                    <a:pt x="9760" y="19571"/>
                  </a:cubicBezTo>
                  <a:cubicBezTo>
                    <a:pt x="15133" y="19571"/>
                    <a:pt x="19521" y="15183"/>
                    <a:pt x="19521" y="9761"/>
                  </a:cubicBezTo>
                  <a:cubicBezTo>
                    <a:pt x="19521" y="4388"/>
                    <a:pt x="15133" y="1"/>
                    <a:pt x="976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4671974" y="3421755"/>
              <a:ext cx="304243" cy="305226"/>
            </a:xfrm>
            <a:custGeom>
              <a:avLst/>
              <a:gdLst/>
              <a:ahLst/>
              <a:cxnLst/>
              <a:rect l="l" t="t" r="r" b="b"/>
              <a:pathLst>
                <a:path w="15479" h="15529" extrusionOk="0">
                  <a:moveTo>
                    <a:pt x="7739" y="1"/>
                  </a:moveTo>
                  <a:cubicBezTo>
                    <a:pt x="3451" y="1"/>
                    <a:pt x="0" y="3501"/>
                    <a:pt x="0" y="7740"/>
                  </a:cubicBezTo>
                  <a:cubicBezTo>
                    <a:pt x="0" y="12029"/>
                    <a:pt x="3451" y="15528"/>
                    <a:pt x="7739" y="15528"/>
                  </a:cubicBezTo>
                  <a:cubicBezTo>
                    <a:pt x="12028" y="15528"/>
                    <a:pt x="15479" y="12029"/>
                    <a:pt x="15479" y="7740"/>
                  </a:cubicBezTo>
                  <a:cubicBezTo>
                    <a:pt x="15479" y="3501"/>
                    <a:pt x="12028" y="1"/>
                    <a:pt x="7739" y="1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4694243" y="3448858"/>
              <a:ext cx="254850" cy="250762"/>
            </a:xfrm>
            <a:custGeom>
              <a:avLst/>
              <a:gdLst/>
              <a:ahLst/>
              <a:cxnLst/>
              <a:rect l="l" t="t" r="r" b="b"/>
              <a:pathLst>
                <a:path w="12966" h="12758" extrusionOk="0">
                  <a:moveTo>
                    <a:pt x="6545" y="0"/>
                  </a:moveTo>
                  <a:cubicBezTo>
                    <a:pt x="4432" y="0"/>
                    <a:pt x="2303" y="1025"/>
                    <a:pt x="1036" y="3305"/>
                  </a:cubicBezTo>
                  <a:lnTo>
                    <a:pt x="938" y="3453"/>
                  </a:lnTo>
                  <a:cubicBezTo>
                    <a:pt x="1" y="5277"/>
                    <a:pt x="1" y="7396"/>
                    <a:pt x="888" y="9220"/>
                  </a:cubicBezTo>
                  <a:cubicBezTo>
                    <a:pt x="2106" y="11656"/>
                    <a:pt x="4318" y="12757"/>
                    <a:pt x="6520" y="12757"/>
                  </a:cubicBezTo>
                  <a:cubicBezTo>
                    <a:pt x="9754" y="12757"/>
                    <a:pt x="12965" y="10379"/>
                    <a:pt x="12965" y="6361"/>
                  </a:cubicBezTo>
                  <a:cubicBezTo>
                    <a:pt x="12965" y="2397"/>
                    <a:pt x="9775" y="0"/>
                    <a:pt x="6545" y="0"/>
                  </a:cubicBezTo>
                  <a:close/>
                </a:path>
              </a:pathLst>
            </a:custGeom>
            <a:solidFill>
              <a:srgbClr val="007D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4694243" y="3513797"/>
              <a:ext cx="129862" cy="116300"/>
            </a:xfrm>
            <a:custGeom>
              <a:avLst/>
              <a:gdLst/>
              <a:ahLst/>
              <a:cxnLst/>
              <a:rect l="l" t="t" r="r" b="b"/>
              <a:pathLst>
                <a:path w="6607" h="5917" extrusionOk="0">
                  <a:moveTo>
                    <a:pt x="1036" y="1"/>
                  </a:moveTo>
                  <a:lnTo>
                    <a:pt x="938" y="149"/>
                  </a:lnTo>
                  <a:cubicBezTo>
                    <a:pt x="1" y="1973"/>
                    <a:pt x="1" y="4092"/>
                    <a:pt x="888" y="5916"/>
                  </a:cubicBezTo>
                  <a:lnTo>
                    <a:pt x="6606" y="3057"/>
                  </a:lnTo>
                  <a:lnTo>
                    <a:pt x="1036" y="1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3435710" y="2893561"/>
              <a:ext cx="479627" cy="445801"/>
            </a:xfrm>
            <a:custGeom>
              <a:avLst/>
              <a:gdLst/>
              <a:ahLst/>
              <a:cxnLst/>
              <a:rect l="l" t="t" r="r" b="b"/>
              <a:pathLst>
                <a:path w="24402" h="22681" extrusionOk="0">
                  <a:moveTo>
                    <a:pt x="12161" y="0"/>
                  </a:moveTo>
                  <a:cubicBezTo>
                    <a:pt x="6699" y="0"/>
                    <a:pt x="1921" y="3947"/>
                    <a:pt x="1036" y="9523"/>
                  </a:cubicBezTo>
                  <a:cubicBezTo>
                    <a:pt x="1" y="15685"/>
                    <a:pt x="4191" y="21502"/>
                    <a:pt x="10402" y="22537"/>
                  </a:cubicBezTo>
                  <a:cubicBezTo>
                    <a:pt x="11007" y="22634"/>
                    <a:pt x="11609" y="22681"/>
                    <a:pt x="12203" y="22681"/>
                  </a:cubicBezTo>
                  <a:cubicBezTo>
                    <a:pt x="17660" y="22681"/>
                    <a:pt x="22482" y="18728"/>
                    <a:pt x="23416" y="13171"/>
                  </a:cubicBezTo>
                  <a:cubicBezTo>
                    <a:pt x="24401" y="6960"/>
                    <a:pt x="20211" y="1143"/>
                    <a:pt x="14050" y="157"/>
                  </a:cubicBezTo>
                  <a:cubicBezTo>
                    <a:pt x="13414" y="51"/>
                    <a:pt x="12783" y="0"/>
                    <a:pt x="1216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3485040" y="2944997"/>
              <a:ext cx="370123" cy="343098"/>
            </a:xfrm>
            <a:custGeom>
              <a:avLst/>
              <a:gdLst/>
              <a:ahLst/>
              <a:cxnLst/>
              <a:rect l="l" t="t" r="r" b="b"/>
              <a:pathLst>
                <a:path w="18831" h="17456" extrusionOk="0">
                  <a:moveTo>
                    <a:pt x="6466" y="1"/>
                  </a:moveTo>
                  <a:cubicBezTo>
                    <a:pt x="5971" y="1"/>
                    <a:pt x="5617" y="381"/>
                    <a:pt x="5571" y="892"/>
                  </a:cubicBezTo>
                  <a:lnTo>
                    <a:pt x="5571" y="4294"/>
                  </a:lnTo>
                  <a:cubicBezTo>
                    <a:pt x="5571" y="4787"/>
                    <a:pt x="5127" y="5181"/>
                    <a:pt x="4634" y="5181"/>
                  </a:cubicBezTo>
                  <a:lnTo>
                    <a:pt x="986" y="5181"/>
                  </a:lnTo>
                  <a:cubicBezTo>
                    <a:pt x="444" y="5181"/>
                    <a:pt x="1" y="5575"/>
                    <a:pt x="1" y="6068"/>
                  </a:cubicBezTo>
                  <a:lnTo>
                    <a:pt x="1" y="11392"/>
                  </a:lnTo>
                  <a:cubicBezTo>
                    <a:pt x="1" y="11885"/>
                    <a:pt x="444" y="12279"/>
                    <a:pt x="986" y="12279"/>
                  </a:cubicBezTo>
                  <a:lnTo>
                    <a:pt x="4684" y="12279"/>
                  </a:lnTo>
                  <a:cubicBezTo>
                    <a:pt x="5176" y="12279"/>
                    <a:pt x="5571" y="12674"/>
                    <a:pt x="5620" y="13167"/>
                  </a:cubicBezTo>
                  <a:lnTo>
                    <a:pt x="5620" y="16568"/>
                  </a:lnTo>
                  <a:cubicBezTo>
                    <a:pt x="5620" y="17061"/>
                    <a:pt x="6064" y="17455"/>
                    <a:pt x="6557" y="17455"/>
                  </a:cubicBezTo>
                  <a:lnTo>
                    <a:pt x="12275" y="17455"/>
                  </a:lnTo>
                  <a:cubicBezTo>
                    <a:pt x="12768" y="17455"/>
                    <a:pt x="13211" y="17061"/>
                    <a:pt x="13261" y="16568"/>
                  </a:cubicBezTo>
                  <a:lnTo>
                    <a:pt x="13261" y="13167"/>
                  </a:lnTo>
                  <a:cubicBezTo>
                    <a:pt x="13261" y="12674"/>
                    <a:pt x="13704" y="12279"/>
                    <a:pt x="14197" y="12279"/>
                  </a:cubicBezTo>
                  <a:lnTo>
                    <a:pt x="17845" y="12279"/>
                  </a:lnTo>
                  <a:cubicBezTo>
                    <a:pt x="18338" y="12279"/>
                    <a:pt x="18782" y="11885"/>
                    <a:pt x="18831" y="11392"/>
                  </a:cubicBezTo>
                  <a:lnTo>
                    <a:pt x="18831" y="6068"/>
                  </a:lnTo>
                  <a:cubicBezTo>
                    <a:pt x="18784" y="5557"/>
                    <a:pt x="18387" y="5177"/>
                    <a:pt x="17928" y="5177"/>
                  </a:cubicBezTo>
                  <a:cubicBezTo>
                    <a:pt x="17901" y="5177"/>
                    <a:pt x="17873" y="5178"/>
                    <a:pt x="17845" y="5181"/>
                  </a:cubicBezTo>
                  <a:lnTo>
                    <a:pt x="14148" y="5181"/>
                  </a:lnTo>
                  <a:cubicBezTo>
                    <a:pt x="13655" y="5181"/>
                    <a:pt x="13211" y="4787"/>
                    <a:pt x="13211" y="4294"/>
                  </a:cubicBezTo>
                  <a:lnTo>
                    <a:pt x="13211" y="892"/>
                  </a:lnTo>
                  <a:cubicBezTo>
                    <a:pt x="13211" y="381"/>
                    <a:pt x="12817" y="1"/>
                    <a:pt x="12358" y="1"/>
                  </a:cubicBezTo>
                  <a:cubicBezTo>
                    <a:pt x="12331" y="1"/>
                    <a:pt x="12303" y="2"/>
                    <a:pt x="12275" y="5"/>
                  </a:cubicBezTo>
                  <a:lnTo>
                    <a:pt x="6557" y="5"/>
                  </a:lnTo>
                  <a:cubicBezTo>
                    <a:pt x="6526" y="2"/>
                    <a:pt x="6496" y="1"/>
                    <a:pt x="6466" y="1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3490939" y="2945076"/>
              <a:ext cx="343986" cy="343023"/>
            </a:xfrm>
            <a:custGeom>
              <a:avLst/>
              <a:gdLst/>
              <a:ahLst/>
              <a:cxnLst/>
              <a:rect l="l" t="t" r="r" b="b"/>
              <a:pathLst>
                <a:path w="17501" h="17452" extrusionOk="0">
                  <a:moveTo>
                    <a:pt x="6113" y="1"/>
                  </a:moveTo>
                  <a:cubicBezTo>
                    <a:pt x="5620" y="1"/>
                    <a:pt x="5226" y="395"/>
                    <a:pt x="5226" y="888"/>
                  </a:cubicBezTo>
                  <a:lnTo>
                    <a:pt x="5226" y="4290"/>
                  </a:lnTo>
                  <a:cubicBezTo>
                    <a:pt x="5226" y="4783"/>
                    <a:pt x="4831" y="5177"/>
                    <a:pt x="4338" y="5177"/>
                  </a:cubicBezTo>
                  <a:lnTo>
                    <a:pt x="937" y="5177"/>
                  </a:lnTo>
                  <a:cubicBezTo>
                    <a:pt x="395" y="5177"/>
                    <a:pt x="1" y="5571"/>
                    <a:pt x="1" y="6064"/>
                  </a:cubicBezTo>
                  <a:lnTo>
                    <a:pt x="1" y="11388"/>
                  </a:lnTo>
                  <a:cubicBezTo>
                    <a:pt x="1" y="11881"/>
                    <a:pt x="444" y="12275"/>
                    <a:pt x="937" y="12275"/>
                  </a:cubicBezTo>
                  <a:lnTo>
                    <a:pt x="4338" y="12275"/>
                  </a:lnTo>
                  <a:cubicBezTo>
                    <a:pt x="4831" y="12275"/>
                    <a:pt x="5226" y="12670"/>
                    <a:pt x="5226" y="13163"/>
                  </a:cubicBezTo>
                  <a:lnTo>
                    <a:pt x="5226" y="16564"/>
                  </a:lnTo>
                  <a:cubicBezTo>
                    <a:pt x="5226" y="17057"/>
                    <a:pt x="5620" y="17451"/>
                    <a:pt x="6113" y="17451"/>
                  </a:cubicBezTo>
                  <a:lnTo>
                    <a:pt x="11437" y="17451"/>
                  </a:lnTo>
                  <a:cubicBezTo>
                    <a:pt x="11930" y="17451"/>
                    <a:pt x="12324" y="17057"/>
                    <a:pt x="12324" y="16564"/>
                  </a:cubicBezTo>
                  <a:lnTo>
                    <a:pt x="12324" y="13163"/>
                  </a:lnTo>
                  <a:cubicBezTo>
                    <a:pt x="12324" y="12670"/>
                    <a:pt x="12718" y="12275"/>
                    <a:pt x="13211" y="12275"/>
                  </a:cubicBezTo>
                  <a:lnTo>
                    <a:pt x="16613" y="12275"/>
                  </a:lnTo>
                  <a:cubicBezTo>
                    <a:pt x="17106" y="12275"/>
                    <a:pt x="17500" y="11881"/>
                    <a:pt x="17500" y="11388"/>
                  </a:cubicBezTo>
                  <a:lnTo>
                    <a:pt x="17500" y="6064"/>
                  </a:lnTo>
                  <a:cubicBezTo>
                    <a:pt x="17500" y="5571"/>
                    <a:pt x="17106" y="5177"/>
                    <a:pt x="16613" y="5177"/>
                  </a:cubicBezTo>
                  <a:lnTo>
                    <a:pt x="13211" y="5177"/>
                  </a:lnTo>
                  <a:cubicBezTo>
                    <a:pt x="12718" y="5177"/>
                    <a:pt x="12324" y="4783"/>
                    <a:pt x="12324" y="4290"/>
                  </a:cubicBezTo>
                  <a:lnTo>
                    <a:pt x="12324" y="888"/>
                  </a:lnTo>
                  <a:cubicBezTo>
                    <a:pt x="12324" y="395"/>
                    <a:pt x="11930" y="1"/>
                    <a:pt x="11437" y="1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4870582" y="3029354"/>
              <a:ext cx="188160" cy="157753"/>
            </a:xfrm>
            <a:custGeom>
              <a:avLst/>
              <a:gdLst/>
              <a:ahLst/>
              <a:cxnLst/>
              <a:rect l="l" t="t" r="r" b="b"/>
              <a:pathLst>
                <a:path w="9573" h="8026" extrusionOk="0">
                  <a:moveTo>
                    <a:pt x="5467" y="1"/>
                  </a:moveTo>
                  <a:cubicBezTo>
                    <a:pt x="5436" y="1"/>
                    <a:pt x="5405" y="1"/>
                    <a:pt x="5374" y="2"/>
                  </a:cubicBezTo>
                  <a:cubicBezTo>
                    <a:pt x="1726" y="2"/>
                    <a:pt x="0" y="4487"/>
                    <a:pt x="2662" y="6952"/>
                  </a:cubicBezTo>
                  <a:cubicBezTo>
                    <a:pt x="3465" y="7695"/>
                    <a:pt x="4419" y="8026"/>
                    <a:pt x="5353" y="8026"/>
                  </a:cubicBezTo>
                  <a:cubicBezTo>
                    <a:pt x="7518" y="8026"/>
                    <a:pt x="9573" y="6247"/>
                    <a:pt x="9366" y="3699"/>
                  </a:cubicBezTo>
                  <a:cubicBezTo>
                    <a:pt x="9269" y="1610"/>
                    <a:pt x="7545" y="1"/>
                    <a:pt x="5467" y="1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4872528" y="3029373"/>
              <a:ext cx="169566" cy="145842"/>
            </a:xfrm>
            <a:custGeom>
              <a:avLst/>
              <a:gdLst/>
              <a:ahLst/>
              <a:cxnLst/>
              <a:rect l="l" t="t" r="r" b="b"/>
              <a:pathLst>
                <a:path w="8627" h="7420" extrusionOk="0">
                  <a:moveTo>
                    <a:pt x="4929" y="1"/>
                  </a:moveTo>
                  <a:cubicBezTo>
                    <a:pt x="1627" y="1"/>
                    <a:pt x="0" y="3993"/>
                    <a:pt x="2317" y="6310"/>
                  </a:cubicBezTo>
                  <a:cubicBezTo>
                    <a:pt x="3068" y="7077"/>
                    <a:pt x="3994" y="7419"/>
                    <a:pt x="4904" y="7419"/>
                  </a:cubicBezTo>
                  <a:cubicBezTo>
                    <a:pt x="6802" y="7419"/>
                    <a:pt x="8627" y="5930"/>
                    <a:pt x="8627" y="3698"/>
                  </a:cubicBezTo>
                  <a:cubicBezTo>
                    <a:pt x="8627" y="1677"/>
                    <a:pt x="7000" y="1"/>
                    <a:pt x="4929" y="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5222279" y="3029354"/>
              <a:ext cx="188454" cy="157753"/>
            </a:xfrm>
            <a:custGeom>
              <a:avLst/>
              <a:gdLst/>
              <a:ahLst/>
              <a:cxnLst/>
              <a:rect l="l" t="t" r="r" b="b"/>
              <a:pathLst>
                <a:path w="9588" h="8026" extrusionOk="0">
                  <a:moveTo>
                    <a:pt x="5516" y="1"/>
                  </a:moveTo>
                  <a:cubicBezTo>
                    <a:pt x="5485" y="1"/>
                    <a:pt x="5454" y="1"/>
                    <a:pt x="5423" y="2"/>
                  </a:cubicBezTo>
                  <a:cubicBezTo>
                    <a:pt x="1775" y="2"/>
                    <a:pt x="0" y="4487"/>
                    <a:pt x="2662" y="6952"/>
                  </a:cubicBezTo>
                  <a:cubicBezTo>
                    <a:pt x="3479" y="7695"/>
                    <a:pt x="4439" y="8026"/>
                    <a:pt x="5376" y="8026"/>
                  </a:cubicBezTo>
                  <a:cubicBezTo>
                    <a:pt x="7546" y="8026"/>
                    <a:pt x="9588" y="6247"/>
                    <a:pt x="9415" y="3699"/>
                  </a:cubicBezTo>
                  <a:cubicBezTo>
                    <a:pt x="9318" y="1610"/>
                    <a:pt x="7594" y="1"/>
                    <a:pt x="5516" y="1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5224205" y="3029373"/>
              <a:ext cx="170549" cy="145842"/>
            </a:xfrm>
            <a:custGeom>
              <a:avLst/>
              <a:gdLst/>
              <a:ahLst/>
              <a:cxnLst/>
              <a:rect l="l" t="t" r="r" b="b"/>
              <a:pathLst>
                <a:path w="8677" h="7420" extrusionOk="0">
                  <a:moveTo>
                    <a:pt x="4980" y="1"/>
                  </a:moveTo>
                  <a:cubicBezTo>
                    <a:pt x="1677" y="1"/>
                    <a:pt x="1" y="3993"/>
                    <a:pt x="2367" y="6310"/>
                  </a:cubicBezTo>
                  <a:cubicBezTo>
                    <a:pt x="3118" y="7077"/>
                    <a:pt x="4045" y="7419"/>
                    <a:pt x="4954" y="7419"/>
                  </a:cubicBezTo>
                  <a:cubicBezTo>
                    <a:pt x="6852" y="7419"/>
                    <a:pt x="8677" y="5930"/>
                    <a:pt x="8677" y="3698"/>
                  </a:cubicBezTo>
                  <a:cubicBezTo>
                    <a:pt x="8677" y="1677"/>
                    <a:pt x="7001" y="1"/>
                    <a:pt x="498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5052032" y="2861682"/>
              <a:ext cx="187216" cy="156868"/>
            </a:xfrm>
            <a:custGeom>
              <a:avLst/>
              <a:gdLst/>
              <a:ahLst/>
              <a:cxnLst/>
              <a:rect l="l" t="t" r="r" b="b"/>
              <a:pathLst>
                <a:path w="9525" h="7981" extrusionOk="0">
                  <a:moveTo>
                    <a:pt x="5542" y="0"/>
                  </a:moveTo>
                  <a:cubicBezTo>
                    <a:pt x="5482" y="0"/>
                    <a:pt x="5421" y="2"/>
                    <a:pt x="5360" y="5"/>
                  </a:cubicBezTo>
                  <a:cubicBezTo>
                    <a:pt x="5340" y="4"/>
                    <a:pt x="5320" y="4"/>
                    <a:pt x="5300" y="4"/>
                  </a:cubicBezTo>
                  <a:cubicBezTo>
                    <a:pt x="1693" y="4"/>
                    <a:pt x="1" y="4455"/>
                    <a:pt x="2648" y="6906"/>
                  </a:cubicBezTo>
                  <a:cubicBezTo>
                    <a:pt x="3452" y="7650"/>
                    <a:pt x="4404" y="7981"/>
                    <a:pt x="5335" y="7981"/>
                  </a:cubicBezTo>
                  <a:cubicBezTo>
                    <a:pt x="7487" y="7981"/>
                    <a:pt x="9524" y="6214"/>
                    <a:pt x="9352" y="3702"/>
                  </a:cubicBezTo>
                  <a:cubicBezTo>
                    <a:pt x="9257" y="1595"/>
                    <a:pt x="7580" y="0"/>
                    <a:pt x="5542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16"/>
            <p:cNvSpPr/>
            <p:nvPr/>
          </p:nvSpPr>
          <p:spPr>
            <a:xfrm>
              <a:off x="5053703" y="2861760"/>
              <a:ext cx="169566" cy="145213"/>
            </a:xfrm>
            <a:custGeom>
              <a:avLst/>
              <a:gdLst/>
              <a:ahLst/>
              <a:cxnLst/>
              <a:rect l="l" t="t" r="r" b="b"/>
              <a:pathLst>
                <a:path w="8627" h="7388" extrusionOk="0">
                  <a:moveTo>
                    <a:pt x="4929" y="1"/>
                  </a:moveTo>
                  <a:cubicBezTo>
                    <a:pt x="1627" y="1"/>
                    <a:pt x="0" y="3944"/>
                    <a:pt x="2317" y="6310"/>
                  </a:cubicBezTo>
                  <a:cubicBezTo>
                    <a:pt x="3061" y="7055"/>
                    <a:pt x="3979" y="7387"/>
                    <a:pt x="4882" y="7387"/>
                  </a:cubicBezTo>
                  <a:cubicBezTo>
                    <a:pt x="6788" y="7387"/>
                    <a:pt x="8627" y="5906"/>
                    <a:pt x="8627" y="3698"/>
                  </a:cubicBezTo>
                  <a:cubicBezTo>
                    <a:pt x="8627" y="1627"/>
                    <a:pt x="6951" y="1"/>
                    <a:pt x="492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16"/>
            <p:cNvSpPr/>
            <p:nvPr/>
          </p:nvSpPr>
          <p:spPr>
            <a:xfrm>
              <a:off x="5078880" y="3196987"/>
              <a:ext cx="156986" cy="144387"/>
            </a:xfrm>
            <a:custGeom>
              <a:avLst/>
              <a:gdLst/>
              <a:ahLst/>
              <a:cxnLst/>
              <a:rect l="l" t="t" r="r" b="b"/>
              <a:pathLst>
                <a:path w="7987" h="7346" extrusionOk="0">
                  <a:moveTo>
                    <a:pt x="3994" y="1"/>
                  </a:moveTo>
                  <a:cubicBezTo>
                    <a:pt x="1775" y="1"/>
                    <a:pt x="1" y="1627"/>
                    <a:pt x="1" y="3648"/>
                  </a:cubicBezTo>
                  <a:cubicBezTo>
                    <a:pt x="1" y="5669"/>
                    <a:pt x="1775" y="7345"/>
                    <a:pt x="3994" y="7345"/>
                  </a:cubicBezTo>
                  <a:cubicBezTo>
                    <a:pt x="6212" y="7345"/>
                    <a:pt x="7986" y="5669"/>
                    <a:pt x="7986" y="3648"/>
                  </a:cubicBezTo>
                  <a:cubicBezTo>
                    <a:pt x="7986" y="1627"/>
                    <a:pt x="6212" y="1"/>
                    <a:pt x="3994" y="1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5053703" y="3196024"/>
              <a:ext cx="169566" cy="145409"/>
            </a:xfrm>
            <a:custGeom>
              <a:avLst/>
              <a:gdLst/>
              <a:ahLst/>
              <a:cxnLst/>
              <a:rect l="l" t="t" r="r" b="b"/>
              <a:pathLst>
                <a:path w="8627" h="7398" extrusionOk="0">
                  <a:moveTo>
                    <a:pt x="4929" y="0"/>
                  </a:moveTo>
                  <a:cubicBezTo>
                    <a:pt x="1627" y="0"/>
                    <a:pt x="0" y="3993"/>
                    <a:pt x="2317" y="6310"/>
                  </a:cubicBezTo>
                  <a:cubicBezTo>
                    <a:pt x="3067" y="7060"/>
                    <a:pt x="3994" y="7397"/>
                    <a:pt x="4903" y="7397"/>
                  </a:cubicBezTo>
                  <a:cubicBezTo>
                    <a:pt x="6801" y="7397"/>
                    <a:pt x="8627" y="5930"/>
                    <a:pt x="8627" y="3697"/>
                  </a:cubicBezTo>
                  <a:cubicBezTo>
                    <a:pt x="8627" y="1676"/>
                    <a:pt x="6951" y="0"/>
                    <a:pt x="4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4206911" y="3058442"/>
              <a:ext cx="125990" cy="116280"/>
            </a:xfrm>
            <a:custGeom>
              <a:avLst/>
              <a:gdLst/>
              <a:ahLst/>
              <a:cxnLst/>
              <a:rect l="l" t="t" r="r" b="b"/>
              <a:pathLst>
                <a:path w="6410" h="5916" extrusionOk="0">
                  <a:moveTo>
                    <a:pt x="3205" y="0"/>
                  </a:moveTo>
                  <a:cubicBezTo>
                    <a:pt x="1431" y="0"/>
                    <a:pt x="1" y="1331"/>
                    <a:pt x="1" y="2958"/>
                  </a:cubicBezTo>
                  <a:cubicBezTo>
                    <a:pt x="1" y="4585"/>
                    <a:pt x="1431" y="5916"/>
                    <a:pt x="3205" y="5916"/>
                  </a:cubicBezTo>
                  <a:cubicBezTo>
                    <a:pt x="4930" y="5916"/>
                    <a:pt x="6409" y="4585"/>
                    <a:pt x="6409" y="2958"/>
                  </a:cubicBezTo>
                  <a:cubicBezTo>
                    <a:pt x="6409" y="1331"/>
                    <a:pt x="4930" y="0"/>
                    <a:pt x="3205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4205948" y="3058442"/>
              <a:ext cx="116280" cy="116280"/>
            </a:xfrm>
            <a:custGeom>
              <a:avLst/>
              <a:gdLst/>
              <a:ahLst/>
              <a:cxnLst/>
              <a:rect l="l" t="t" r="r" b="b"/>
              <a:pathLst>
                <a:path w="5916" h="5916" extrusionOk="0">
                  <a:moveTo>
                    <a:pt x="2958" y="0"/>
                  </a:moveTo>
                  <a:cubicBezTo>
                    <a:pt x="1332" y="0"/>
                    <a:pt x="1" y="1331"/>
                    <a:pt x="1" y="2958"/>
                  </a:cubicBezTo>
                  <a:cubicBezTo>
                    <a:pt x="1" y="4585"/>
                    <a:pt x="1332" y="5916"/>
                    <a:pt x="2958" y="5916"/>
                  </a:cubicBezTo>
                  <a:cubicBezTo>
                    <a:pt x="4585" y="5916"/>
                    <a:pt x="5916" y="4585"/>
                    <a:pt x="5916" y="2958"/>
                  </a:cubicBezTo>
                  <a:cubicBezTo>
                    <a:pt x="5916" y="1331"/>
                    <a:pt x="4585" y="0"/>
                    <a:pt x="2958" y="0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4387122" y="3058423"/>
              <a:ext cx="151660" cy="126757"/>
            </a:xfrm>
            <a:custGeom>
              <a:avLst/>
              <a:gdLst/>
              <a:ahLst/>
              <a:cxnLst/>
              <a:rect l="l" t="t" r="r" b="b"/>
              <a:pathLst>
                <a:path w="7716" h="6449" extrusionOk="0">
                  <a:moveTo>
                    <a:pt x="4432" y="0"/>
                  </a:moveTo>
                  <a:cubicBezTo>
                    <a:pt x="4401" y="0"/>
                    <a:pt x="4370" y="1"/>
                    <a:pt x="4339" y="1"/>
                  </a:cubicBezTo>
                  <a:cubicBezTo>
                    <a:pt x="1430" y="1"/>
                    <a:pt x="1" y="3600"/>
                    <a:pt x="2170" y="5572"/>
                  </a:cubicBezTo>
                  <a:cubicBezTo>
                    <a:pt x="2807" y="6179"/>
                    <a:pt x="3569" y="6448"/>
                    <a:pt x="4316" y="6448"/>
                  </a:cubicBezTo>
                  <a:cubicBezTo>
                    <a:pt x="6055" y="6448"/>
                    <a:pt x="7715" y="4993"/>
                    <a:pt x="7543" y="2959"/>
                  </a:cubicBezTo>
                  <a:cubicBezTo>
                    <a:pt x="7494" y="1266"/>
                    <a:pt x="6069" y="0"/>
                    <a:pt x="4432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4409410" y="3058442"/>
              <a:ext cx="116280" cy="116280"/>
            </a:xfrm>
            <a:custGeom>
              <a:avLst/>
              <a:gdLst/>
              <a:ahLst/>
              <a:cxnLst/>
              <a:rect l="l" t="t" r="r" b="b"/>
              <a:pathLst>
                <a:path w="5916" h="5916" extrusionOk="0">
                  <a:moveTo>
                    <a:pt x="2958" y="0"/>
                  </a:moveTo>
                  <a:cubicBezTo>
                    <a:pt x="1331" y="0"/>
                    <a:pt x="0" y="1331"/>
                    <a:pt x="0" y="2958"/>
                  </a:cubicBezTo>
                  <a:cubicBezTo>
                    <a:pt x="0" y="4585"/>
                    <a:pt x="1331" y="5916"/>
                    <a:pt x="2958" y="5916"/>
                  </a:cubicBezTo>
                  <a:cubicBezTo>
                    <a:pt x="4585" y="5916"/>
                    <a:pt x="5916" y="4585"/>
                    <a:pt x="5916" y="2958"/>
                  </a:cubicBezTo>
                  <a:cubicBezTo>
                    <a:pt x="5916" y="1331"/>
                    <a:pt x="4585" y="0"/>
                    <a:pt x="2958" y="0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4590585" y="3058423"/>
              <a:ext cx="151640" cy="126324"/>
            </a:xfrm>
            <a:custGeom>
              <a:avLst/>
              <a:gdLst/>
              <a:ahLst/>
              <a:cxnLst/>
              <a:rect l="l" t="t" r="r" b="b"/>
              <a:pathLst>
                <a:path w="7715" h="6427" extrusionOk="0">
                  <a:moveTo>
                    <a:pt x="4385" y="0"/>
                  </a:moveTo>
                  <a:cubicBezTo>
                    <a:pt x="4353" y="0"/>
                    <a:pt x="4321" y="1"/>
                    <a:pt x="4289" y="1"/>
                  </a:cubicBezTo>
                  <a:cubicBezTo>
                    <a:pt x="1381" y="1"/>
                    <a:pt x="0" y="3600"/>
                    <a:pt x="2120" y="5572"/>
                  </a:cubicBezTo>
                  <a:cubicBezTo>
                    <a:pt x="2771" y="6163"/>
                    <a:pt x="3542" y="6427"/>
                    <a:pt x="4295" y="6427"/>
                  </a:cubicBezTo>
                  <a:cubicBezTo>
                    <a:pt x="6052" y="6427"/>
                    <a:pt x="7715" y="4995"/>
                    <a:pt x="7542" y="2959"/>
                  </a:cubicBezTo>
                  <a:cubicBezTo>
                    <a:pt x="7446" y="1266"/>
                    <a:pt x="6067" y="0"/>
                    <a:pt x="4385" y="0"/>
                  </a:cubicBezTo>
                  <a:close/>
                </a:path>
              </a:pathLst>
            </a:custGeom>
            <a:solidFill>
              <a:srgbClr val="000000">
                <a:alpha val="130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16"/>
            <p:cNvSpPr/>
            <p:nvPr/>
          </p:nvSpPr>
          <p:spPr>
            <a:xfrm>
              <a:off x="4612873" y="3058442"/>
              <a:ext cx="115317" cy="116280"/>
            </a:xfrm>
            <a:custGeom>
              <a:avLst/>
              <a:gdLst/>
              <a:ahLst/>
              <a:cxnLst/>
              <a:rect l="l" t="t" r="r" b="b"/>
              <a:pathLst>
                <a:path w="5867" h="5916" extrusionOk="0">
                  <a:moveTo>
                    <a:pt x="2909" y="0"/>
                  </a:moveTo>
                  <a:cubicBezTo>
                    <a:pt x="1282" y="0"/>
                    <a:pt x="0" y="1331"/>
                    <a:pt x="0" y="2958"/>
                  </a:cubicBezTo>
                  <a:cubicBezTo>
                    <a:pt x="0" y="4585"/>
                    <a:pt x="1282" y="5916"/>
                    <a:pt x="2909" y="5916"/>
                  </a:cubicBezTo>
                  <a:cubicBezTo>
                    <a:pt x="4535" y="5916"/>
                    <a:pt x="5866" y="4585"/>
                    <a:pt x="5866" y="2958"/>
                  </a:cubicBezTo>
                  <a:cubicBezTo>
                    <a:pt x="5866" y="1331"/>
                    <a:pt x="4535" y="0"/>
                    <a:pt x="2909" y="0"/>
                  </a:cubicBezTo>
                  <a:close/>
                </a:path>
              </a:pathLst>
            </a:custGeom>
            <a:solidFill>
              <a:srgbClr val="21CA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34"/>
          <p:cNvSpPr txBox="1">
            <a:spLocks noGrp="1"/>
          </p:cNvSpPr>
          <p:nvPr>
            <p:ph type="title"/>
          </p:nvPr>
        </p:nvSpPr>
        <p:spPr>
          <a:xfrm>
            <a:off x="319675" y="182250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SAMPLE 2:</a:t>
            </a:r>
            <a:endParaRPr/>
          </a:p>
        </p:txBody>
      </p:sp>
      <p:pic>
        <p:nvPicPr>
          <p:cNvPr id="892" name="Google Shape;892;p34" title="chatterbox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675" y="583650"/>
            <a:ext cx="3221073" cy="4255050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34"/>
          <p:cNvSpPr txBox="1"/>
          <p:nvPr/>
        </p:nvSpPr>
        <p:spPr>
          <a:xfrm>
            <a:off x="3878400" y="182250"/>
            <a:ext cx="5006100" cy="4704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4472C4"/>
                </a:solidFill>
              </a:rPr>
              <a:t>Hi, everyone!</a:t>
            </a:r>
            <a:endParaRPr sz="1800" b="1">
              <a:solidFill>
                <a:srgbClr val="4472C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4472C4"/>
                </a:solidFill>
              </a:rPr>
              <a:t>Do you know what e-sports is? E-sports is</a:t>
            </a:r>
            <a:r>
              <a:rPr lang="en" sz="1800" b="1">
                <a:solidFill>
                  <a:srgbClr val="FF00FF"/>
                </a:solidFill>
              </a:rPr>
              <a:t> a form of sports competition using video games. It is great fun and good for learning about teamwork. .</a:t>
            </a:r>
            <a:endParaRPr sz="1800" b="1">
              <a:solidFill>
                <a:srgbClr val="FF00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4472C4"/>
                </a:solidFill>
              </a:rPr>
              <a:t>Here comes a chance for e-sports players to get together. </a:t>
            </a:r>
            <a:endParaRPr sz="1800" b="1">
              <a:solidFill>
                <a:srgbClr val="4472C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FF00FF"/>
                </a:solidFill>
              </a:rPr>
              <a:t>HLMSS</a:t>
            </a:r>
            <a:r>
              <a:rPr lang="en" sz="1800" b="1">
                <a:solidFill>
                  <a:srgbClr val="FFFFFF"/>
                </a:solidFill>
              </a:rPr>
              <a:t> </a:t>
            </a:r>
            <a:r>
              <a:rPr lang="en" sz="1800" b="1">
                <a:solidFill>
                  <a:srgbClr val="4472C4"/>
                </a:solidFill>
              </a:rPr>
              <a:t>is going to hold an inter-school e-sports festival on </a:t>
            </a:r>
            <a:r>
              <a:rPr lang="en" sz="1800" b="1">
                <a:solidFill>
                  <a:srgbClr val="FF00FF"/>
                </a:solidFill>
              </a:rPr>
              <a:t>31st March</a:t>
            </a:r>
            <a:r>
              <a:rPr lang="en" sz="1800" b="1">
                <a:solidFill>
                  <a:srgbClr val="FF0000"/>
                </a:solidFill>
              </a:rPr>
              <a:t> </a:t>
            </a:r>
            <a:r>
              <a:rPr lang="en" sz="1800" b="1">
                <a:solidFill>
                  <a:srgbClr val="4472C4"/>
                </a:solidFill>
              </a:rPr>
              <a:t>in our school hall from 2:00 – 5:00 pm.</a:t>
            </a:r>
            <a:endParaRPr sz="1800" b="1">
              <a:solidFill>
                <a:srgbClr val="4472C4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 b="1">
                <a:solidFill>
                  <a:srgbClr val="4472C4"/>
                </a:solidFill>
              </a:rPr>
              <a:t>On that day, you can </a:t>
            </a:r>
            <a:r>
              <a:rPr lang="en" sz="1800" b="1">
                <a:solidFill>
                  <a:srgbClr val="FF00FF"/>
                </a:solidFill>
              </a:rPr>
              <a:t>compete with the best e-sports players in Hong Kong…</a:t>
            </a:r>
            <a:endParaRPr sz="1800" b="1">
              <a:solidFill>
                <a:srgbClr val="FF00FF"/>
              </a:solidFill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rgbClr val="4472C4"/>
                </a:solidFill>
              </a:rPr>
              <a:t>What are you waiting for? Join the festival now!</a:t>
            </a:r>
            <a:endParaRPr sz="13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35"/>
          <p:cNvSpPr txBox="1">
            <a:spLocks noGrp="1"/>
          </p:cNvSpPr>
          <p:nvPr>
            <p:ph type="title"/>
          </p:nvPr>
        </p:nvSpPr>
        <p:spPr>
          <a:xfrm>
            <a:off x="3759250" y="1504225"/>
            <a:ext cx="5092500" cy="114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100"/>
              <a:t>THE END</a:t>
            </a:r>
            <a:endParaRPr sz="4100"/>
          </a:p>
        </p:txBody>
      </p:sp>
      <p:grpSp>
        <p:nvGrpSpPr>
          <p:cNvPr id="899" name="Google Shape;899;p35"/>
          <p:cNvGrpSpPr/>
          <p:nvPr/>
        </p:nvGrpSpPr>
        <p:grpSpPr>
          <a:xfrm>
            <a:off x="289790" y="1206851"/>
            <a:ext cx="4390783" cy="3534566"/>
            <a:chOff x="289790" y="1206851"/>
            <a:chExt cx="4390783" cy="3534566"/>
          </a:xfrm>
        </p:grpSpPr>
        <p:sp>
          <p:nvSpPr>
            <p:cNvPr id="900" name="Google Shape;900;p35"/>
            <p:cNvSpPr/>
            <p:nvPr/>
          </p:nvSpPr>
          <p:spPr>
            <a:xfrm>
              <a:off x="3745886" y="1577436"/>
              <a:ext cx="934687" cy="2870628"/>
            </a:xfrm>
            <a:custGeom>
              <a:avLst/>
              <a:gdLst/>
              <a:ahLst/>
              <a:cxnLst/>
              <a:rect l="l" t="t" r="r" b="b"/>
              <a:pathLst>
                <a:path w="39597" h="121611" extrusionOk="0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29020" y="23454"/>
                    <a:pt x="29874" y="59748"/>
                  </a:cubicBezTo>
                  <a:cubicBezTo>
                    <a:pt x="30727" y="96004"/>
                    <a:pt x="8090" y="121610"/>
                    <a:pt x="8090" y="121610"/>
                  </a:cubicBezTo>
                  <a:cubicBezTo>
                    <a:pt x="8090" y="121610"/>
                    <a:pt x="39597" y="92553"/>
                    <a:pt x="37556" y="59302"/>
                  </a:cubicBezTo>
                  <a:cubicBezTo>
                    <a:pt x="34995" y="17925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01" name="Google Shape;901;p35"/>
            <p:cNvGrpSpPr/>
            <p:nvPr/>
          </p:nvGrpSpPr>
          <p:grpSpPr>
            <a:xfrm>
              <a:off x="289790" y="1206851"/>
              <a:ext cx="4035562" cy="3534566"/>
              <a:chOff x="309693" y="1296216"/>
              <a:chExt cx="3910428" cy="3424967"/>
            </a:xfrm>
          </p:grpSpPr>
          <p:sp>
            <p:nvSpPr>
              <p:cNvPr id="902" name="Google Shape;902;p35"/>
              <p:cNvSpPr/>
              <p:nvPr/>
            </p:nvSpPr>
            <p:spPr>
              <a:xfrm>
                <a:off x="309693" y="1389526"/>
                <a:ext cx="3910428" cy="3331586"/>
              </a:xfrm>
              <a:custGeom>
                <a:avLst/>
                <a:gdLst/>
                <a:ahLst/>
                <a:cxnLst/>
                <a:rect l="l" t="t" r="r" b="b"/>
                <a:pathLst>
                  <a:path w="165661" h="141139" extrusionOk="0">
                    <a:moveTo>
                      <a:pt x="80380" y="1"/>
                    </a:moveTo>
                    <a:cubicBezTo>
                      <a:pt x="72298" y="1"/>
                      <a:pt x="64226" y="1184"/>
                      <a:pt x="56556" y="3776"/>
                    </a:cubicBezTo>
                    <a:cubicBezTo>
                      <a:pt x="16848" y="17210"/>
                      <a:pt x="8758" y="51128"/>
                      <a:pt x="8758" y="51128"/>
                    </a:cubicBezTo>
                    <a:cubicBezTo>
                      <a:pt x="8758" y="51128"/>
                      <a:pt x="0" y="86197"/>
                      <a:pt x="18407" y="113362"/>
                    </a:cubicBezTo>
                    <a:cubicBezTo>
                      <a:pt x="29530" y="129778"/>
                      <a:pt x="59477" y="141139"/>
                      <a:pt x="87954" y="141139"/>
                    </a:cubicBezTo>
                    <a:cubicBezTo>
                      <a:pt x="106601" y="141139"/>
                      <a:pt x="124618" y="136268"/>
                      <a:pt x="136307" y="124755"/>
                    </a:cubicBezTo>
                    <a:cubicBezTo>
                      <a:pt x="165661" y="95809"/>
                      <a:pt x="163991" y="60480"/>
                      <a:pt x="149444" y="34911"/>
                    </a:cubicBezTo>
                    <a:cubicBezTo>
                      <a:pt x="138168" y="15056"/>
                      <a:pt x="109212" y="1"/>
                      <a:pt x="803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35"/>
              <p:cNvSpPr/>
              <p:nvPr/>
            </p:nvSpPr>
            <p:spPr>
              <a:xfrm>
                <a:off x="467374" y="2839039"/>
                <a:ext cx="3666022" cy="1882074"/>
              </a:xfrm>
              <a:custGeom>
                <a:avLst/>
                <a:gdLst/>
                <a:ahLst/>
                <a:cxnLst/>
                <a:rect l="l" t="t" r="r" b="b"/>
                <a:pathLst>
                  <a:path w="155307" h="79732" extrusionOk="0">
                    <a:moveTo>
                      <a:pt x="152115" y="1"/>
                    </a:moveTo>
                    <a:lnTo>
                      <a:pt x="152115" y="1"/>
                    </a:lnTo>
                    <a:cubicBezTo>
                      <a:pt x="141570" y="4805"/>
                      <a:pt x="126969" y="7478"/>
                      <a:pt x="105641" y="7478"/>
                    </a:cubicBezTo>
                    <a:cubicBezTo>
                      <a:pt x="93194" y="7478"/>
                      <a:pt x="78457" y="6568"/>
                      <a:pt x="60898" y="4640"/>
                    </a:cubicBezTo>
                    <a:cubicBezTo>
                      <a:pt x="53887" y="3863"/>
                      <a:pt x="47277" y="3502"/>
                      <a:pt x="41047" y="3502"/>
                    </a:cubicBezTo>
                    <a:cubicBezTo>
                      <a:pt x="24954" y="3502"/>
                      <a:pt x="11397" y="5908"/>
                      <a:pt x="0" y="9761"/>
                    </a:cubicBezTo>
                    <a:cubicBezTo>
                      <a:pt x="0" y="22044"/>
                      <a:pt x="2338" y="38039"/>
                      <a:pt x="11727" y="51955"/>
                    </a:cubicBezTo>
                    <a:cubicBezTo>
                      <a:pt x="22873" y="68371"/>
                      <a:pt x="52815" y="79732"/>
                      <a:pt x="81285" y="79732"/>
                    </a:cubicBezTo>
                    <a:cubicBezTo>
                      <a:pt x="99927" y="79732"/>
                      <a:pt x="117938" y="74861"/>
                      <a:pt x="129627" y="63348"/>
                    </a:cubicBezTo>
                    <a:cubicBezTo>
                      <a:pt x="149778" y="43494"/>
                      <a:pt x="155307" y="20634"/>
                      <a:pt x="152115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35"/>
              <p:cNvSpPr/>
              <p:nvPr/>
            </p:nvSpPr>
            <p:spPr>
              <a:xfrm>
                <a:off x="629423" y="3472384"/>
                <a:ext cx="1179990" cy="889153"/>
              </a:xfrm>
              <a:custGeom>
                <a:avLst/>
                <a:gdLst/>
                <a:ahLst/>
                <a:cxnLst/>
                <a:rect l="l" t="t" r="r" b="b"/>
                <a:pathLst>
                  <a:path w="49989" h="37668" extrusionOk="0">
                    <a:moveTo>
                      <a:pt x="37259" y="1"/>
                    </a:moveTo>
                    <a:lnTo>
                      <a:pt x="15141" y="9167"/>
                    </a:lnTo>
                    <a:lnTo>
                      <a:pt x="0" y="16552"/>
                    </a:lnTo>
                    <a:cubicBezTo>
                      <a:pt x="1411" y="19521"/>
                      <a:pt x="3006" y="22378"/>
                      <a:pt x="4862" y="25124"/>
                    </a:cubicBezTo>
                    <a:cubicBezTo>
                      <a:pt x="8016" y="29763"/>
                      <a:pt x="12655" y="33993"/>
                      <a:pt x="18333" y="37667"/>
                    </a:cubicBezTo>
                    <a:cubicBezTo>
                      <a:pt x="32917" y="30728"/>
                      <a:pt x="49988" y="25607"/>
                      <a:pt x="49988" y="25607"/>
                    </a:cubicBezTo>
                    <a:lnTo>
                      <a:pt x="37259" y="1"/>
                    </a:lnTo>
                    <a:close/>
                  </a:path>
                </a:pathLst>
              </a:custGeom>
              <a:solidFill>
                <a:srgbClr val="FFCF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35"/>
              <p:cNvSpPr/>
              <p:nvPr/>
            </p:nvSpPr>
            <p:spPr>
              <a:xfrm>
                <a:off x="1055162" y="3759563"/>
                <a:ext cx="2879385" cy="961620"/>
              </a:xfrm>
              <a:custGeom>
                <a:avLst/>
                <a:gdLst/>
                <a:ahLst/>
                <a:cxnLst/>
                <a:rect l="l" t="t" r="r" b="b"/>
                <a:pathLst>
                  <a:path w="121982" h="40738" extrusionOk="0">
                    <a:moveTo>
                      <a:pt x="120689" y="1"/>
                    </a:moveTo>
                    <a:cubicBezTo>
                      <a:pt x="105472" y="1"/>
                      <a:pt x="88532" y="2555"/>
                      <a:pt x="69768" y="8653"/>
                    </a:cubicBezTo>
                    <a:cubicBezTo>
                      <a:pt x="41452" y="17820"/>
                      <a:pt x="18667" y="23163"/>
                      <a:pt x="0" y="25316"/>
                    </a:cubicBezTo>
                    <a:cubicBezTo>
                      <a:pt x="14450" y="34800"/>
                      <a:pt x="35798" y="40737"/>
                      <a:pt x="56380" y="40737"/>
                    </a:cubicBezTo>
                    <a:cubicBezTo>
                      <a:pt x="75020" y="40737"/>
                      <a:pt x="93033" y="35867"/>
                      <a:pt x="104726" y="24351"/>
                    </a:cubicBezTo>
                    <a:cubicBezTo>
                      <a:pt x="112593" y="16595"/>
                      <a:pt x="118234" y="8356"/>
                      <a:pt x="121982" y="7"/>
                    </a:cubicBezTo>
                    <a:cubicBezTo>
                      <a:pt x="121552" y="3"/>
                      <a:pt x="121121" y="1"/>
                      <a:pt x="120689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35"/>
              <p:cNvSpPr/>
              <p:nvPr/>
            </p:nvSpPr>
            <p:spPr>
              <a:xfrm>
                <a:off x="1115591" y="3439101"/>
                <a:ext cx="529130" cy="740229"/>
              </a:xfrm>
              <a:custGeom>
                <a:avLst/>
                <a:gdLst/>
                <a:ahLst/>
                <a:cxnLst/>
                <a:rect l="l" t="t" r="r" b="b"/>
                <a:pathLst>
                  <a:path w="22416" h="31359" extrusionOk="0">
                    <a:moveTo>
                      <a:pt x="12618" y="0"/>
                    </a:moveTo>
                    <a:lnTo>
                      <a:pt x="1" y="7645"/>
                    </a:lnTo>
                    <a:cubicBezTo>
                      <a:pt x="1" y="7645"/>
                      <a:pt x="11987" y="23454"/>
                      <a:pt x="7571" y="31358"/>
                    </a:cubicBezTo>
                    <a:cubicBezTo>
                      <a:pt x="9427" y="30690"/>
                      <a:pt x="14808" y="22155"/>
                      <a:pt x="16292" y="21673"/>
                    </a:cubicBezTo>
                    <a:cubicBezTo>
                      <a:pt x="20411" y="20263"/>
                      <a:pt x="22415" y="19706"/>
                      <a:pt x="22415" y="19706"/>
                    </a:cubicBezTo>
                    <a:lnTo>
                      <a:pt x="12618" y="0"/>
                    </a:lnTo>
                    <a:close/>
                  </a:path>
                </a:pathLst>
              </a:custGeom>
              <a:solidFill>
                <a:srgbClr val="FFC5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35"/>
              <p:cNvSpPr/>
              <p:nvPr/>
            </p:nvSpPr>
            <p:spPr>
              <a:xfrm>
                <a:off x="1651708" y="1296216"/>
                <a:ext cx="673663" cy="1036566"/>
              </a:xfrm>
              <a:custGeom>
                <a:avLst/>
                <a:gdLst/>
                <a:ahLst/>
                <a:cxnLst/>
                <a:rect l="l" t="t" r="r" b="b"/>
                <a:pathLst>
                  <a:path w="28539" h="43913" extrusionOk="0">
                    <a:moveTo>
                      <a:pt x="13577" y="0"/>
                    </a:moveTo>
                    <a:cubicBezTo>
                      <a:pt x="13098" y="0"/>
                      <a:pt x="12606" y="209"/>
                      <a:pt x="12210" y="715"/>
                    </a:cubicBezTo>
                    <a:cubicBezTo>
                      <a:pt x="11727" y="1346"/>
                      <a:pt x="0" y="16004"/>
                      <a:pt x="7682" y="24206"/>
                    </a:cubicBezTo>
                    <a:cubicBezTo>
                      <a:pt x="10280" y="26952"/>
                      <a:pt x="13286" y="28214"/>
                      <a:pt x="15921" y="29290"/>
                    </a:cubicBezTo>
                    <a:cubicBezTo>
                      <a:pt x="20597" y="31219"/>
                      <a:pt x="24308" y="32704"/>
                      <a:pt x="24976" y="42278"/>
                    </a:cubicBezTo>
                    <a:cubicBezTo>
                      <a:pt x="25012" y="43219"/>
                      <a:pt x="25824" y="43913"/>
                      <a:pt x="26758" y="43913"/>
                    </a:cubicBezTo>
                    <a:cubicBezTo>
                      <a:pt x="26782" y="43913"/>
                      <a:pt x="26807" y="43912"/>
                      <a:pt x="26831" y="43911"/>
                    </a:cubicBezTo>
                    <a:cubicBezTo>
                      <a:pt x="26905" y="43911"/>
                      <a:pt x="26942" y="43874"/>
                      <a:pt x="27017" y="43874"/>
                    </a:cubicBezTo>
                    <a:cubicBezTo>
                      <a:pt x="27907" y="43688"/>
                      <a:pt x="28538" y="42909"/>
                      <a:pt x="28464" y="42019"/>
                    </a:cubicBezTo>
                    <a:cubicBezTo>
                      <a:pt x="27647" y="30255"/>
                      <a:pt x="22341" y="28102"/>
                      <a:pt x="17257" y="26024"/>
                    </a:cubicBezTo>
                    <a:cubicBezTo>
                      <a:pt x="14696" y="24985"/>
                      <a:pt x="12321" y="24020"/>
                      <a:pt x="10243" y="21831"/>
                    </a:cubicBezTo>
                    <a:cubicBezTo>
                      <a:pt x="5567" y="16821"/>
                      <a:pt x="12061" y="6504"/>
                      <a:pt x="14956" y="2904"/>
                    </a:cubicBezTo>
                    <a:cubicBezTo>
                      <a:pt x="16098" y="1572"/>
                      <a:pt x="14889" y="0"/>
                      <a:pt x="1357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35"/>
              <p:cNvSpPr/>
              <p:nvPr/>
            </p:nvSpPr>
            <p:spPr>
              <a:xfrm>
                <a:off x="1545698" y="2356623"/>
                <a:ext cx="365311" cy="204750"/>
              </a:xfrm>
              <a:custGeom>
                <a:avLst/>
                <a:gdLst/>
                <a:ahLst/>
                <a:cxnLst/>
                <a:rect l="l" t="t" r="r" b="b"/>
                <a:pathLst>
                  <a:path w="15476" h="8674" extrusionOk="0">
                    <a:moveTo>
                      <a:pt x="10686" y="1"/>
                    </a:moveTo>
                    <a:cubicBezTo>
                      <a:pt x="8090" y="1"/>
                      <a:pt x="2950" y="2023"/>
                      <a:pt x="1597" y="3219"/>
                    </a:cubicBezTo>
                    <a:cubicBezTo>
                      <a:pt x="1" y="4592"/>
                      <a:pt x="335" y="8674"/>
                      <a:pt x="335" y="8674"/>
                    </a:cubicBezTo>
                    <a:lnTo>
                      <a:pt x="15476" y="3961"/>
                    </a:lnTo>
                    <a:cubicBezTo>
                      <a:pt x="15476" y="3961"/>
                      <a:pt x="13583" y="1215"/>
                      <a:pt x="11802" y="213"/>
                    </a:cubicBezTo>
                    <a:cubicBezTo>
                      <a:pt x="11537" y="66"/>
                      <a:pt x="11152" y="1"/>
                      <a:pt x="10686" y="1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35"/>
              <p:cNvSpPr/>
              <p:nvPr/>
            </p:nvSpPr>
            <p:spPr>
              <a:xfrm>
                <a:off x="1521172" y="2381597"/>
                <a:ext cx="397721" cy="197314"/>
              </a:xfrm>
              <a:custGeom>
                <a:avLst/>
                <a:gdLst/>
                <a:ahLst/>
                <a:cxnLst/>
                <a:rect l="l" t="t" r="r" b="b"/>
                <a:pathLst>
                  <a:path w="16849" h="8359" extrusionOk="0">
                    <a:moveTo>
                      <a:pt x="14535" y="0"/>
                    </a:moveTo>
                    <a:cubicBezTo>
                      <a:pt x="14395" y="0"/>
                      <a:pt x="14251" y="14"/>
                      <a:pt x="14103" y="45"/>
                    </a:cubicBezTo>
                    <a:cubicBezTo>
                      <a:pt x="12396" y="417"/>
                      <a:pt x="3452" y="3497"/>
                      <a:pt x="1263" y="5389"/>
                    </a:cubicBezTo>
                    <a:cubicBezTo>
                      <a:pt x="223" y="6280"/>
                      <a:pt x="1" y="8358"/>
                      <a:pt x="1" y="8358"/>
                    </a:cubicBezTo>
                    <a:lnTo>
                      <a:pt x="16849" y="1344"/>
                    </a:lnTo>
                    <a:cubicBezTo>
                      <a:pt x="16849" y="1344"/>
                      <a:pt x="15902" y="0"/>
                      <a:pt x="14535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" name="Google Shape;910;p35"/>
              <p:cNvSpPr/>
              <p:nvPr/>
            </p:nvSpPr>
            <p:spPr>
              <a:xfrm>
                <a:off x="2744053" y="2141039"/>
                <a:ext cx="373195" cy="147909"/>
              </a:xfrm>
              <a:custGeom>
                <a:avLst/>
                <a:gdLst/>
                <a:ahLst/>
                <a:cxnLst/>
                <a:rect l="l" t="t" r="r" b="b"/>
                <a:pathLst>
                  <a:path w="15810" h="6266" extrusionOk="0">
                    <a:moveTo>
                      <a:pt x="8836" y="0"/>
                    </a:moveTo>
                    <a:cubicBezTo>
                      <a:pt x="6065" y="0"/>
                      <a:pt x="2828" y="430"/>
                      <a:pt x="2005" y="1441"/>
                    </a:cubicBezTo>
                    <a:cubicBezTo>
                      <a:pt x="743" y="3000"/>
                      <a:pt x="1" y="6266"/>
                      <a:pt x="1" y="6266"/>
                    </a:cubicBezTo>
                    <a:lnTo>
                      <a:pt x="15810" y="5041"/>
                    </a:lnTo>
                    <a:cubicBezTo>
                      <a:pt x="15810" y="5041"/>
                      <a:pt x="14622" y="1107"/>
                      <a:pt x="12618" y="402"/>
                    </a:cubicBezTo>
                    <a:cubicBezTo>
                      <a:pt x="11884" y="144"/>
                      <a:pt x="10438" y="0"/>
                      <a:pt x="8836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" name="Google Shape;911;p35"/>
              <p:cNvSpPr/>
              <p:nvPr/>
            </p:nvSpPr>
            <p:spPr>
              <a:xfrm>
                <a:off x="2723918" y="2196581"/>
                <a:ext cx="431004" cy="66967"/>
              </a:xfrm>
              <a:custGeom>
                <a:avLst/>
                <a:gdLst/>
                <a:ahLst/>
                <a:cxnLst/>
                <a:rect l="l" t="t" r="r" b="b"/>
                <a:pathLst>
                  <a:path w="18259" h="2837" extrusionOk="0">
                    <a:moveTo>
                      <a:pt x="9588" y="1"/>
                    </a:moveTo>
                    <a:cubicBezTo>
                      <a:pt x="6343" y="1"/>
                      <a:pt x="3009" y="222"/>
                      <a:pt x="2041" y="387"/>
                    </a:cubicBezTo>
                    <a:cubicBezTo>
                      <a:pt x="446" y="647"/>
                      <a:pt x="0" y="2614"/>
                      <a:pt x="0" y="2614"/>
                    </a:cubicBezTo>
                    <a:lnTo>
                      <a:pt x="18259" y="2836"/>
                    </a:lnTo>
                    <a:cubicBezTo>
                      <a:pt x="18259" y="2836"/>
                      <a:pt x="17257" y="1018"/>
                      <a:pt x="15958" y="573"/>
                    </a:cubicBezTo>
                    <a:cubicBezTo>
                      <a:pt x="14736" y="143"/>
                      <a:pt x="12190" y="1"/>
                      <a:pt x="9588" y="1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35"/>
              <p:cNvSpPr/>
              <p:nvPr/>
            </p:nvSpPr>
            <p:spPr>
              <a:xfrm>
                <a:off x="2193938" y="2226229"/>
                <a:ext cx="235672" cy="265580"/>
              </a:xfrm>
              <a:custGeom>
                <a:avLst/>
                <a:gdLst/>
                <a:ahLst/>
                <a:cxnLst/>
                <a:rect l="l" t="t" r="r" b="b"/>
                <a:pathLst>
                  <a:path w="9984" h="11251" extrusionOk="0">
                    <a:moveTo>
                      <a:pt x="6571" y="0"/>
                    </a:moveTo>
                    <a:cubicBezTo>
                      <a:pt x="6510" y="0"/>
                      <a:pt x="6447" y="7"/>
                      <a:pt x="6384" y="22"/>
                    </a:cubicBezTo>
                    <a:lnTo>
                      <a:pt x="817" y="1098"/>
                    </a:lnTo>
                    <a:cubicBezTo>
                      <a:pt x="335" y="1172"/>
                      <a:pt x="1" y="1655"/>
                      <a:pt x="112" y="2100"/>
                    </a:cubicBezTo>
                    <a:lnTo>
                      <a:pt x="854" y="10561"/>
                    </a:lnTo>
                    <a:cubicBezTo>
                      <a:pt x="951" y="10948"/>
                      <a:pt x="1299" y="11251"/>
                      <a:pt x="1706" y="11251"/>
                    </a:cubicBezTo>
                    <a:cubicBezTo>
                      <a:pt x="1767" y="11251"/>
                      <a:pt x="1830" y="11244"/>
                      <a:pt x="1893" y="11229"/>
                    </a:cubicBezTo>
                    <a:lnTo>
                      <a:pt x="9204" y="9856"/>
                    </a:lnTo>
                    <a:cubicBezTo>
                      <a:pt x="9686" y="9745"/>
                      <a:pt x="9983" y="9299"/>
                      <a:pt x="9909" y="8817"/>
                    </a:cubicBezTo>
                    <a:lnTo>
                      <a:pt x="7423" y="690"/>
                    </a:lnTo>
                    <a:cubicBezTo>
                      <a:pt x="7326" y="303"/>
                      <a:pt x="6977" y="0"/>
                      <a:pt x="6571" y="0"/>
                    </a:cubicBez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35"/>
              <p:cNvSpPr/>
              <p:nvPr/>
            </p:nvSpPr>
            <p:spPr>
              <a:xfrm>
                <a:off x="1287388" y="2233641"/>
                <a:ext cx="2608636" cy="1884812"/>
              </a:xfrm>
              <a:custGeom>
                <a:avLst/>
                <a:gdLst/>
                <a:ahLst/>
                <a:cxnLst/>
                <a:rect l="l" t="t" r="r" b="b"/>
                <a:pathLst>
                  <a:path w="110512" h="79848" extrusionOk="0">
                    <a:moveTo>
                      <a:pt x="69413" y="0"/>
                    </a:moveTo>
                    <a:cubicBezTo>
                      <a:pt x="63315" y="0"/>
                      <a:pt x="54606" y="743"/>
                      <a:pt x="42562" y="2899"/>
                    </a:cubicBezTo>
                    <a:cubicBezTo>
                      <a:pt x="21446" y="7575"/>
                      <a:pt x="10795" y="12474"/>
                      <a:pt x="7901" y="15257"/>
                    </a:cubicBezTo>
                    <a:cubicBezTo>
                      <a:pt x="5006" y="18040"/>
                      <a:pt x="1852" y="37857"/>
                      <a:pt x="850" y="57377"/>
                    </a:cubicBezTo>
                    <a:cubicBezTo>
                      <a:pt x="0" y="73965"/>
                      <a:pt x="6198" y="79847"/>
                      <a:pt x="13104" y="79847"/>
                    </a:cubicBezTo>
                    <a:cubicBezTo>
                      <a:pt x="14340" y="79847"/>
                      <a:pt x="15599" y="79659"/>
                      <a:pt x="16844" y="79309"/>
                    </a:cubicBezTo>
                    <a:cubicBezTo>
                      <a:pt x="25009" y="76971"/>
                      <a:pt x="29944" y="48805"/>
                      <a:pt x="31317" y="44982"/>
                    </a:cubicBezTo>
                    <a:cubicBezTo>
                      <a:pt x="31874" y="43498"/>
                      <a:pt x="47275" y="40306"/>
                      <a:pt x="49873" y="39750"/>
                    </a:cubicBezTo>
                    <a:cubicBezTo>
                      <a:pt x="52052" y="39320"/>
                      <a:pt x="63265" y="37342"/>
                      <a:pt x="67668" y="37342"/>
                    </a:cubicBezTo>
                    <a:cubicBezTo>
                      <a:pt x="68590" y="37342"/>
                      <a:pt x="69213" y="37429"/>
                      <a:pt x="69393" y="37634"/>
                    </a:cubicBezTo>
                    <a:cubicBezTo>
                      <a:pt x="72090" y="40623"/>
                      <a:pt x="86632" y="64118"/>
                      <a:pt x="95167" y="64118"/>
                    </a:cubicBezTo>
                    <a:cubicBezTo>
                      <a:pt x="95324" y="64118"/>
                      <a:pt x="95478" y="64110"/>
                      <a:pt x="95630" y="64094"/>
                    </a:cubicBezTo>
                    <a:cubicBezTo>
                      <a:pt x="104091" y="63240"/>
                      <a:pt x="110511" y="55559"/>
                      <a:pt x="102310" y="37820"/>
                    </a:cubicBezTo>
                    <a:cubicBezTo>
                      <a:pt x="94145" y="20044"/>
                      <a:pt x="83829" y="2862"/>
                      <a:pt x="80118" y="1341"/>
                    </a:cubicBezTo>
                    <a:cubicBezTo>
                      <a:pt x="78349" y="616"/>
                      <a:pt x="74963" y="0"/>
                      <a:pt x="69413" y="0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35"/>
              <p:cNvSpPr/>
              <p:nvPr/>
            </p:nvSpPr>
            <p:spPr>
              <a:xfrm>
                <a:off x="2533827" y="2889270"/>
                <a:ext cx="423781" cy="352328"/>
              </a:xfrm>
              <a:custGeom>
                <a:avLst/>
                <a:gdLst/>
                <a:ahLst/>
                <a:cxnLst/>
                <a:rect l="l" t="t" r="r" b="b"/>
                <a:pathLst>
                  <a:path w="17953" h="14926" extrusionOk="0">
                    <a:moveTo>
                      <a:pt x="9700" y="0"/>
                    </a:moveTo>
                    <a:cubicBezTo>
                      <a:pt x="9230" y="0"/>
                      <a:pt x="8754" y="44"/>
                      <a:pt x="8276" y="137"/>
                    </a:cubicBezTo>
                    <a:cubicBezTo>
                      <a:pt x="1745" y="1398"/>
                      <a:pt x="0" y="9897"/>
                      <a:pt x="5493" y="13608"/>
                    </a:cubicBezTo>
                    <a:cubicBezTo>
                      <a:pt x="6828" y="14519"/>
                      <a:pt x="8268" y="14925"/>
                      <a:pt x="9665" y="14925"/>
                    </a:cubicBezTo>
                    <a:cubicBezTo>
                      <a:pt x="14017" y="14925"/>
                      <a:pt x="17952" y="10981"/>
                      <a:pt x="16997" y="6037"/>
                    </a:cubicBezTo>
                    <a:cubicBezTo>
                      <a:pt x="16310" y="2470"/>
                      <a:pt x="13199" y="0"/>
                      <a:pt x="9700" y="0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5" name="Google Shape;915;p35"/>
              <p:cNvSpPr/>
              <p:nvPr/>
            </p:nvSpPr>
            <p:spPr>
              <a:xfrm>
                <a:off x="2582878" y="2927487"/>
                <a:ext cx="331745" cy="275801"/>
              </a:xfrm>
              <a:custGeom>
                <a:avLst/>
                <a:gdLst/>
                <a:ahLst/>
                <a:cxnLst/>
                <a:rect l="l" t="t" r="r" b="b"/>
                <a:pathLst>
                  <a:path w="14054" h="11684" extrusionOk="0">
                    <a:moveTo>
                      <a:pt x="7603" y="0"/>
                    </a:moveTo>
                    <a:cubicBezTo>
                      <a:pt x="7226" y="0"/>
                      <a:pt x="6843" y="37"/>
                      <a:pt x="6458" y="113"/>
                    </a:cubicBezTo>
                    <a:cubicBezTo>
                      <a:pt x="1374" y="1078"/>
                      <a:pt x="1" y="7758"/>
                      <a:pt x="4305" y="10653"/>
                    </a:cubicBezTo>
                    <a:cubicBezTo>
                      <a:pt x="5352" y="11365"/>
                      <a:pt x="6479" y="11683"/>
                      <a:pt x="7573" y="11683"/>
                    </a:cubicBezTo>
                    <a:cubicBezTo>
                      <a:pt x="10978" y="11683"/>
                      <a:pt x="14054" y="8600"/>
                      <a:pt x="13323" y="4752"/>
                    </a:cubicBezTo>
                    <a:cubicBezTo>
                      <a:pt x="12769" y="1946"/>
                      <a:pt x="10349" y="0"/>
                      <a:pt x="7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6" name="Google Shape;916;p35"/>
              <p:cNvSpPr/>
              <p:nvPr/>
            </p:nvSpPr>
            <p:spPr>
              <a:xfrm>
                <a:off x="2646824" y="2959047"/>
                <a:ext cx="268955" cy="243792"/>
              </a:xfrm>
              <a:custGeom>
                <a:avLst/>
                <a:gdLst/>
                <a:ahLst/>
                <a:cxnLst/>
                <a:rect l="l" t="t" r="r" b="b"/>
                <a:pathLst>
                  <a:path w="11394" h="10328" extrusionOk="0">
                    <a:moveTo>
                      <a:pt x="8610" y="1"/>
                    </a:moveTo>
                    <a:cubicBezTo>
                      <a:pt x="9018" y="669"/>
                      <a:pt x="9315" y="1374"/>
                      <a:pt x="9464" y="2116"/>
                    </a:cubicBezTo>
                    <a:cubicBezTo>
                      <a:pt x="10220" y="6062"/>
                      <a:pt x="7081" y="9102"/>
                      <a:pt x="3699" y="9102"/>
                    </a:cubicBezTo>
                    <a:cubicBezTo>
                      <a:pt x="2437" y="9102"/>
                      <a:pt x="1141" y="8678"/>
                      <a:pt x="1" y="7720"/>
                    </a:cubicBezTo>
                    <a:lnTo>
                      <a:pt x="1" y="7720"/>
                    </a:lnTo>
                    <a:cubicBezTo>
                      <a:pt x="1133" y="9430"/>
                      <a:pt x="2980" y="10327"/>
                      <a:pt x="4853" y="10327"/>
                    </a:cubicBezTo>
                    <a:cubicBezTo>
                      <a:pt x="6232" y="10327"/>
                      <a:pt x="7626" y="9840"/>
                      <a:pt x="8759" y="8833"/>
                    </a:cubicBezTo>
                    <a:cubicBezTo>
                      <a:pt x="11394" y="6458"/>
                      <a:pt x="11319" y="2302"/>
                      <a:pt x="8610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35"/>
              <p:cNvSpPr/>
              <p:nvPr/>
            </p:nvSpPr>
            <p:spPr>
              <a:xfrm>
                <a:off x="2609245" y="2927628"/>
                <a:ext cx="166368" cy="222406"/>
              </a:xfrm>
              <a:custGeom>
                <a:avLst/>
                <a:gdLst/>
                <a:ahLst/>
                <a:cxnLst/>
                <a:rect l="l" t="t" r="r" b="b"/>
                <a:pathLst>
                  <a:path w="7048" h="9422" extrusionOk="0">
                    <a:moveTo>
                      <a:pt x="6421" y="0"/>
                    </a:moveTo>
                    <a:cubicBezTo>
                      <a:pt x="2817" y="0"/>
                      <a:pt x="0" y="3285"/>
                      <a:pt x="702" y="6936"/>
                    </a:cubicBezTo>
                    <a:cubicBezTo>
                      <a:pt x="888" y="7863"/>
                      <a:pt x="1296" y="8680"/>
                      <a:pt x="1852" y="9422"/>
                    </a:cubicBezTo>
                    <a:cubicBezTo>
                      <a:pt x="1259" y="8160"/>
                      <a:pt x="1073" y="6713"/>
                      <a:pt x="1370" y="5340"/>
                    </a:cubicBezTo>
                    <a:lnTo>
                      <a:pt x="1370" y="5340"/>
                    </a:lnTo>
                    <a:cubicBezTo>
                      <a:pt x="1444" y="5488"/>
                      <a:pt x="1593" y="5637"/>
                      <a:pt x="1741" y="5711"/>
                    </a:cubicBezTo>
                    <a:cubicBezTo>
                      <a:pt x="1817" y="5736"/>
                      <a:pt x="1896" y="5749"/>
                      <a:pt x="1977" y="5749"/>
                    </a:cubicBezTo>
                    <a:cubicBezTo>
                      <a:pt x="2483" y="5749"/>
                      <a:pt x="3044" y="5265"/>
                      <a:pt x="3300" y="4561"/>
                    </a:cubicBezTo>
                    <a:cubicBezTo>
                      <a:pt x="3634" y="3707"/>
                      <a:pt x="3448" y="2853"/>
                      <a:pt x="2929" y="2631"/>
                    </a:cubicBezTo>
                    <a:cubicBezTo>
                      <a:pt x="2817" y="2594"/>
                      <a:pt x="2706" y="2594"/>
                      <a:pt x="2595" y="2594"/>
                    </a:cubicBezTo>
                    <a:cubicBezTo>
                      <a:pt x="3597" y="1295"/>
                      <a:pt x="5044" y="404"/>
                      <a:pt x="6640" y="70"/>
                    </a:cubicBezTo>
                    <a:cubicBezTo>
                      <a:pt x="6788" y="70"/>
                      <a:pt x="6937" y="33"/>
                      <a:pt x="7048" y="33"/>
                    </a:cubicBezTo>
                    <a:cubicBezTo>
                      <a:pt x="6837" y="11"/>
                      <a:pt x="6628" y="0"/>
                      <a:pt x="6421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35"/>
              <p:cNvSpPr/>
              <p:nvPr/>
            </p:nvSpPr>
            <p:spPr>
              <a:xfrm>
                <a:off x="1451986" y="2558021"/>
                <a:ext cx="658225" cy="547990"/>
              </a:xfrm>
              <a:custGeom>
                <a:avLst/>
                <a:gdLst/>
                <a:ahLst/>
                <a:cxnLst/>
                <a:rect l="l" t="t" r="r" b="b"/>
                <a:pathLst>
                  <a:path w="27885" h="23215" extrusionOk="0">
                    <a:moveTo>
                      <a:pt x="15070" y="1"/>
                    </a:moveTo>
                    <a:cubicBezTo>
                      <a:pt x="14335" y="1"/>
                      <a:pt x="13589" y="71"/>
                      <a:pt x="12840" y="216"/>
                    </a:cubicBezTo>
                    <a:cubicBezTo>
                      <a:pt x="2709" y="2183"/>
                      <a:pt x="0" y="15394"/>
                      <a:pt x="8535" y="21183"/>
                    </a:cubicBezTo>
                    <a:cubicBezTo>
                      <a:pt x="10605" y="22587"/>
                      <a:pt x="12836" y="23214"/>
                      <a:pt x="15001" y="23214"/>
                    </a:cubicBezTo>
                    <a:cubicBezTo>
                      <a:pt x="21765" y="23214"/>
                      <a:pt x="27885" y="17094"/>
                      <a:pt x="26423" y="9419"/>
                    </a:cubicBezTo>
                    <a:cubicBezTo>
                      <a:pt x="25376" y="3860"/>
                      <a:pt x="20525" y="1"/>
                      <a:pt x="15070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35"/>
              <p:cNvSpPr/>
              <p:nvPr/>
            </p:nvSpPr>
            <p:spPr>
              <a:xfrm>
                <a:off x="1496647" y="2592791"/>
                <a:ext cx="575443" cy="478945"/>
              </a:xfrm>
              <a:custGeom>
                <a:avLst/>
                <a:gdLst/>
                <a:ahLst/>
                <a:cxnLst/>
                <a:rect l="l" t="t" r="r" b="b"/>
                <a:pathLst>
                  <a:path w="24378" h="20290" extrusionOk="0">
                    <a:moveTo>
                      <a:pt x="13159" y="0"/>
                    </a:moveTo>
                    <a:cubicBezTo>
                      <a:pt x="12516" y="0"/>
                      <a:pt x="11863" y="62"/>
                      <a:pt x="11208" y="190"/>
                    </a:cubicBezTo>
                    <a:cubicBezTo>
                      <a:pt x="2376" y="1898"/>
                      <a:pt x="1" y="13476"/>
                      <a:pt x="7460" y="18523"/>
                    </a:cubicBezTo>
                    <a:cubicBezTo>
                      <a:pt x="9273" y="19744"/>
                      <a:pt x="11223" y="20289"/>
                      <a:pt x="13114" y="20289"/>
                    </a:cubicBezTo>
                    <a:cubicBezTo>
                      <a:pt x="19038" y="20289"/>
                      <a:pt x="24378" y="14930"/>
                      <a:pt x="23083" y="8206"/>
                    </a:cubicBezTo>
                    <a:cubicBezTo>
                      <a:pt x="22136" y="3369"/>
                      <a:pt x="17907" y="0"/>
                      <a:pt x="1315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0" name="Google Shape;920;p35"/>
              <p:cNvSpPr/>
              <p:nvPr/>
            </p:nvSpPr>
            <p:spPr>
              <a:xfrm>
                <a:off x="1607024" y="2673497"/>
                <a:ext cx="471321" cy="397626"/>
              </a:xfrm>
              <a:custGeom>
                <a:avLst/>
                <a:gdLst/>
                <a:ahLst/>
                <a:cxnLst/>
                <a:rect l="l" t="t" r="r" b="b"/>
                <a:pathLst>
                  <a:path w="19967" h="16845" extrusionOk="0">
                    <a:moveTo>
                      <a:pt x="16032" y="0"/>
                    </a:moveTo>
                    <a:lnTo>
                      <a:pt x="16032" y="0"/>
                    </a:lnTo>
                    <a:cubicBezTo>
                      <a:pt x="16775" y="1076"/>
                      <a:pt x="17257" y="2338"/>
                      <a:pt x="17517" y="3637"/>
                    </a:cubicBezTo>
                    <a:cubicBezTo>
                      <a:pt x="18370" y="8090"/>
                      <a:pt x="16144" y="12617"/>
                      <a:pt x="12061" y="14621"/>
                    </a:cubicBezTo>
                    <a:cubicBezTo>
                      <a:pt x="10624" y="15321"/>
                      <a:pt x="9092" y="15658"/>
                      <a:pt x="7577" y="15658"/>
                    </a:cubicBezTo>
                    <a:cubicBezTo>
                      <a:pt x="4750" y="15658"/>
                      <a:pt x="1982" y="14482"/>
                      <a:pt x="1" y="12284"/>
                    </a:cubicBezTo>
                    <a:lnTo>
                      <a:pt x="1" y="12284"/>
                    </a:lnTo>
                    <a:cubicBezTo>
                      <a:pt x="1958" y="15253"/>
                      <a:pt x="5197" y="16845"/>
                      <a:pt x="8486" y="16845"/>
                    </a:cubicBezTo>
                    <a:cubicBezTo>
                      <a:pt x="10623" y="16845"/>
                      <a:pt x="12781" y="16173"/>
                      <a:pt x="14622" y="14770"/>
                    </a:cubicBezTo>
                    <a:cubicBezTo>
                      <a:pt x="19298" y="11170"/>
                      <a:pt x="19966" y="4379"/>
                      <a:pt x="16032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1" name="Google Shape;921;p35"/>
              <p:cNvSpPr/>
              <p:nvPr/>
            </p:nvSpPr>
            <p:spPr>
              <a:xfrm>
                <a:off x="1620172" y="2793505"/>
                <a:ext cx="171703" cy="120480"/>
              </a:xfrm>
              <a:custGeom>
                <a:avLst/>
                <a:gdLst/>
                <a:ahLst/>
                <a:cxnLst/>
                <a:rect l="l" t="t" r="r" b="b"/>
                <a:pathLst>
                  <a:path w="7274" h="5104" extrusionOk="0">
                    <a:moveTo>
                      <a:pt x="4528" y="0"/>
                    </a:moveTo>
                    <a:lnTo>
                      <a:pt x="965" y="668"/>
                    </a:lnTo>
                    <a:cubicBezTo>
                      <a:pt x="371" y="779"/>
                      <a:pt x="0" y="1336"/>
                      <a:pt x="112" y="1930"/>
                    </a:cubicBezTo>
                    <a:lnTo>
                      <a:pt x="594" y="4231"/>
                    </a:lnTo>
                    <a:cubicBezTo>
                      <a:pt x="659" y="4754"/>
                      <a:pt x="1128" y="5104"/>
                      <a:pt x="1619" y="5104"/>
                    </a:cubicBezTo>
                    <a:cubicBezTo>
                      <a:pt x="1685" y="5104"/>
                      <a:pt x="1752" y="5097"/>
                      <a:pt x="1819" y="5084"/>
                    </a:cubicBezTo>
                    <a:lnTo>
                      <a:pt x="5381" y="4416"/>
                    </a:lnTo>
                    <a:lnTo>
                      <a:pt x="7274" y="1744"/>
                    </a:lnTo>
                    <a:lnTo>
                      <a:pt x="4528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2" name="Google Shape;922;p35"/>
              <p:cNvSpPr/>
              <p:nvPr/>
            </p:nvSpPr>
            <p:spPr>
              <a:xfrm>
                <a:off x="1822514" y="2749222"/>
                <a:ext cx="171726" cy="121377"/>
              </a:xfrm>
              <a:custGeom>
                <a:avLst/>
                <a:gdLst/>
                <a:ahLst/>
                <a:cxnLst/>
                <a:rect l="l" t="t" r="r" b="b"/>
                <a:pathLst>
                  <a:path w="7275" h="5142" extrusionOk="0">
                    <a:moveTo>
                      <a:pt x="5666" y="1"/>
                    </a:moveTo>
                    <a:cubicBezTo>
                      <a:pt x="5597" y="1"/>
                      <a:pt x="5527" y="7"/>
                      <a:pt x="5456" y="21"/>
                    </a:cubicBezTo>
                    <a:lnTo>
                      <a:pt x="1931" y="726"/>
                    </a:lnTo>
                    <a:lnTo>
                      <a:pt x="1" y="3361"/>
                    </a:lnTo>
                    <a:lnTo>
                      <a:pt x="2784" y="5142"/>
                    </a:lnTo>
                    <a:lnTo>
                      <a:pt x="6310" y="4437"/>
                    </a:lnTo>
                    <a:cubicBezTo>
                      <a:pt x="6903" y="4325"/>
                      <a:pt x="7274" y="3769"/>
                      <a:pt x="7163" y="3212"/>
                    </a:cubicBezTo>
                    <a:lnTo>
                      <a:pt x="6718" y="874"/>
                    </a:lnTo>
                    <a:cubicBezTo>
                      <a:pt x="6620" y="351"/>
                      <a:pt x="6176" y="1"/>
                      <a:pt x="5666" y="1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3" name="Google Shape;923;p35"/>
              <p:cNvSpPr/>
              <p:nvPr/>
            </p:nvSpPr>
            <p:spPr>
              <a:xfrm>
                <a:off x="1722664" y="2646776"/>
                <a:ext cx="122652" cy="169508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7181" extrusionOk="0">
                    <a:moveTo>
                      <a:pt x="3463" y="0"/>
                    </a:moveTo>
                    <a:cubicBezTo>
                      <a:pt x="3398" y="0"/>
                      <a:pt x="3332" y="6"/>
                      <a:pt x="3266" y="19"/>
                    </a:cubicBezTo>
                    <a:lnTo>
                      <a:pt x="965" y="501"/>
                    </a:lnTo>
                    <a:cubicBezTo>
                      <a:pt x="371" y="612"/>
                      <a:pt x="0" y="1169"/>
                      <a:pt x="112" y="1726"/>
                    </a:cubicBezTo>
                    <a:lnTo>
                      <a:pt x="817" y="5288"/>
                    </a:lnTo>
                    <a:lnTo>
                      <a:pt x="3489" y="7181"/>
                    </a:lnTo>
                    <a:lnTo>
                      <a:pt x="5196" y="4435"/>
                    </a:lnTo>
                    <a:lnTo>
                      <a:pt x="4528" y="872"/>
                    </a:lnTo>
                    <a:cubicBezTo>
                      <a:pt x="4429" y="378"/>
                      <a:pt x="3978" y="0"/>
                      <a:pt x="346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35"/>
              <p:cNvSpPr/>
              <p:nvPr/>
            </p:nvSpPr>
            <p:spPr>
              <a:xfrm>
                <a:off x="1769096" y="2846923"/>
                <a:ext cx="122652" cy="169814"/>
              </a:xfrm>
              <a:custGeom>
                <a:avLst/>
                <a:gdLst/>
                <a:ahLst/>
                <a:cxnLst/>
                <a:rect l="l" t="t" r="r" b="b"/>
                <a:pathLst>
                  <a:path w="5196" h="7194" extrusionOk="0">
                    <a:moveTo>
                      <a:pt x="1744" y="1"/>
                    </a:moveTo>
                    <a:lnTo>
                      <a:pt x="0" y="2784"/>
                    </a:lnTo>
                    <a:lnTo>
                      <a:pt x="668" y="6347"/>
                    </a:lnTo>
                    <a:cubicBezTo>
                      <a:pt x="764" y="6825"/>
                      <a:pt x="1188" y="7194"/>
                      <a:pt x="1683" y="7194"/>
                    </a:cubicBezTo>
                    <a:cubicBezTo>
                      <a:pt x="1764" y="7194"/>
                      <a:pt x="1846" y="7184"/>
                      <a:pt x="1930" y="7163"/>
                    </a:cubicBezTo>
                    <a:lnTo>
                      <a:pt x="4231" y="6718"/>
                    </a:lnTo>
                    <a:cubicBezTo>
                      <a:pt x="4824" y="6606"/>
                      <a:pt x="5195" y="6050"/>
                      <a:pt x="5084" y="5456"/>
                    </a:cubicBezTo>
                    <a:lnTo>
                      <a:pt x="4416" y="1931"/>
                    </a:lnTo>
                    <a:lnTo>
                      <a:pt x="1744" y="1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35"/>
              <p:cNvSpPr/>
              <p:nvPr/>
            </p:nvSpPr>
            <p:spPr>
              <a:xfrm>
                <a:off x="1528183" y="2591422"/>
                <a:ext cx="396847" cy="458763"/>
              </a:xfrm>
              <a:custGeom>
                <a:avLst/>
                <a:gdLst/>
                <a:ahLst/>
                <a:cxnLst/>
                <a:rect l="l" t="t" r="r" b="b"/>
                <a:pathLst>
                  <a:path w="16812" h="19435" extrusionOk="0">
                    <a:moveTo>
                      <a:pt x="16562" y="1256"/>
                    </a:moveTo>
                    <a:cubicBezTo>
                      <a:pt x="16645" y="1303"/>
                      <a:pt x="16729" y="1350"/>
                      <a:pt x="16812" y="1399"/>
                    </a:cubicBezTo>
                    <a:lnTo>
                      <a:pt x="16812" y="1362"/>
                    </a:lnTo>
                    <a:cubicBezTo>
                      <a:pt x="16729" y="1325"/>
                      <a:pt x="16645" y="1290"/>
                      <a:pt x="16562" y="1256"/>
                    </a:cubicBezTo>
                    <a:close/>
                    <a:moveTo>
                      <a:pt x="11694" y="0"/>
                    </a:moveTo>
                    <a:cubicBezTo>
                      <a:pt x="8002" y="0"/>
                      <a:pt x="4427" y="2023"/>
                      <a:pt x="2636" y="5555"/>
                    </a:cubicBezTo>
                    <a:cubicBezTo>
                      <a:pt x="1" y="10788"/>
                      <a:pt x="2339" y="17134"/>
                      <a:pt x="7720" y="19434"/>
                    </a:cubicBezTo>
                    <a:cubicBezTo>
                      <a:pt x="3081" y="16800"/>
                      <a:pt x="1262" y="11048"/>
                      <a:pt x="3600" y="6223"/>
                    </a:cubicBezTo>
                    <a:lnTo>
                      <a:pt x="3600" y="6223"/>
                    </a:lnTo>
                    <a:cubicBezTo>
                      <a:pt x="3600" y="6260"/>
                      <a:pt x="3638" y="6297"/>
                      <a:pt x="3675" y="6335"/>
                    </a:cubicBezTo>
                    <a:cubicBezTo>
                      <a:pt x="3770" y="6404"/>
                      <a:pt x="3888" y="6437"/>
                      <a:pt x="4020" y="6437"/>
                    </a:cubicBezTo>
                    <a:cubicBezTo>
                      <a:pt x="4451" y="6437"/>
                      <a:pt x="5030" y="6086"/>
                      <a:pt x="5456" y="5518"/>
                    </a:cubicBezTo>
                    <a:cubicBezTo>
                      <a:pt x="6013" y="4739"/>
                      <a:pt x="6124" y="3885"/>
                      <a:pt x="5716" y="3551"/>
                    </a:cubicBezTo>
                    <a:cubicBezTo>
                      <a:pt x="5679" y="3514"/>
                      <a:pt x="5604" y="3514"/>
                      <a:pt x="5530" y="3477"/>
                    </a:cubicBezTo>
                    <a:cubicBezTo>
                      <a:pt x="7478" y="1529"/>
                      <a:pt x="10082" y="507"/>
                      <a:pt x="12722" y="507"/>
                    </a:cubicBezTo>
                    <a:cubicBezTo>
                      <a:pt x="14017" y="507"/>
                      <a:pt x="15322" y="753"/>
                      <a:pt x="16562" y="1256"/>
                    </a:cubicBezTo>
                    <a:lnTo>
                      <a:pt x="16562" y="1256"/>
                    </a:lnTo>
                    <a:cubicBezTo>
                      <a:pt x="15015" y="404"/>
                      <a:pt x="13343" y="0"/>
                      <a:pt x="1169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35"/>
              <p:cNvSpPr/>
              <p:nvPr/>
            </p:nvSpPr>
            <p:spPr>
              <a:xfrm>
                <a:off x="1287388" y="2655085"/>
                <a:ext cx="739261" cy="1463368"/>
              </a:xfrm>
              <a:custGeom>
                <a:avLst/>
                <a:gdLst/>
                <a:ahLst/>
                <a:cxnLst/>
                <a:rect l="l" t="t" r="r" b="b"/>
                <a:pathLst>
                  <a:path w="31318" h="61994" extrusionOk="0">
                    <a:moveTo>
                      <a:pt x="6491" y="1"/>
                    </a:moveTo>
                    <a:lnTo>
                      <a:pt x="6491" y="1"/>
                    </a:lnTo>
                    <a:cubicBezTo>
                      <a:pt x="4041" y="6532"/>
                      <a:pt x="1703" y="23120"/>
                      <a:pt x="850" y="39523"/>
                    </a:cubicBezTo>
                    <a:cubicBezTo>
                      <a:pt x="0" y="56111"/>
                      <a:pt x="6198" y="61993"/>
                      <a:pt x="13104" y="61993"/>
                    </a:cubicBezTo>
                    <a:cubicBezTo>
                      <a:pt x="14340" y="61993"/>
                      <a:pt x="15599" y="61805"/>
                      <a:pt x="16844" y="61455"/>
                    </a:cubicBezTo>
                    <a:cubicBezTo>
                      <a:pt x="25009" y="59117"/>
                      <a:pt x="29944" y="30951"/>
                      <a:pt x="31317" y="27128"/>
                    </a:cubicBezTo>
                    <a:cubicBezTo>
                      <a:pt x="9051" y="25087"/>
                      <a:pt x="6082" y="9686"/>
                      <a:pt x="6491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35"/>
              <p:cNvSpPr/>
              <p:nvPr/>
            </p:nvSpPr>
            <p:spPr>
              <a:xfrm>
                <a:off x="2926260" y="2290671"/>
                <a:ext cx="969764" cy="1456499"/>
              </a:xfrm>
              <a:custGeom>
                <a:avLst/>
                <a:gdLst/>
                <a:ahLst/>
                <a:cxnLst/>
                <a:rect l="l" t="t" r="r" b="b"/>
                <a:pathLst>
                  <a:path w="41083" h="61703" extrusionOk="0">
                    <a:moveTo>
                      <a:pt x="12136" y="1"/>
                    </a:moveTo>
                    <a:lnTo>
                      <a:pt x="12136" y="1"/>
                    </a:lnTo>
                    <a:cubicBezTo>
                      <a:pt x="16701" y="9946"/>
                      <a:pt x="18185" y="25273"/>
                      <a:pt x="1" y="35256"/>
                    </a:cubicBezTo>
                    <a:cubicBezTo>
                      <a:pt x="2734" y="38353"/>
                      <a:pt x="17239" y="61702"/>
                      <a:pt x="25738" y="61702"/>
                    </a:cubicBezTo>
                    <a:cubicBezTo>
                      <a:pt x="25894" y="61702"/>
                      <a:pt x="26049" y="61694"/>
                      <a:pt x="26201" y="61678"/>
                    </a:cubicBezTo>
                    <a:cubicBezTo>
                      <a:pt x="34625" y="60787"/>
                      <a:pt x="41082" y="53143"/>
                      <a:pt x="32881" y="35404"/>
                    </a:cubicBezTo>
                    <a:cubicBezTo>
                      <a:pt x="25607" y="19595"/>
                      <a:pt x="16663" y="4269"/>
                      <a:pt x="12136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35"/>
              <p:cNvSpPr/>
              <p:nvPr/>
            </p:nvSpPr>
            <p:spPr>
              <a:xfrm>
                <a:off x="1617528" y="3143024"/>
                <a:ext cx="409122" cy="453783"/>
              </a:xfrm>
              <a:custGeom>
                <a:avLst/>
                <a:gdLst/>
                <a:ahLst/>
                <a:cxnLst/>
                <a:rect l="l" t="t" r="r" b="b"/>
                <a:pathLst>
                  <a:path w="17332" h="19224" extrusionOk="0">
                    <a:moveTo>
                      <a:pt x="112" y="0"/>
                    </a:moveTo>
                    <a:lnTo>
                      <a:pt x="1" y="111"/>
                    </a:lnTo>
                    <a:cubicBezTo>
                      <a:pt x="1" y="111"/>
                      <a:pt x="5085" y="15178"/>
                      <a:pt x="14066" y="19223"/>
                    </a:cubicBezTo>
                    <a:cubicBezTo>
                      <a:pt x="15699" y="13248"/>
                      <a:pt x="16812" y="7942"/>
                      <a:pt x="17331" y="6420"/>
                    </a:cubicBezTo>
                    <a:cubicBezTo>
                      <a:pt x="9390" y="5715"/>
                      <a:pt x="3898" y="3266"/>
                      <a:pt x="112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35"/>
              <p:cNvSpPr/>
              <p:nvPr/>
            </p:nvSpPr>
            <p:spPr>
              <a:xfrm>
                <a:off x="1529930" y="3259491"/>
                <a:ext cx="880396" cy="943586"/>
              </a:xfrm>
              <a:custGeom>
                <a:avLst/>
                <a:gdLst/>
                <a:ahLst/>
                <a:cxnLst/>
                <a:rect l="l" t="t" r="r" b="b"/>
                <a:pathLst>
                  <a:path w="37297" h="39974" extrusionOk="0">
                    <a:moveTo>
                      <a:pt x="29887" y="1"/>
                    </a:moveTo>
                    <a:cubicBezTo>
                      <a:pt x="23204" y="1"/>
                      <a:pt x="12470" y="6125"/>
                      <a:pt x="12470" y="6125"/>
                    </a:cubicBezTo>
                    <a:cubicBezTo>
                      <a:pt x="9501" y="8203"/>
                      <a:pt x="9130" y="10504"/>
                      <a:pt x="10206" y="12731"/>
                    </a:cubicBezTo>
                    <a:cubicBezTo>
                      <a:pt x="10726" y="13658"/>
                      <a:pt x="11616" y="14326"/>
                      <a:pt x="12656" y="14512"/>
                    </a:cubicBezTo>
                    <a:cubicBezTo>
                      <a:pt x="10726" y="15365"/>
                      <a:pt x="9130" y="16070"/>
                      <a:pt x="8536" y="17147"/>
                    </a:cubicBezTo>
                    <a:cubicBezTo>
                      <a:pt x="6569" y="20746"/>
                      <a:pt x="9612" y="23493"/>
                      <a:pt x="9612" y="23493"/>
                    </a:cubicBezTo>
                    <a:cubicBezTo>
                      <a:pt x="9612" y="23493"/>
                      <a:pt x="3712" y="24977"/>
                      <a:pt x="4825" y="29541"/>
                    </a:cubicBezTo>
                    <a:cubicBezTo>
                      <a:pt x="5530" y="32399"/>
                      <a:pt x="8388" y="32881"/>
                      <a:pt x="8388" y="32881"/>
                    </a:cubicBezTo>
                    <a:cubicBezTo>
                      <a:pt x="6495" y="35887"/>
                      <a:pt x="1" y="36073"/>
                      <a:pt x="1" y="36073"/>
                    </a:cubicBezTo>
                    <a:cubicBezTo>
                      <a:pt x="487" y="38990"/>
                      <a:pt x="2444" y="39974"/>
                      <a:pt x="5135" y="39974"/>
                    </a:cubicBezTo>
                    <a:cubicBezTo>
                      <a:pt x="8193" y="39974"/>
                      <a:pt x="12200" y="38702"/>
                      <a:pt x="16070" y="37557"/>
                    </a:cubicBezTo>
                    <a:cubicBezTo>
                      <a:pt x="23566" y="35368"/>
                      <a:pt x="22490" y="28317"/>
                      <a:pt x="22490" y="28317"/>
                    </a:cubicBezTo>
                    <a:cubicBezTo>
                      <a:pt x="30023" y="26610"/>
                      <a:pt x="28613" y="19076"/>
                      <a:pt x="28613" y="19076"/>
                    </a:cubicBezTo>
                    <a:cubicBezTo>
                      <a:pt x="34031" y="16033"/>
                      <a:pt x="31508" y="9576"/>
                      <a:pt x="31508" y="9576"/>
                    </a:cubicBezTo>
                    <a:cubicBezTo>
                      <a:pt x="31508" y="9576"/>
                      <a:pt x="37297" y="6273"/>
                      <a:pt x="34328" y="1857"/>
                    </a:cubicBezTo>
                    <a:cubicBezTo>
                      <a:pt x="33433" y="519"/>
                      <a:pt x="31832" y="1"/>
                      <a:pt x="29887" y="1"/>
                    </a:cubicBezTo>
                    <a:close/>
                  </a:path>
                </a:pathLst>
              </a:custGeom>
              <a:solidFill>
                <a:srgbClr val="FFCF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35"/>
              <p:cNvSpPr/>
              <p:nvPr/>
            </p:nvSpPr>
            <p:spPr>
              <a:xfrm>
                <a:off x="1855797" y="3260388"/>
                <a:ext cx="554529" cy="874258"/>
              </a:xfrm>
              <a:custGeom>
                <a:avLst/>
                <a:gdLst/>
                <a:ahLst/>
                <a:cxnLst/>
                <a:rect l="l" t="t" r="r" b="b"/>
                <a:pathLst>
                  <a:path w="23492" h="37037" extrusionOk="0">
                    <a:moveTo>
                      <a:pt x="16849" y="1"/>
                    </a:moveTo>
                    <a:lnTo>
                      <a:pt x="16849" y="1"/>
                    </a:lnTo>
                    <a:cubicBezTo>
                      <a:pt x="18111" y="1003"/>
                      <a:pt x="19707" y="2599"/>
                      <a:pt x="19707" y="4194"/>
                    </a:cubicBezTo>
                    <a:cubicBezTo>
                      <a:pt x="19707" y="6866"/>
                      <a:pt x="16626" y="9390"/>
                      <a:pt x="10429" y="11394"/>
                    </a:cubicBezTo>
                    <a:cubicBezTo>
                      <a:pt x="10429" y="11394"/>
                      <a:pt x="14006" y="10528"/>
                      <a:pt x="15822" y="10528"/>
                    </a:cubicBezTo>
                    <a:cubicBezTo>
                      <a:pt x="16324" y="10528"/>
                      <a:pt x="16691" y="10594"/>
                      <a:pt x="16812" y="10763"/>
                    </a:cubicBezTo>
                    <a:cubicBezTo>
                      <a:pt x="17740" y="12173"/>
                      <a:pt x="16998" y="16700"/>
                      <a:pt x="14288" y="18111"/>
                    </a:cubicBezTo>
                    <a:cubicBezTo>
                      <a:pt x="11579" y="19521"/>
                      <a:pt x="4157" y="21933"/>
                      <a:pt x="4157" y="21933"/>
                    </a:cubicBezTo>
                    <a:cubicBezTo>
                      <a:pt x="4157" y="21933"/>
                      <a:pt x="10429" y="20931"/>
                      <a:pt x="13472" y="20077"/>
                    </a:cubicBezTo>
                    <a:cubicBezTo>
                      <a:pt x="13493" y="20071"/>
                      <a:pt x="13514" y="20068"/>
                      <a:pt x="13534" y="20068"/>
                    </a:cubicBezTo>
                    <a:cubicBezTo>
                      <a:pt x="14188" y="20068"/>
                      <a:pt x="14323" y="23521"/>
                      <a:pt x="11802" y="25681"/>
                    </a:cubicBezTo>
                    <a:cubicBezTo>
                      <a:pt x="9204" y="27871"/>
                      <a:pt x="7571" y="28130"/>
                      <a:pt x="7571" y="28130"/>
                    </a:cubicBezTo>
                    <a:lnTo>
                      <a:pt x="1" y="30543"/>
                    </a:lnTo>
                    <a:cubicBezTo>
                      <a:pt x="1" y="30543"/>
                      <a:pt x="5103" y="29722"/>
                      <a:pt x="6628" y="29722"/>
                    </a:cubicBezTo>
                    <a:cubicBezTo>
                      <a:pt x="6818" y="29722"/>
                      <a:pt x="6953" y="29734"/>
                      <a:pt x="7015" y="29763"/>
                    </a:cubicBezTo>
                    <a:cubicBezTo>
                      <a:pt x="7794" y="30134"/>
                      <a:pt x="7423" y="33845"/>
                      <a:pt x="3638" y="37037"/>
                    </a:cubicBezTo>
                    <a:cubicBezTo>
                      <a:pt x="9613" y="34402"/>
                      <a:pt x="8685" y="28279"/>
                      <a:pt x="8685" y="28279"/>
                    </a:cubicBezTo>
                    <a:cubicBezTo>
                      <a:pt x="16218" y="26572"/>
                      <a:pt x="14808" y="19038"/>
                      <a:pt x="14808" y="19038"/>
                    </a:cubicBezTo>
                    <a:cubicBezTo>
                      <a:pt x="20226" y="15995"/>
                      <a:pt x="17703" y="9538"/>
                      <a:pt x="17703" y="9538"/>
                    </a:cubicBezTo>
                    <a:cubicBezTo>
                      <a:pt x="17703" y="9538"/>
                      <a:pt x="23492" y="6235"/>
                      <a:pt x="20523" y="1819"/>
                    </a:cubicBezTo>
                    <a:cubicBezTo>
                      <a:pt x="19744" y="669"/>
                      <a:pt x="18445" y="112"/>
                      <a:pt x="16849" y="1"/>
                    </a:cubicBezTo>
                    <a:close/>
                  </a:path>
                </a:pathLst>
              </a:custGeom>
              <a:solidFill>
                <a:srgbClr val="FFC5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35"/>
              <p:cNvSpPr/>
              <p:nvPr/>
            </p:nvSpPr>
            <p:spPr>
              <a:xfrm>
                <a:off x="2926260" y="2842556"/>
                <a:ext cx="304009" cy="516855"/>
              </a:xfrm>
              <a:custGeom>
                <a:avLst/>
                <a:gdLst/>
                <a:ahLst/>
                <a:cxnLst/>
                <a:rect l="l" t="t" r="r" b="b"/>
                <a:pathLst>
                  <a:path w="12879" h="21896" extrusionOk="0">
                    <a:moveTo>
                      <a:pt x="12544" y="0"/>
                    </a:moveTo>
                    <a:lnTo>
                      <a:pt x="12544" y="0"/>
                    </a:lnTo>
                    <a:cubicBezTo>
                      <a:pt x="10243" y="4305"/>
                      <a:pt x="6310" y="8387"/>
                      <a:pt x="1" y="11838"/>
                    </a:cubicBezTo>
                    <a:cubicBezTo>
                      <a:pt x="1040" y="13063"/>
                      <a:pt x="3823" y="17219"/>
                      <a:pt x="7312" y="21895"/>
                    </a:cubicBezTo>
                    <a:cubicBezTo>
                      <a:pt x="12878" y="15030"/>
                      <a:pt x="12618" y="2041"/>
                      <a:pt x="1254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35"/>
              <p:cNvSpPr/>
              <p:nvPr/>
            </p:nvSpPr>
            <p:spPr>
              <a:xfrm>
                <a:off x="2252620" y="2593854"/>
                <a:ext cx="218157" cy="129544"/>
              </a:xfrm>
              <a:custGeom>
                <a:avLst/>
                <a:gdLst/>
                <a:ahLst/>
                <a:cxnLst/>
                <a:rect l="l" t="t" r="r" b="b"/>
                <a:pathLst>
                  <a:path w="9242" h="5488" extrusionOk="0">
                    <a:moveTo>
                      <a:pt x="7171" y="0"/>
                    </a:moveTo>
                    <a:cubicBezTo>
                      <a:pt x="7058" y="0"/>
                      <a:pt x="6944" y="11"/>
                      <a:pt x="6829" y="34"/>
                    </a:cubicBezTo>
                    <a:lnTo>
                      <a:pt x="1523" y="1073"/>
                    </a:lnTo>
                    <a:cubicBezTo>
                      <a:pt x="595" y="1222"/>
                      <a:pt x="1" y="2112"/>
                      <a:pt x="149" y="3040"/>
                    </a:cubicBezTo>
                    <a:lnTo>
                      <a:pt x="372" y="4153"/>
                    </a:lnTo>
                    <a:cubicBezTo>
                      <a:pt x="534" y="4961"/>
                      <a:pt x="1258" y="5488"/>
                      <a:pt x="2055" y="5488"/>
                    </a:cubicBezTo>
                    <a:cubicBezTo>
                      <a:pt x="2173" y="5488"/>
                      <a:pt x="2293" y="5476"/>
                      <a:pt x="2413" y="5452"/>
                    </a:cubicBezTo>
                    <a:lnTo>
                      <a:pt x="7720" y="4413"/>
                    </a:lnTo>
                    <a:cubicBezTo>
                      <a:pt x="8611" y="4265"/>
                      <a:pt x="9241" y="3374"/>
                      <a:pt x="9093" y="2446"/>
                    </a:cubicBezTo>
                    <a:lnTo>
                      <a:pt x="8870" y="1370"/>
                    </a:lnTo>
                    <a:cubicBezTo>
                      <a:pt x="8708" y="557"/>
                      <a:pt x="7975" y="0"/>
                      <a:pt x="7171" y="0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35"/>
              <p:cNvSpPr/>
              <p:nvPr/>
            </p:nvSpPr>
            <p:spPr>
              <a:xfrm>
                <a:off x="2282410" y="2749765"/>
                <a:ext cx="218157" cy="129521"/>
              </a:xfrm>
              <a:custGeom>
                <a:avLst/>
                <a:gdLst/>
                <a:ahLst/>
                <a:cxnLst/>
                <a:rect l="l" t="t" r="r" b="b"/>
                <a:pathLst>
                  <a:path w="9242" h="5487" extrusionOk="0">
                    <a:moveTo>
                      <a:pt x="7208" y="1"/>
                    </a:moveTo>
                    <a:cubicBezTo>
                      <a:pt x="7095" y="1"/>
                      <a:pt x="6981" y="12"/>
                      <a:pt x="6866" y="35"/>
                    </a:cubicBezTo>
                    <a:lnTo>
                      <a:pt x="1559" y="1074"/>
                    </a:lnTo>
                    <a:cubicBezTo>
                      <a:pt x="632" y="1222"/>
                      <a:pt x="1" y="2113"/>
                      <a:pt x="149" y="3041"/>
                    </a:cubicBezTo>
                    <a:lnTo>
                      <a:pt x="372" y="4154"/>
                    </a:lnTo>
                    <a:cubicBezTo>
                      <a:pt x="534" y="4934"/>
                      <a:pt x="1267" y="5487"/>
                      <a:pt x="2070" y="5487"/>
                    </a:cubicBezTo>
                    <a:cubicBezTo>
                      <a:pt x="2183" y="5487"/>
                      <a:pt x="2298" y="5476"/>
                      <a:pt x="2413" y="5453"/>
                    </a:cubicBezTo>
                    <a:lnTo>
                      <a:pt x="7720" y="4414"/>
                    </a:lnTo>
                    <a:cubicBezTo>
                      <a:pt x="8647" y="4265"/>
                      <a:pt x="9241" y="3375"/>
                      <a:pt x="9093" y="2447"/>
                    </a:cubicBezTo>
                    <a:lnTo>
                      <a:pt x="8907" y="1334"/>
                    </a:lnTo>
                    <a:cubicBezTo>
                      <a:pt x="8712" y="553"/>
                      <a:pt x="8004" y="1"/>
                      <a:pt x="7208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35"/>
              <p:cNvSpPr/>
              <p:nvPr/>
            </p:nvSpPr>
            <p:spPr>
              <a:xfrm>
                <a:off x="2274526" y="2615074"/>
                <a:ext cx="173473" cy="87905"/>
              </a:xfrm>
              <a:custGeom>
                <a:avLst/>
                <a:gdLst/>
                <a:ahLst/>
                <a:cxnLst/>
                <a:rect l="l" t="t" r="r" b="b"/>
                <a:pathLst>
                  <a:path w="7349" h="3724" extrusionOk="0">
                    <a:moveTo>
                      <a:pt x="6294" y="0"/>
                    </a:moveTo>
                    <a:cubicBezTo>
                      <a:pt x="6226" y="0"/>
                      <a:pt x="6156" y="8"/>
                      <a:pt x="6087" y="26"/>
                    </a:cubicBezTo>
                    <a:lnTo>
                      <a:pt x="780" y="1065"/>
                    </a:lnTo>
                    <a:cubicBezTo>
                      <a:pt x="335" y="1102"/>
                      <a:pt x="1" y="1510"/>
                      <a:pt x="75" y="1993"/>
                    </a:cubicBezTo>
                    <a:lnTo>
                      <a:pt x="261" y="3069"/>
                    </a:lnTo>
                    <a:cubicBezTo>
                      <a:pt x="356" y="3450"/>
                      <a:pt x="724" y="3723"/>
                      <a:pt x="1108" y="3723"/>
                    </a:cubicBezTo>
                    <a:cubicBezTo>
                      <a:pt x="1172" y="3723"/>
                      <a:pt x="1236" y="3716"/>
                      <a:pt x="1300" y="3700"/>
                    </a:cubicBezTo>
                    <a:lnTo>
                      <a:pt x="6606" y="2661"/>
                    </a:lnTo>
                    <a:cubicBezTo>
                      <a:pt x="7052" y="2586"/>
                      <a:pt x="7349" y="2178"/>
                      <a:pt x="7311" y="1733"/>
                    </a:cubicBezTo>
                    <a:lnTo>
                      <a:pt x="7089" y="620"/>
                    </a:lnTo>
                    <a:cubicBezTo>
                      <a:pt x="6995" y="244"/>
                      <a:pt x="6663" y="0"/>
                      <a:pt x="62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35"/>
              <p:cNvSpPr/>
              <p:nvPr/>
            </p:nvSpPr>
            <p:spPr>
              <a:xfrm>
                <a:off x="2305189" y="2770159"/>
                <a:ext cx="173473" cy="87905"/>
              </a:xfrm>
              <a:custGeom>
                <a:avLst/>
                <a:gdLst/>
                <a:ahLst/>
                <a:cxnLst/>
                <a:rect l="l" t="t" r="r" b="b"/>
                <a:pathLst>
                  <a:path w="7349" h="3724" extrusionOk="0">
                    <a:moveTo>
                      <a:pt x="6239" y="1"/>
                    </a:moveTo>
                    <a:cubicBezTo>
                      <a:pt x="6177" y="1"/>
                      <a:pt x="6113" y="8"/>
                      <a:pt x="6050" y="24"/>
                    </a:cubicBezTo>
                    <a:lnTo>
                      <a:pt x="743" y="1063"/>
                    </a:lnTo>
                    <a:cubicBezTo>
                      <a:pt x="297" y="1138"/>
                      <a:pt x="1" y="1546"/>
                      <a:pt x="38" y="1991"/>
                    </a:cubicBezTo>
                    <a:lnTo>
                      <a:pt x="260" y="3104"/>
                    </a:lnTo>
                    <a:cubicBezTo>
                      <a:pt x="354" y="3480"/>
                      <a:pt x="686" y="3724"/>
                      <a:pt x="1055" y="3724"/>
                    </a:cubicBezTo>
                    <a:cubicBezTo>
                      <a:pt x="1123" y="3724"/>
                      <a:pt x="1193" y="3716"/>
                      <a:pt x="1262" y="3698"/>
                    </a:cubicBezTo>
                    <a:lnTo>
                      <a:pt x="6569" y="2659"/>
                    </a:lnTo>
                    <a:cubicBezTo>
                      <a:pt x="7014" y="2622"/>
                      <a:pt x="7348" y="2214"/>
                      <a:pt x="7274" y="1731"/>
                    </a:cubicBezTo>
                    <a:lnTo>
                      <a:pt x="7052" y="655"/>
                    </a:lnTo>
                    <a:cubicBezTo>
                      <a:pt x="6956" y="273"/>
                      <a:pt x="6615" y="1"/>
                      <a:pt x="62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35"/>
              <p:cNvSpPr/>
              <p:nvPr/>
            </p:nvSpPr>
            <p:spPr>
              <a:xfrm>
                <a:off x="2274526" y="2615074"/>
                <a:ext cx="169980" cy="58446"/>
              </a:xfrm>
              <a:custGeom>
                <a:avLst/>
                <a:gdLst/>
                <a:ahLst/>
                <a:cxnLst/>
                <a:rect l="l" t="t" r="r" b="b"/>
                <a:pathLst>
                  <a:path w="7201" h="2476" extrusionOk="0">
                    <a:moveTo>
                      <a:pt x="6294" y="0"/>
                    </a:moveTo>
                    <a:cubicBezTo>
                      <a:pt x="6226" y="0"/>
                      <a:pt x="6156" y="8"/>
                      <a:pt x="6087" y="26"/>
                    </a:cubicBezTo>
                    <a:lnTo>
                      <a:pt x="780" y="1028"/>
                    </a:lnTo>
                    <a:cubicBezTo>
                      <a:pt x="335" y="1102"/>
                      <a:pt x="1" y="1510"/>
                      <a:pt x="75" y="1955"/>
                    </a:cubicBezTo>
                    <a:lnTo>
                      <a:pt x="149" y="2475"/>
                    </a:lnTo>
                    <a:cubicBezTo>
                      <a:pt x="112" y="2030"/>
                      <a:pt x="409" y="1621"/>
                      <a:pt x="891" y="1547"/>
                    </a:cubicBezTo>
                    <a:lnTo>
                      <a:pt x="6198" y="508"/>
                    </a:lnTo>
                    <a:cubicBezTo>
                      <a:pt x="6262" y="492"/>
                      <a:pt x="6325" y="485"/>
                      <a:pt x="6388" y="485"/>
                    </a:cubicBezTo>
                    <a:cubicBezTo>
                      <a:pt x="6764" y="485"/>
                      <a:pt x="7105" y="757"/>
                      <a:pt x="7200" y="1139"/>
                    </a:cubicBezTo>
                    <a:lnTo>
                      <a:pt x="7089" y="620"/>
                    </a:lnTo>
                    <a:cubicBezTo>
                      <a:pt x="6995" y="244"/>
                      <a:pt x="6663" y="0"/>
                      <a:pt x="629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35"/>
              <p:cNvSpPr/>
              <p:nvPr/>
            </p:nvSpPr>
            <p:spPr>
              <a:xfrm>
                <a:off x="2305189" y="2770159"/>
                <a:ext cx="169083" cy="59272"/>
              </a:xfrm>
              <a:custGeom>
                <a:avLst/>
                <a:gdLst/>
                <a:ahLst/>
                <a:cxnLst/>
                <a:rect l="l" t="t" r="r" b="b"/>
                <a:pathLst>
                  <a:path w="7163" h="2511" extrusionOk="0">
                    <a:moveTo>
                      <a:pt x="6239" y="1"/>
                    </a:moveTo>
                    <a:cubicBezTo>
                      <a:pt x="6177" y="1"/>
                      <a:pt x="6113" y="8"/>
                      <a:pt x="6050" y="24"/>
                    </a:cubicBezTo>
                    <a:lnTo>
                      <a:pt x="743" y="1063"/>
                    </a:lnTo>
                    <a:cubicBezTo>
                      <a:pt x="297" y="1138"/>
                      <a:pt x="1" y="1546"/>
                      <a:pt x="38" y="1991"/>
                    </a:cubicBezTo>
                    <a:lnTo>
                      <a:pt x="149" y="2511"/>
                    </a:lnTo>
                    <a:cubicBezTo>
                      <a:pt x="75" y="2028"/>
                      <a:pt x="409" y="1620"/>
                      <a:pt x="854" y="1583"/>
                    </a:cubicBezTo>
                    <a:lnTo>
                      <a:pt x="6161" y="544"/>
                    </a:lnTo>
                    <a:cubicBezTo>
                      <a:pt x="6230" y="526"/>
                      <a:pt x="6300" y="518"/>
                      <a:pt x="6368" y="518"/>
                    </a:cubicBezTo>
                    <a:cubicBezTo>
                      <a:pt x="6737" y="518"/>
                      <a:pt x="7069" y="762"/>
                      <a:pt x="7163" y="1138"/>
                    </a:cubicBezTo>
                    <a:lnTo>
                      <a:pt x="7052" y="655"/>
                    </a:lnTo>
                    <a:cubicBezTo>
                      <a:pt x="6956" y="273"/>
                      <a:pt x="6615" y="1"/>
                      <a:pt x="6239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35"/>
              <p:cNvSpPr/>
              <p:nvPr/>
            </p:nvSpPr>
            <p:spPr>
              <a:xfrm>
                <a:off x="2278043" y="2638443"/>
                <a:ext cx="169956" cy="64536"/>
              </a:xfrm>
              <a:custGeom>
                <a:avLst/>
                <a:gdLst/>
                <a:ahLst/>
                <a:cxnLst/>
                <a:rect l="l" t="t" r="r" b="b"/>
                <a:pathLst>
                  <a:path w="7200" h="2734" extrusionOk="0">
                    <a:moveTo>
                      <a:pt x="7014" y="1"/>
                    </a:moveTo>
                    <a:cubicBezTo>
                      <a:pt x="7051" y="446"/>
                      <a:pt x="6754" y="854"/>
                      <a:pt x="6309" y="928"/>
                    </a:cubicBezTo>
                    <a:lnTo>
                      <a:pt x="1002" y="1930"/>
                    </a:lnTo>
                    <a:cubicBezTo>
                      <a:pt x="933" y="1948"/>
                      <a:pt x="862" y="1956"/>
                      <a:pt x="793" y="1956"/>
                    </a:cubicBezTo>
                    <a:cubicBezTo>
                      <a:pt x="416" y="1956"/>
                      <a:pt x="63" y="1712"/>
                      <a:pt x="0" y="1337"/>
                    </a:cubicBezTo>
                    <a:lnTo>
                      <a:pt x="0" y="1337"/>
                    </a:lnTo>
                    <a:lnTo>
                      <a:pt x="112" y="2079"/>
                    </a:lnTo>
                    <a:cubicBezTo>
                      <a:pt x="207" y="2460"/>
                      <a:pt x="575" y="2733"/>
                      <a:pt x="959" y="2733"/>
                    </a:cubicBezTo>
                    <a:cubicBezTo>
                      <a:pt x="1023" y="2733"/>
                      <a:pt x="1087" y="2726"/>
                      <a:pt x="1151" y="2710"/>
                    </a:cubicBezTo>
                    <a:lnTo>
                      <a:pt x="6457" y="1671"/>
                    </a:lnTo>
                    <a:cubicBezTo>
                      <a:pt x="6903" y="1596"/>
                      <a:pt x="7200" y="1188"/>
                      <a:pt x="7162" y="743"/>
                    </a:cubicBezTo>
                    <a:lnTo>
                      <a:pt x="7014" y="1"/>
                    </a:ln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35"/>
              <p:cNvSpPr/>
              <p:nvPr/>
            </p:nvSpPr>
            <p:spPr>
              <a:xfrm>
                <a:off x="2307809" y="2794378"/>
                <a:ext cx="170853" cy="64253"/>
              </a:xfrm>
              <a:custGeom>
                <a:avLst/>
                <a:gdLst/>
                <a:ahLst/>
                <a:cxnLst/>
                <a:rect l="l" t="t" r="r" b="b"/>
                <a:pathLst>
                  <a:path w="7238" h="2722" extrusionOk="0">
                    <a:moveTo>
                      <a:pt x="7015" y="0"/>
                    </a:moveTo>
                    <a:cubicBezTo>
                      <a:pt x="7089" y="446"/>
                      <a:pt x="6755" y="854"/>
                      <a:pt x="6310" y="928"/>
                    </a:cubicBezTo>
                    <a:lnTo>
                      <a:pt x="1003" y="1930"/>
                    </a:lnTo>
                    <a:cubicBezTo>
                      <a:pt x="933" y="1947"/>
                      <a:pt x="864" y="1956"/>
                      <a:pt x="796" y="1956"/>
                    </a:cubicBezTo>
                    <a:cubicBezTo>
                      <a:pt x="427" y="1956"/>
                      <a:pt x="95" y="1712"/>
                      <a:pt x="1" y="1336"/>
                    </a:cubicBezTo>
                    <a:lnTo>
                      <a:pt x="1" y="1336"/>
                    </a:lnTo>
                    <a:lnTo>
                      <a:pt x="149" y="2078"/>
                    </a:lnTo>
                    <a:cubicBezTo>
                      <a:pt x="248" y="2473"/>
                      <a:pt x="609" y="2722"/>
                      <a:pt x="1000" y="2722"/>
                    </a:cubicBezTo>
                    <a:cubicBezTo>
                      <a:pt x="1050" y="2722"/>
                      <a:pt x="1101" y="2718"/>
                      <a:pt x="1151" y="2709"/>
                    </a:cubicBezTo>
                    <a:lnTo>
                      <a:pt x="6458" y="1670"/>
                    </a:lnTo>
                    <a:cubicBezTo>
                      <a:pt x="6903" y="1596"/>
                      <a:pt x="7237" y="1188"/>
                      <a:pt x="7163" y="742"/>
                    </a:cubicBezTo>
                    <a:lnTo>
                      <a:pt x="7015" y="0"/>
                    </a:ln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35"/>
              <p:cNvSpPr/>
              <p:nvPr/>
            </p:nvSpPr>
            <p:spPr>
              <a:xfrm>
                <a:off x="1776083" y="1296712"/>
                <a:ext cx="254722" cy="514825"/>
              </a:xfrm>
              <a:custGeom>
                <a:avLst/>
                <a:gdLst/>
                <a:ahLst/>
                <a:cxnLst/>
                <a:rect l="l" t="t" r="r" b="b"/>
                <a:pathLst>
                  <a:path w="10791" h="21810" extrusionOk="0">
                    <a:moveTo>
                      <a:pt x="8290" y="0"/>
                    </a:moveTo>
                    <a:cubicBezTo>
                      <a:pt x="7815" y="0"/>
                      <a:pt x="7329" y="214"/>
                      <a:pt x="6941" y="731"/>
                    </a:cubicBezTo>
                    <a:cubicBezTo>
                      <a:pt x="6607" y="1139"/>
                      <a:pt x="1151" y="7930"/>
                      <a:pt x="1" y="14833"/>
                    </a:cubicBezTo>
                    <a:cubicBezTo>
                      <a:pt x="558" y="17765"/>
                      <a:pt x="2339" y="20325"/>
                      <a:pt x="4937" y="21810"/>
                    </a:cubicBezTo>
                    <a:cubicBezTo>
                      <a:pt x="298" y="16837"/>
                      <a:pt x="6755" y="6520"/>
                      <a:pt x="9650" y="2920"/>
                    </a:cubicBezTo>
                    <a:cubicBezTo>
                      <a:pt x="10790" y="1590"/>
                      <a:pt x="9585" y="0"/>
                      <a:pt x="829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35"/>
              <p:cNvSpPr/>
              <p:nvPr/>
            </p:nvSpPr>
            <p:spPr>
              <a:xfrm>
                <a:off x="2769475" y="2324261"/>
                <a:ext cx="294520" cy="245468"/>
              </a:xfrm>
              <a:custGeom>
                <a:avLst/>
                <a:gdLst/>
                <a:ahLst/>
                <a:cxnLst/>
                <a:rect l="l" t="t" r="r" b="b"/>
                <a:pathLst>
                  <a:path w="12477" h="10399" extrusionOk="0">
                    <a:moveTo>
                      <a:pt x="6757" y="1"/>
                    </a:moveTo>
                    <a:cubicBezTo>
                      <a:pt x="6426" y="1"/>
                      <a:pt x="6090" y="33"/>
                      <a:pt x="5752" y="99"/>
                    </a:cubicBezTo>
                    <a:cubicBezTo>
                      <a:pt x="1188" y="990"/>
                      <a:pt x="0" y="6891"/>
                      <a:pt x="3822" y="9488"/>
                    </a:cubicBezTo>
                    <a:cubicBezTo>
                      <a:pt x="4748" y="10117"/>
                      <a:pt x="5746" y="10398"/>
                      <a:pt x="6714" y="10398"/>
                    </a:cubicBezTo>
                    <a:cubicBezTo>
                      <a:pt x="9741" y="10398"/>
                      <a:pt x="12476" y="7649"/>
                      <a:pt x="11801" y="4219"/>
                    </a:cubicBezTo>
                    <a:cubicBezTo>
                      <a:pt x="11344" y="1736"/>
                      <a:pt x="9190" y="1"/>
                      <a:pt x="6757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35"/>
              <p:cNvSpPr/>
              <p:nvPr/>
            </p:nvSpPr>
            <p:spPr>
              <a:xfrm>
                <a:off x="2808896" y="2354688"/>
                <a:ext cx="221557" cy="184072"/>
              </a:xfrm>
              <a:custGeom>
                <a:avLst/>
                <a:gdLst/>
                <a:ahLst/>
                <a:cxnLst/>
                <a:rect l="l" t="t" r="r" b="b"/>
                <a:pathLst>
                  <a:path w="9386" h="7798" extrusionOk="0">
                    <a:moveTo>
                      <a:pt x="5089" y="0"/>
                    </a:moveTo>
                    <a:cubicBezTo>
                      <a:pt x="4843" y="0"/>
                      <a:pt x="4593" y="24"/>
                      <a:pt x="4342" y="72"/>
                    </a:cubicBezTo>
                    <a:cubicBezTo>
                      <a:pt x="928" y="740"/>
                      <a:pt x="0" y="5193"/>
                      <a:pt x="2895" y="7123"/>
                    </a:cubicBezTo>
                    <a:cubicBezTo>
                      <a:pt x="3585" y="7589"/>
                      <a:pt x="4329" y="7798"/>
                      <a:pt x="5052" y="7798"/>
                    </a:cubicBezTo>
                    <a:cubicBezTo>
                      <a:pt x="7323" y="7798"/>
                      <a:pt x="9385" y="5742"/>
                      <a:pt x="8907" y="3152"/>
                    </a:cubicBezTo>
                    <a:cubicBezTo>
                      <a:pt x="8547" y="1288"/>
                      <a:pt x="6919" y="0"/>
                      <a:pt x="50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35"/>
              <p:cNvSpPr/>
              <p:nvPr/>
            </p:nvSpPr>
            <p:spPr>
              <a:xfrm>
                <a:off x="2850063" y="2378269"/>
                <a:ext cx="181074" cy="160136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6784" extrusionOk="0">
                    <a:moveTo>
                      <a:pt x="5864" y="1"/>
                    </a:moveTo>
                    <a:lnTo>
                      <a:pt x="5864" y="1"/>
                    </a:lnTo>
                    <a:cubicBezTo>
                      <a:pt x="7670" y="2880"/>
                      <a:pt x="5290" y="5952"/>
                      <a:pt x="2562" y="5952"/>
                    </a:cubicBezTo>
                    <a:cubicBezTo>
                      <a:pt x="1703" y="5952"/>
                      <a:pt x="809" y="5647"/>
                      <a:pt x="0" y="4937"/>
                    </a:cubicBezTo>
                    <a:lnTo>
                      <a:pt x="0" y="4937"/>
                    </a:lnTo>
                    <a:cubicBezTo>
                      <a:pt x="749" y="6147"/>
                      <a:pt x="2019" y="6783"/>
                      <a:pt x="3308" y="6783"/>
                    </a:cubicBezTo>
                    <a:cubicBezTo>
                      <a:pt x="4193" y="6783"/>
                      <a:pt x="5087" y="6484"/>
                      <a:pt x="5827" y="5864"/>
                    </a:cubicBezTo>
                    <a:cubicBezTo>
                      <a:pt x="7645" y="4343"/>
                      <a:pt x="7645" y="1560"/>
                      <a:pt x="5864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35"/>
              <p:cNvSpPr/>
              <p:nvPr/>
            </p:nvSpPr>
            <p:spPr>
              <a:xfrm>
                <a:off x="2821147" y="2354782"/>
                <a:ext cx="164716" cy="172435"/>
              </a:xfrm>
              <a:custGeom>
                <a:avLst/>
                <a:gdLst/>
                <a:ahLst/>
                <a:cxnLst/>
                <a:rect l="l" t="t" r="r" b="b"/>
                <a:pathLst>
                  <a:path w="6978" h="7305" extrusionOk="0">
                    <a:moveTo>
                      <a:pt x="4498" y="1"/>
                    </a:moveTo>
                    <a:cubicBezTo>
                      <a:pt x="3259" y="1"/>
                      <a:pt x="2042" y="588"/>
                      <a:pt x="1299" y="1701"/>
                    </a:cubicBezTo>
                    <a:cubicBezTo>
                      <a:pt x="1" y="3594"/>
                      <a:pt x="631" y="6191"/>
                      <a:pt x="2635" y="7305"/>
                    </a:cubicBezTo>
                    <a:cubicBezTo>
                      <a:pt x="1262" y="6191"/>
                      <a:pt x="817" y="4262"/>
                      <a:pt x="1596" y="2666"/>
                    </a:cubicBezTo>
                    <a:lnTo>
                      <a:pt x="1596" y="2666"/>
                    </a:lnTo>
                    <a:lnTo>
                      <a:pt x="1633" y="2703"/>
                    </a:lnTo>
                    <a:cubicBezTo>
                      <a:pt x="1702" y="2772"/>
                      <a:pt x="1800" y="2805"/>
                      <a:pt x="1914" y="2805"/>
                    </a:cubicBezTo>
                    <a:cubicBezTo>
                      <a:pt x="2167" y="2805"/>
                      <a:pt x="2502" y="2639"/>
                      <a:pt x="2784" y="2332"/>
                    </a:cubicBezTo>
                    <a:cubicBezTo>
                      <a:pt x="3155" y="1924"/>
                      <a:pt x="3303" y="1367"/>
                      <a:pt x="3044" y="1144"/>
                    </a:cubicBezTo>
                    <a:cubicBezTo>
                      <a:pt x="3007" y="1107"/>
                      <a:pt x="2969" y="1107"/>
                      <a:pt x="2932" y="1070"/>
                    </a:cubicBezTo>
                    <a:cubicBezTo>
                      <a:pt x="3577" y="627"/>
                      <a:pt x="4330" y="403"/>
                      <a:pt x="5093" y="403"/>
                    </a:cubicBezTo>
                    <a:cubicBezTo>
                      <a:pt x="5735" y="403"/>
                      <a:pt x="6383" y="562"/>
                      <a:pt x="6977" y="885"/>
                    </a:cubicBezTo>
                    <a:cubicBezTo>
                      <a:pt x="6244" y="289"/>
                      <a:pt x="5366" y="1"/>
                      <a:pt x="4498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945;p35"/>
              <p:cNvSpPr/>
              <p:nvPr/>
            </p:nvSpPr>
            <p:spPr>
              <a:xfrm>
                <a:off x="2833421" y="2656501"/>
                <a:ext cx="294732" cy="245232"/>
              </a:xfrm>
              <a:custGeom>
                <a:avLst/>
                <a:gdLst/>
                <a:ahLst/>
                <a:cxnLst/>
                <a:rect l="l" t="t" r="r" b="b"/>
                <a:pathLst>
                  <a:path w="12486" h="10389" extrusionOk="0">
                    <a:moveTo>
                      <a:pt x="6717" y="1"/>
                    </a:moveTo>
                    <a:cubicBezTo>
                      <a:pt x="6399" y="1"/>
                      <a:pt x="6076" y="29"/>
                      <a:pt x="5752" y="89"/>
                    </a:cubicBezTo>
                    <a:cubicBezTo>
                      <a:pt x="1225" y="980"/>
                      <a:pt x="0" y="6917"/>
                      <a:pt x="3823" y="9478"/>
                    </a:cubicBezTo>
                    <a:cubicBezTo>
                      <a:pt x="4748" y="10107"/>
                      <a:pt x="5746" y="10388"/>
                      <a:pt x="6714" y="10388"/>
                    </a:cubicBezTo>
                    <a:cubicBezTo>
                      <a:pt x="9744" y="10388"/>
                      <a:pt x="12485" y="7639"/>
                      <a:pt x="11838" y="4208"/>
                    </a:cubicBezTo>
                    <a:cubicBezTo>
                      <a:pt x="11346" y="1712"/>
                      <a:pt x="9167" y="1"/>
                      <a:pt x="6717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35"/>
              <p:cNvSpPr/>
              <p:nvPr/>
            </p:nvSpPr>
            <p:spPr>
              <a:xfrm>
                <a:off x="2872842" y="2687306"/>
                <a:ext cx="221297" cy="183954"/>
              </a:xfrm>
              <a:custGeom>
                <a:avLst/>
                <a:gdLst/>
                <a:ahLst/>
                <a:cxnLst/>
                <a:rect l="l" t="t" r="r" b="b"/>
                <a:pathLst>
                  <a:path w="9375" h="7793" extrusionOk="0">
                    <a:moveTo>
                      <a:pt x="5117" y="1"/>
                    </a:moveTo>
                    <a:cubicBezTo>
                      <a:pt x="4861" y="1"/>
                      <a:pt x="4601" y="27"/>
                      <a:pt x="4342" y="83"/>
                    </a:cubicBezTo>
                    <a:cubicBezTo>
                      <a:pt x="928" y="714"/>
                      <a:pt x="0" y="5167"/>
                      <a:pt x="2858" y="7097"/>
                    </a:cubicBezTo>
                    <a:cubicBezTo>
                      <a:pt x="3565" y="7578"/>
                      <a:pt x="4326" y="7792"/>
                      <a:pt x="5062" y="7792"/>
                    </a:cubicBezTo>
                    <a:cubicBezTo>
                      <a:pt x="7337" y="7792"/>
                      <a:pt x="9374" y="5743"/>
                      <a:pt x="8870" y="3163"/>
                    </a:cubicBezTo>
                    <a:cubicBezTo>
                      <a:pt x="8545" y="1312"/>
                      <a:pt x="6912" y="1"/>
                      <a:pt x="511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35"/>
              <p:cNvSpPr/>
              <p:nvPr/>
            </p:nvSpPr>
            <p:spPr>
              <a:xfrm>
                <a:off x="2914009" y="2711147"/>
                <a:ext cx="181357" cy="160490"/>
              </a:xfrm>
              <a:custGeom>
                <a:avLst/>
                <a:gdLst/>
                <a:ahLst/>
                <a:cxnLst/>
                <a:rect l="l" t="t" r="r" b="b"/>
                <a:pathLst>
                  <a:path w="7683" h="6799" extrusionOk="0">
                    <a:moveTo>
                      <a:pt x="5901" y="1"/>
                    </a:moveTo>
                    <a:lnTo>
                      <a:pt x="5901" y="1"/>
                    </a:lnTo>
                    <a:cubicBezTo>
                      <a:pt x="6124" y="372"/>
                      <a:pt x="6309" y="817"/>
                      <a:pt x="6420" y="1300"/>
                    </a:cubicBezTo>
                    <a:cubicBezTo>
                      <a:pt x="6928" y="3918"/>
                      <a:pt x="4820" y="5939"/>
                      <a:pt x="2561" y="5939"/>
                    </a:cubicBezTo>
                    <a:cubicBezTo>
                      <a:pt x="1682" y="5939"/>
                      <a:pt x="780" y="5633"/>
                      <a:pt x="0" y="4936"/>
                    </a:cubicBezTo>
                    <a:lnTo>
                      <a:pt x="0" y="4936"/>
                    </a:lnTo>
                    <a:cubicBezTo>
                      <a:pt x="750" y="6150"/>
                      <a:pt x="2025" y="6799"/>
                      <a:pt x="3317" y="6799"/>
                    </a:cubicBezTo>
                    <a:cubicBezTo>
                      <a:pt x="4199" y="6799"/>
                      <a:pt x="5089" y="6496"/>
                      <a:pt x="5827" y="5864"/>
                    </a:cubicBezTo>
                    <a:cubicBezTo>
                      <a:pt x="7645" y="4343"/>
                      <a:pt x="7682" y="1559"/>
                      <a:pt x="5901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8" name="Google Shape;948;p35"/>
              <p:cNvSpPr/>
              <p:nvPr/>
            </p:nvSpPr>
            <p:spPr>
              <a:xfrm>
                <a:off x="2885966" y="2687282"/>
                <a:ext cx="164716" cy="172812"/>
              </a:xfrm>
              <a:custGeom>
                <a:avLst/>
                <a:gdLst/>
                <a:ahLst/>
                <a:cxnLst/>
                <a:rect l="l" t="t" r="r" b="b"/>
                <a:pathLst>
                  <a:path w="6978" h="7321" extrusionOk="0">
                    <a:moveTo>
                      <a:pt x="4505" y="1"/>
                    </a:moveTo>
                    <a:cubicBezTo>
                      <a:pt x="3259" y="1"/>
                      <a:pt x="2028" y="601"/>
                      <a:pt x="1263" y="1717"/>
                    </a:cubicBezTo>
                    <a:cubicBezTo>
                      <a:pt x="1" y="3609"/>
                      <a:pt x="632" y="6207"/>
                      <a:pt x="2636" y="7320"/>
                    </a:cubicBezTo>
                    <a:cubicBezTo>
                      <a:pt x="1263" y="6170"/>
                      <a:pt x="817" y="4277"/>
                      <a:pt x="1559" y="2682"/>
                    </a:cubicBezTo>
                    <a:cubicBezTo>
                      <a:pt x="1597" y="2682"/>
                      <a:pt x="1597" y="2682"/>
                      <a:pt x="1597" y="2719"/>
                    </a:cubicBezTo>
                    <a:cubicBezTo>
                      <a:pt x="1672" y="2784"/>
                      <a:pt x="1770" y="2814"/>
                      <a:pt x="1881" y="2814"/>
                    </a:cubicBezTo>
                    <a:cubicBezTo>
                      <a:pt x="2147" y="2814"/>
                      <a:pt x="2484" y="2637"/>
                      <a:pt x="2747" y="2348"/>
                    </a:cubicBezTo>
                    <a:cubicBezTo>
                      <a:pt x="3155" y="1902"/>
                      <a:pt x="3267" y="1383"/>
                      <a:pt x="3044" y="1160"/>
                    </a:cubicBezTo>
                    <a:cubicBezTo>
                      <a:pt x="3007" y="1123"/>
                      <a:pt x="2970" y="1086"/>
                      <a:pt x="2933" y="1086"/>
                    </a:cubicBezTo>
                    <a:cubicBezTo>
                      <a:pt x="3341" y="789"/>
                      <a:pt x="3823" y="604"/>
                      <a:pt x="4343" y="492"/>
                    </a:cubicBezTo>
                    <a:cubicBezTo>
                      <a:pt x="4594" y="440"/>
                      <a:pt x="4848" y="414"/>
                      <a:pt x="5102" y="414"/>
                    </a:cubicBezTo>
                    <a:cubicBezTo>
                      <a:pt x="5748" y="414"/>
                      <a:pt x="6392" y="581"/>
                      <a:pt x="6978" y="900"/>
                    </a:cubicBezTo>
                    <a:cubicBezTo>
                      <a:pt x="6247" y="291"/>
                      <a:pt x="5372" y="1"/>
                      <a:pt x="4505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9" name="Google Shape;949;p35"/>
              <p:cNvSpPr/>
              <p:nvPr/>
            </p:nvSpPr>
            <p:spPr>
              <a:xfrm>
                <a:off x="2622298" y="2525116"/>
                <a:ext cx="295393" cy="245209"/>
              </a:xfrm>
              <a:custGeom>
                <a:avLst/>
                <a:gdLst/>
                <a:ahLst/>
                <a:cxnLst/>
                <a:rect l="l" t="t" r="r" b="b"/>
                <a:pathLst>
                  <a:path w="12514" h="10388" extrusionOk="0">
                    <a:moveTo>
                      <a:pt x="6717" y="0"/>
                    </a:moveTo>
                    <a:cubicBezTo>
                      <a:pt x="6399" y="0"/>
                      <a:pt x="6077" y="29"/>
                      <a:pt x="5753" y="89"/>
                    </a:cubicBezTo>
                    <a:cubicBezTo>
                      <a:pt x="1225" y="979"/>
                      <a:pt x="1" y="6880"/>
                      <a:pt x="3823" y="9478"/>
                    </a:cubicBezTo>
                    <a:cubicBezTo>
                      <a:pt x="4758" y="10107"/>
                      <a:pt x="5762" y="10388"/>
                      <a:pt x="6735" y="10388"/>
                    </a:cubicBezTo>
                    <a:cubicBezTo>
                      <a:pt x="9779" y="10388"/>
                      <a:pt x="12514" y="7639"/>
                      <a:pt x="11839" y="4208"/>
                    </a:cubicBezTo>
                    <a:cubicBezTo>
                      <a:pt x="11346" y="1711"/>
                      <a:pt x="9167" y="0"/>
                      <a:pt x="6717" y="0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35"/>
              <p:cNvSpPr/>
              <p:nvPr/>
            </p:nvSpPr>
            <p:spPr>
              <a:xfrm>
                <a:off x="2662592" y="2555307"/>
                <a:ext cx="221320" cy="184426"/>
              </a:xfrm>
              <a:custGeom>
                <a:avLst/>
                <a:gdLst/>
                <a:ahLst/>
                <a:cxnLst/>
                <a:rect l="l" t="t" r="r" b="b"/>
                <a:pathLst>
                  <a:path w="9376" h="7813" extrusionOk="0">
                    <a:moveTo>
                      <a:pt x="5040" y="1"/>
                    </a:moveTo>
                    <a:cubicBezTo>
                      <a:pt x="4797" y="1"/>
                      <a:pt x="4552" y="24"/>
                      <a:pt x="4305" y="71"/>
                    </a:cubicBezTo>
                    <a:cubicBezTo>
                      <a:pt x="891" y="739"/>
                      <a:pt x="1" y="5193"/>
                      <a:pt x="2858" y="7122"/>
                    </a:cubicBezTo>
                    <a:cubicBezTo>
                      <a:pt x="3560" y="7599"/>
                      <a:pt x="4315" y="7812"/>
                      <a:pt x="5046" y="7812"/>
                    </a:cubicBezTo>
                    <a:cubicBezTo>
                      <a:pt x="7327" y="7812"/>
                      <a:pt x="9376" y="5737"/>
                      <a:pt x="8870" y="3152"/>
                    </a:cubicBezTo>
                    <a:cubicBezTo>
                      <a:pt x="8509" y="1316"/>
                      <a:pt x="6874" y="1"/>
                      <a:pt x="50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35"/>
              <p:cNvSpPr/>
              <p:nvPr/>
            </p:nvSpPr>
            <p:spPr>
              <a:xfrm>
                <a:off x="2703759" y="2578888"/>
                <a:ext cx="180696" cy="161222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35"/>
              <p:cNvSpPr/>
              <p:nvPr/>
            </p:nvSpPr>
            <p:spPr>
              <a:xfrm>
                <a:off x="2674867" y="2555401"/>
                <a:ext cx="164692" cy="172411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7304" extrusionOk="0">
                    <a:moveTo>
                      <a:pt x="4498" y="0"/>
                    </a:moveTo>
                    <a:cubicBezTo>
                      <a:pt x="3258" y="0"/>
                      <a:pt x="2041" y="587"/>
                      <a:pt x="1299" y="1700"/>
                    </a:cubicBezTo>
                    <a:cubicBezTo>
                      <a:pt x="0" y="3630"/>
                      <a:pt x="631" y="6191"/>
                      <a:pt x="2635" y="7304"/>
                    </a:cubicBezTo>
                    <a:cubicBezTo>
                      <a:pt x="1262" y="6191"/>
                      <a:pt x="817" y="4261"/>
                      <a:pt x="1596" y="2628"/>
                    </a:cubicBezTo>
                    <a:lnTo>
                      <a:pt x="1596" y="2628"/>
                    </a:lnTo>
                    <a:cubicBezTo>
                      <a:pt x="1596" y="2665"/>
                      <a:pt x="1596" y="2665"/>
                      <a:pt x="1633" y="2702"/>
                    </a:cubicBezTo>
                    <a:cubicBezTo>
                      <a:pt x="1698" y="2767"/>
                      <a:pt x="1788" y="2797"/>
                      <a:pt x="1894" y="2797"/>
                    </a:cubicBezTo>
                    <a:cubicBezTo>
                      <a:pt x="2150" y="2797"/>
                      <a:pt x="2494" y="2620"/>
                      <a:pt x="2783" y="2331"/>
                    </a:cubicBezTo>
                    <a:cubicBezTo>
                      <a:pt x="3155" y="1886"/>
                      <a:pt x="3303" y="1366"/>
                      <a:pt x="3043" y="1144"/>
                    </a:cubicBezTo>
                    <a:cubicBezTo>
                      <a:pt x="3006" y="1106"/>
                      <a:pt x="2969" y="1069"/>
                      <a:pt x="2932" y="1069"/>
                    </a:cubicBezTo>
                    <a:cubicBezTo>
                      <a:pt x="3576" y="626"/>
                      <a:pt x="4341" y="402"/>
                      <a:pt x="5107" y="402"/>
                    </a:cubicBezTo>
                    <a:cubicBezTo>
                      <a:pt x="5753" y="402"/>
                      <a:pt x="6400" y="561"/>
                      <a:pt x="6977" y="884"/>
                    </a:cubicBezTo>
                    <a:cubicBezTo>
                      <a:pt x="6243" y="288"/>
                      <a:pt x="5365" y="0"/>
                      <a:pt x="4498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35"/>
              <p:cNvSpPr/>
              <p:nvPr/>
            </p:nvSpPr>
            <p:spPr>
              <a:xfrm>
                <a:off x="2980575" y="2456496"/>
                <a:ext cx="295440" cy="245374"/>
              </a:xfrm>
              <a:custGeom>
                <a:avLst/>
                <a:gdLst/>
                <a:ahLst/>
                <a:cxnLst/>
                <a:rect l="l" t="t" r="r" b="b"/>
                <a:pathLst>
                  <a:path w="12516" h="10395" extrusionOk="0">
                    <a:moveTo>
                      <a:pt x="6736" y="1"/>
                    </a:moveTo>
                    <a:cubicBezTo>
                      <a:pt x="6400" y="1"/>
                      <a:pt x="6058" y="33"/>
                      <a:pt x="5716" y="101"/>
                    </a:cubicBezTo>
                    <a:cubicBezTo>
                      <a:pt x="1188" y="992"/>
                      <a:pt x="1" y="6929"/>
                      <a:pt x="3860" y="9490"/>
                    </a:cubicBezTo>
                    <a:cubicBezTo>
                      <a:pt x="4781" y="10115"/>
                      <a:pt x="5772" y="10395"/>
                      <a:pt x="6735" y="10395"/>
                    </a:cubicBezTo>
                    <a:cubicBezTo>
                      <a:pt x="9769" y="10395"/>
                      <a:pt x="12515" y="7620"/>
                      <a:pt x="11839" y="4183"/>
                    </a:cubicBezTo>
                    <a:cubicBezTo>
                      <a:pt x="11350" y="1705"/>
                      <a:pt x="9171" y="1"/>
                      <a:pt x="6736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35"/>
              <p:cNvSpPr/>
              <p:nvPr/>
            </p:nvSpPr>
            <p:spPr>
              <a:xfrm>
                <a:off x="3019995" y="2486947"/>
                <a:ext cx="220660" cy="183600"/>
              </a:xfrm>
              <a:custGeom>
                <a:avLst/>
                <a:gdLst/>
                <a:ahLst/>
                <a:cxnLst/>
                <a:rect l="l" t="t" r="r" b="b"/>
                <a:pathLst>
                  <a:path w="9348" h="7778" extrusionOk="0">
                    <a:moveTo>
                      <a:pt x="5053" y="1"/>
                    </a:moveTo>
                    <a:cubicBezTo>
                      <a:pt x="4807" y="1"/>
                      <a:pt x="4557" y="24"/>
                      <a:pt x="4305" y="73"/>
                    </a:cubicBezTo>
                    <a:cubicBezTo>
                      <a:pt x="891" y="704"/>
                      <a:pt x="1" y="5157"/>
                      <a:pt x="2858" y="7087"/>
                    </a:cubicBezTo>
                    <a:cubicBezTo>
                      <a:pt x="3552" y="7564"/>
                      <a:pt x="4301" y="7777"/>
                      <a:pt x="5028" y="7777"/>
                    </a:cubicBezTo>
                    <a:cubicBezTo>
                      <a:pt x="7294" y="7777"/>
                      <a:pt x="9348" y="5710"/>
                      <a:pt x="8870" y="3153"/>
                    </a:cubicBezTo>
                    <a:cubicBezTo>
                      <a:pt x="8510" y="1289"/>
                      <a:pt x="6882" y="1"/>
                      <a:pt x="50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35"/>
              <p:cNvSpPr/>
              <p:nvPr/>
            </p:nvSpPr>
            <p:spPr>
              <a:xfrm>
                <a:off x="3061162" y="2509678"/>
                <a:ext cx="181357" cy="160986"/>
              </a:xfrm>
              <a:custGeom>
                <a:avLst/>
                <a:gdLst/>
                <a:ahLst/>
                <a:cxnLst/>
                <a:rect l="l" t="t" r="r" b="b"/>
                <a:pathLst>
                  <a:path w="7683" h="6820" extrusionOk="0">
                    <a:moveTo>
                      <a:pt x="5864" y="0"/>
                    </a:moveTo>
                    <a:cubicBezTo>
                      <a:pt x="7312" y="2301"/>
                      <a:pt x="5976" y="5344"/>
                      <a:pt x="3304" y="5864"/>
                    </a:cubicBezTo>
                    <a:cubicBezTo>
                      <a:pt x="3061" y="5909"/>
                      <a:pt x="2817" y="5932"/>
                      <a:pt x="2575" y="5932"/>
                    </a:cubicBezTo>
                    <a:cubicBezTo>
                      <a:pt x="1630" y="5932"/>
                      <a:pt x="710" y="5593"/>
                      <a:pt x="1" y="4973"/>
                    </a:cubicBezTo>
                    <a:lnTo>
                      <a:pt x="1" y="4973"/>
                    </a:lnTo>
                    <a:cubicBezTo>
                      <a:pt x="749" y="6184"/>
                      <a:pt x="2019" y="6820"/>
                      <a:pt x="3309" y="6820"/>
                    </a:cubicBezTo>
                    <a:cubicBezTo>
                      <a:pt x="4193" y="6820"/>
                      <a:pt x="5087" y="6520"/>
                      <a:pt x="5827" y="5901"/>
                    </a:cubicBezTo>
                    <a:cubicBezTo>
                      <a:pt x="7646" y="4342"/>
                      <a:pt x="7683" y="1559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35"/>
              <p:cNvSpPr/>
              <p:nvPr/>
            </p:nvSpPr>
            <p:spPr>
              <a:xfrm>
                <a:off x="3032270" y="2486522"/>
                <a:ext cx="164692" cy="172104"/>
              </a:xfrm>
              <a:custGeom>
                <a:avLst/>
                <a:gdLst/>
                <a:ahLst/>
                <a:cxnLst/>
                <a:rect l="l" t="t" r="r" b="b"/>
                <a:pathLst>
                  <a:path w="6977" h="7291" extrusionOk="0">
                    <a:moveTo>
                      <a:pt x="4531" y="0"/>
                    </a:moveTo>
                    <a:cubicBezTo>
                      <a:pt x="3280" y="0"/>
                      <a:pt x="2048" y="600"/>
                      <a:pt x="1299" y="1724"/>
                    </a:cubicBezTo>
                    <a:cubicBezTo>
                      <a:pt x="0" y="3616"/>
                      <a:pt x="631" y="6214"/>
                      <a:pt x="2635" y="7290"/>
                    </a:cubicBezTo>
                    <a:cubicBezTo>
                      <a:pt x="1262" y="6177"/>
                      <a:pt x="817" y="4284"/>
                      <a:pt x="1596" y="2651"/>
                    </a:cubicBezTo>
                    <a:lnTo>
                      <a:pt x="1596" y="2651"/>
                    </a:lnTo>
                    <a:lnTo>
                      <a:pt x="1633" y="2726"/>
                    </a:lnTo>
                    <a:cubicBezTo>
                      <a:pt x="1698" y="2791"/>
                      <a:pt x="1789" y="2821"/>
                      <a:pt x="1894" y="2821"/>
                    </a:cubicBezTo>
                    <a:cubicBezTo>
                      <a:pt x="2150" y="2821"/>
                      <a:pt x="2495" y="2643"/>
                      <a:pt x="2784" y="2354"/>
                    </a:cubicBezTo>
                    <a:cubicBezTo>
                      <a:pt x="3155" y="1909"/>
                      <a:pt x="3303" y="1390"/>
                      <a:pt x="3043" y="1167"/>
                    </a:cubicBezTo>
                    <a:cubicBezTo>
                      <a:pt x="3006" y="1130"/>
                      <a:pt x="2969" y="1093"/>
                      <a:pt x="2932" y="1093"/>
                    </a:cubicBezTo>
                    <a:cubicBezTo>
                      <a:pt x="3596" y="650"/>
                      <a:pt x="4359" y="425"/>
                      <a:pt x="5120" y="425"/>
                    </a:cubicBezTo>
                    <a:cubicBezTo>
                      <a:pt x="5761" y="425"/>
                      <a:pt x="6400" y="585"/>
                      <a:pt x="6977" y="907"/>
                    </a:cubicBezTo>
                    <a:lnTo>
                      <a:pt x="6977" y="870"/>
                    </a:lnTo>
                    <a:cubicBezTo>
                      <a:pt x="6253" y="282"/>
                      <a:pt x="5388" y="0"/>
                      <a:pt x="4531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35"/>
              <p:cNvSpPr/>
              <p:nvPr/>
            </p:nvSpPr>
            <p:spPr>
              <a:xfrm>
                <a:off x="3113731" y="2550845"/>
                <a:ext cx="65716" cy="68360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896" fill="none" extrusionOk="0">
                    <a:moveTo>
                      <a:pt x="2784" y="965"/>
                    </a:moveTo>
                    <a:lnTo>
                      <a:pt x="0" y="1"/>
                    </a:lnTo>
                    <a:lnTo>
                      <a:pt x="557" y="2895"/>
                    </a:lnTo>
                    <a:lnTo>
                      <a:pt x="2784" y="965"/>
                    </a:lnTo>
                    <a:lnTo>
                      <a:pt x="0" y="1"/>
                    </a:lnTo>
                    <a:lnTo>
                      <a:pt x="557" y="2895"/>
                    </a:lnTo>
                    <a:close/>
                  </a:path>
                </a:pathLst>
              </a:custGeom>
              <a:noFill/>
              <a:ln w="204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35"/>
              <p:cNvSpPr/>
              <p:nvPr/>
            </p:nvSpPr>
            <p:spPr>
              <a:xfrm>
                <a:off x="2921893" y="2408059"/>
                <a:ext cx="14045" cy="73600"/>
              </a:xfrm>
              <a:custGeom>
                <a:avLst/>
                <a:gdLst/>
                <a:ahLst/>
                <a:cxnLst/>
                <a:rect l="l" t="t" r="r" b="b"/>
                <a:pathLst>
                  <a:path w="595" h="3118" fill="none" extrusionOk="0">
                    <a:moveTo>
                      <a:pt x="0" y="1"/>
                    </a:moveTo>
                    <a:lnTo>
                      <a:pt x="594" y="3118"/>
                    </a:lnTo>
                  </a:path>
                </a:pathLst>
              </a:custGeom>
              <a:noFill/>
              <a:ln w="204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35"/>
              <p:cNvSpPr/>
              <p:nvPr/>
            </p:nvSpPr>
            <p:spPr>
              <a:xfrm>
                <a:off x="2892103" y="2437848"/>
                <a:ext cx="73600" cy="14045"/>
              </a:xfrm>
              <a:custGeom>
                <a:avLst/>
                <a:gdLst/>
                <a:ahLst/>
                <a:cxnLst/>
                <a:rect l="l" t="t" r="r" b="b"/>
                <a:pathLst>
                  <a:path w="3118" h="595" fill="none" extrusionOk="0">
                    <a:moveTo>
                      <a:pt x="3118" y="0"/>
                    </a:moveTo>
                    <a:lnTo>
                      <a:pt x="1" y="594"/>
                    </a:lnTo>
                  </a:path>
                </a:pathLst>
              </a:custGeom>
              <a:noFill/>
              <a:ln w="204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35"/>
              <p:cNvSpPr/>
              <p:nvPr/>
            </p:nvSpPr>
            <p:spPr>
              <a:xfrm>
                <a:off x="2737939" y="2609527"/>
                <a:ext cx="84105" cy="83255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204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35"/>
              <p:cNvSpPr/>
              <p:nvPr/>
            </p:nvSpPr>
            <p:spPr>
              <a:xfrm>
                <a:off x="2951682" y="2747074"/>
                <a:ext cx="80611" cy="59579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2524" fill="none" extrusionOk="0">
                    <a:moveTo>
                      <a:pt x="0" y="594"/>
                    </a:moveTo>
                    <a:lnTo>
                      <a:pt x="3006" y="0"/>
                    </a:lnTo>
                    <a:lnTo>
                      <a:pt x="3414" y="1967"/>
                    </a:lnTo>
                    <a:lnTo>
                      <a:pt x="371" y="2524"/>
                    </a:lnTo>
                    <a:close/>
                  </a:path>
                </a:pathLst>
              </a:custGeom>
              <a:noFill/>
              <a:ln w="204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35"/>
              <p:cNvSpPr/>
              <p:nvPr/>
            </p:nvSpPr>
            <p:spPr>
              <a:xfrm>
                <a:off x="625032" y="2655109"/>
                <a:ext cx="904921" cy="1248280"/>
              </a:xfrm>
              <a:custGeom>
                <a:avLst/>
                <a:gdLst/>
                <a:ahLst/>
                <a:cxnLst/>
                <a:rect l="l" t="t" r="r" b="b"/>
                <a:pathLst>
                  <a:path w="38336" h="52882" extrusionOk="0">
                    <a:moveTo>
                      <a:pt x="30550" y="0"/>
                    </a:moveTo>
                    <a:cubicBezTo>
                      <a:pt x="29812" y="0"/>
                      <a:pt x="29083" y="344"/>
                      <a:pt x="28465" y="1150"/>
                    </a:cubicBezTo>
                    <a:cubicBezTo>
                      <a:pt x="26757" y="3340"/>
                      <a:pt x="27203" y="7904"/>
                      <a:pt x="22230" y="13730"/>
                    </a:cubicBezTo>
                    <a:cubicBezTo>
                      <a:pt x="18667" y="17887"/>
                      <a:pt x="21154" y="26200"/>
                      <a:pt x="15736" y="35254"/>
                    </a:cubicBezTo>
                    <a:cubicBezTo>
                      <a:pt x="15736" y="35254"/>
                      <a:pt x="11913" y="42528"/>
                      <a:pt x="1" y="50618"/>
                    </a:cubicBezTo>
                    <a:lnTo>
                      <a:pt x="3192" y="52882"/>
                    </a:lnTo>
                    <a:lnTo>
                      <a:pt x="23492" y="52845"/>
                    </a:lnTo>
                    <a:cubicBezTo>
                      <a:pt x="25013" y="51583"/>
                      <a:pt x="33474" y="45014"/>
                      <a:pt x="33474" y="34215"/>
                    </a:cubicBezTo>
                    <a:cubicBezTo>
                      <a:pt x="33437" y="30467"/>
                      <a:pt x="32769" y="26756"/>
                      <a:pt x="31470" y="23268"/>
                    </a:cubicBezTo>
                    <a:cubicBezTo>
                      <a:pt x="38336" y="17182"/>
                      <a:pt x="34922" y="4490"/>
                      <a:pt x="33957" y="2560"/>
                    </a:cubicBezTo>
                    <a:cubicBezTo>
                      <a:pt x="33176" y="1069"/>
                      <a:pt x="31850" y="0"/>
                      <a:pt x="30550" y="0"/>
                    </a:cubicBezTo>
                    <a:close/>
                  </a:path>
                </a:pathLst>
              </a:custGeom>
              <a:solidFill>
                <a:srgbClr val="FFCF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35"/>
              <p:cNvSpPr/>
              <p:nvPr/>
            </p:nvSpPr>
            <p:spPr>
              <a:xfrm>
                <a:off x="1182181" y="2672600"/>
                <a:ext cx="147177" cy="267374"/>
              </a:xfrm>
              <a:custGeom>
                <a:avLst/>
                <a:gdLst/>
                <a:ahLst/>
                <a:cxnLst/>
                <a:rect l="l" t="t" r="r" b="b"/>
                <a:pathLst>
                  <a:path w="6235" h="11327" extrusionOk="0">
                    <a:moveTo>
                      <a:pt x="5196" y="1"/>
                    </a:moveTo>
                    <a:cubicBezTo>
                      <a:pt x="5084" y="149"/>
                      <a:pt x="4973" y="261"/>
                      <a:pt x="4862" y="409"/>
                    </a:cubicBezTo>
                    <a:cubicBezTo>
                      <a:pt x="3340" y="2376"/>
                      <a:pt x="3488" y="6235"/>
                      <a:pt x="0" y="11208"/>
                    </a:cubicBezTo>
                    <a:cubicBezTo>
                      <a:pt x="318" y="11288"/>
                      <a:pt x="641" y="11326"/>
                      <a:pt x="962" y="11326"/>
                    </a:cubicBezTo>
                    <a:cubicBezTo>
                      <a:pt x="2140" y="11326"/>
                      <a:pt x="3295" y="10806"/>
                      <a:pt x="4082" y="9872"/>
                    </a:cubicBezTo>
                    <a:cubicBezTo>
                      <a:pt x="5604" y="8202"/>
                      <a:pt x="6235" y="4157"/>
                      <a:pt x="6086" y="2116"/>
                    </a:cubicBezTo>
                    <a:cubicBezTo>
                      <a:pt x="6049" y="1337"/>
                      <a:pt x="5715" y="595"/>
                      <a:pt x="5196" y="1"/>
                    </a:cubicBezTo>
                    <a:close/>
                  </a:path>
                </a:pathLst>
              </a:custGeom>
              <a:solidFill>
                <a:srgbClr val="FFE4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35"/>
              <p:cNvSpPr/>
              <p:nvPr/>
            </p:nvSpPr>
            <p:spPr>
              <a:xfrm>
                <a:off x="1780473" y="3420690"/>
                <a:ext cx="179492" cy="152701"/>
              </a:xfrm>
              <a:custGeom>
                <a:avLst/>
                <a:gdLst/>
                <a:ahLst/>
                <a:cxnLst/>
                <a:rect l="l" t="t" r="r" b="b"/>
                <a:pathLst>
                  <a:path w="7604" h="6469" extrusionOk="0">
                    <a:moveTo>
                      <a:pt x="5327" y="1"/>
                    </a:moveTo>
                    <a:cubicBezTo>
                      <a:pt x="5321" y="1"/>
                      <a:pt x="5314" y="1"/>
                      <a:pt x="5307" y="1"/>
                    </a:cubicBezTo>
                    <a:cubicBezTo>
                      <a:pt x="3303" y="38"/>
                      <a:pt x="1336" y="1671"/>
                      <a:pt x="1336" y="1671"/>
                    </a:cubicBezTo>
                    <a:cubicBezTo>
                      <a:pt x="0" y="2562"/>
                      <a:pt x="1188" y="6198"/>
                      <a:pt x="2079" y="6421"/>
                    </a:cubicBezTo>
                    <a:cubicBezTo>
                      <a:pt x="2200" y="6453"/>
                      <a:pt x="2344" y="6468"/>
                      <a:pt x="2506" y="6468"/>
                    </a:cubicBezTo>
                    <a:cubicBezTo>
                      <a:pt x="3837" y="6468"/>
                      <a:pt x="6354" y="5474"/>
                      <a:pt x="6717" y="5011"/>
                    </a:cubicBezTo>
                    <a:cubicBezTo>
                      <a:pt x="7604" y="3829"/>
                      <a:pt x="6726" y="1"/>
                      <a:pt x="5327" y="1"/>
                    </a:cubicBezTo>
                    <a:close/>
                  </a:path>
                </a:pathLst>
              </a:custGeom>
              <a:solidFill>
                <a:srgbClr val="FFE4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35"/>
              <p:cNvSpPr/>
              <p:nvPr/>
            </p:nvSpPr>
            <p:spPr>
              <a:xfrm>
                <a:off x="1729675" y="3646707"/>
                <a:ext cx="176849" cy="143023"/>
              </a:xfrm>
              <a:custGeom>
                <a:avLst/>
                <a:gdLst/>
                <a:ahLst/>
                <a:cxnLst/>
                <a:rect l="l" t="t" r="r" b="b"/>
                <a:pathLst>
                  <a:path w="7492" h="6059" extrusionOk="0">
                    <a:moveTo>
                      <a:pt x="5104" y="0"/>
                    </a:moveTo>
                    <a:cubicBezTo>
                      <a:pt x="5098" y="0"/>
                      <a:pt x="5091" y="0"/>
                      <a:pt x="5084" y="0"/>
                    </a:cubicBezTo>
                    <a:cubicBezTo>
                      <a:pt x="3748" y="112"/>
                      <a:pt x="2449" y="557"/>
                      <a:pt x="1336" y="1336"/>
                    </a:cubicBezTo>
                    <a:cubicBezTo>
                      <a:pt x="0" y="2264"/>
                      <a:pt x="1299" y="5827"/>
                      <a:pt x="2227" y="6012"/>
                    </a:cubicBezTo>
                    <a:cubicBezTo>
                      <a:pt x="2385" y="6044"/>
                      <a:pt x="2578" y="6058"/>
                      <a:pt x="2793" y="6058"/>
                    </a:cubicBezTo>
                    <a:cubicBezTo>
                      <a:pt x="4100" y="6058"/>
                      <a:pt x="6250" y="5530"/>
                      <a:pt x="6569" y="5085"/>
                    </a:cubicBezTo>
                    <a:cubicBezTo>
                      <a:pt x="7492" y="3866"/>
                      <a:pt x="6504" y="0"/>
                      <a:pt x="5104" y="0"/>
                    </a:cubicBezTo>
                    <a:close/>
                  </a:path>
                </a:pathLst>
              </a:custGeom>
              <a:solidFill>
                <a:srgbClr val="FFE4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35"/>
              <p:cNvSpPr/>
              <p:nvPr/>
            </p:nvSpPr>
            <p:spPr>
              <a:xfrm>
                <a:off x="1659592" y="3856934"/>
                <a:ext cx="176872" cy="142763"/>
              </a:xfrm>
              <a:custGeom>
                <a:avLst/>
                <a:gdLst/>
                <a:ahLst/>
                <a:cxnLst/>
                <a:rect l="l" t="t" r="r" b="b"/>
                <a:pathLst>
                  <a:path w="7493" h="6048" extrusionOk="0">
                    <a:moveTo>
                      <a:pt x="5104" y="1"/>
                    </a:moveTo>
                    <a:cubicBezTo>
                      <a:pt x="5098" y="1"/>
                      <a:pt x="5091" y="1"/>
                      <a:pt x="5084" y="1"/>
                    </a:cubicBezTo>
                    <a:cubicBezTo>
                      <a:pt x="3748" y="112"/>
                      <a:pt x="2450" y="558"/>
                      <a:pt x="1336" y="1337"/>
                    </a:cubicBezTo>
                    <a:cubicBezTo>
                      <a:pt x="0" y="2265"/>
                      <a:pt x="1299" y="5790"/>
                      <a:pt x="2227" y="6013"/>
                    </a:cubicBezTo>
                    <a:cubicBezTo>
                      <a:pt x="2365" y="6037"/>
                      <a:pt x="2532" y="6048"/>
                      <a:pt x="2721" y="6048"/>
                    </a:cubicBezTo>
                    <a:cubicBezTo>
                      <a:pt x="4003" y="6048"/>
                      <a:pt x="6245" y="5538"/>
                      <a:pt x="6569" y="5085"/>
                    </a:cubicBezTo>
                    <a:cubicBezTo>
                      <a:pt x="7492" y="3866"/>
                      <a:pt x="6504" y="1"/>
                      <a:pt x="5104" y="1"/>
                    </a:cubicBezTo>
                    <a:close/>
                  </a:path>
                </a:pathLst>
              </a:custGeom>
              <a:solidFill>
                <a:srgbClr val="FFE4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35"/>
              <p:cNvSpPr/>
              <p:nvPr/>
            </p:nvSpPr>
            <p:spPr>
              <a:xfrm>
                <a:off x="1548342" y="4128320"/>
                <a:ext cx="145430" cy="74615"/>
              </a:xfrm>
              <a:custGeom>
                <a:avLst/>
                <a:gdLst/>
                <a:ahLst/>
                <a:cxnLst/>
                <a:rect l="l" t="t" r="r" b="b"/>
                <a:pathLst>
                  <a:path w="6161" h="3161" extrusionOk="0">
                    <a:moveTo>
                      <a:pt x="2080" y="0"/>
                    </a:moveTo>
                    <a:cubicBezTo>
                      <a:pt x="1778" y="0"/>
                      <a:pt x="1509" y="15"/>
                      <a:pt x="1299" y="45"/>
                    </a:cubicBezTo>
                    <a:cubicBezTo>
                      <a:pt x="668" y="119"/>
                      <a:pt x="223" y="787"/>
                      <a:pt x="0" y="1307"/>
                    </a:cubicBezTo>
                    <a:cubicBezTo>
                      <a:pt x="882" y="2645"/>
                      <a:pt x="2436" y="3160"/>
                      <a:pt x="4377" y="3160"/>
                    </a:cubicBezTo>
                    <a:cubicBezTo>
                      <a:pt x="4805" y="3160"/>
                      <a:pt x="5252" y="3135"/>
                      <a:pt x="5715" y="3088"/>
                    </a:cubicBezTo>
                    <a:cubicBezTo>
                      <a:pt x="5975" y="2198"/>
                      <a:pt x="6161" y="1047"/>
                      <a:pt x="5641" y="676"/>
                    </a:cubicBezTo>
                    <a:cubicBezTo>
                      <a:pt x="4990" y="232"/>
                      <a:pt x="3275" y="0"/>
                      <a:pt x="2080" y="0"/>
                    </a:cubicBezTo>
                    <a:close/>
                  </a:path>
                </a:pathLst>
              </a:custGeom>
              <a:solidFill>
                <a:srgbClr val="FFE4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968;p35"/>
              <p:cNvSpPr/>
              <p:nvPr/>
            </p:nvSpPr>
            <p:spPr>
              <a:xfrm>
                <a:off x="1088445" y="2671726"/>
                <a:ext cx="468677" cy="1260578"/>
              </a:xfrm>
              <a:custGeom>
                <a:avLst/>
                <a:gdLst/>
                <a:ahLst/>
                <a:cxnLst/>
                <a:rect l="l" t="t" r="r" b="b"/>
                <a:pathLst>
                  <a:path w="19855" h="53403" extrusionOk="0">
                    <a:moveTo>
                      <a:pt x="12840" y="1"/>
                    </a:moveTo>
                    <a:lnTo>
                      <a:pt x="12840" y="1"/>
                    </a:lnTo>
                    <a:cubicBezTo>
                      <a:pt x="13546" y="1485"/>
                      <a:pt x="15030" y="5308"/>
                      <a:pt x="14882" y="10948"/>
                    </a:cubicBezTo>
                    <a:cubicBezTo>
                      <a:pt x="14696" y="15364"/>
                      <a:pt x="12692" y="19521"/>
                      <a:pt x="9352" y="22415"/>
                    </a:cubicBezTo>
                    <a:cubicBezTo>
                      <a:pt x="9352" y="22415"/>
                      <a:pt x="12321" y="26238"/>
                      <a:pt x="11764" y="34699"/>
                    </a:cubicBezTo>
                    <a:cubicBezTo>
                      <a:pt x="11096" y="45572"/>
                      <a:pt x="5307" y="49432"/>
                      <a:pt x="0" y="53402"/>
                    </a:cubicBezTo>
                    <a:lnTo>
                      <a:pt x="3860" y="52141"/>
                    </a:lnTo>
                    <a:cubicBezTo>
                      <a:pt x="19854" y="41898"/>
                      <a:pt x="11838" y="22564"/>
                      <a:pt x="11838" y="22564"/>
                    </a:cubicBezTo>
                    <a:cubicBezTo>
                      <a:pt x="18704" y="16478"/>
                      <a:pt x="15290" y="3786"/>
                      <a:pt x="14325" y="1856"/>
                    </a:cubicBezTo>
                    <a:cubicBezTo>
                      <a:pt x="13954" y="1151"/>
                      <a:pt x="13434" y="520"/>
                      <a:pt x="12840" y="1"/>
                    </a:cubicBezTo>
                    <a:close/>
                  </a:path>
                </a:pathLst>
              </a:custGeom>
              <a:solidFill>
                <a:srgbClr val="FFC5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969;p35"/>
              <p:cNvSpPr/>
              <p:nvPr/>
            </p:nvSpPr>
            <p:spPr>
              <a:xfrm>
                <a:off x="2579384" y="3503921"/>
                <a:ext cx="155935" cy="161199"/>
              </a:xfrm>
              <a:custGeom>
                <a:avLst/>
                <a:gdLst/>
                <a:ahLst/>
                <a:cxnLst/>
                <a:rect l="l" t="t" r="r" b="b"/>
                <a:pathLst>
                  <a:path w="6606" h="6829" extrusionOk="0">
                    <a:moveTo>
                      <a:pt x="1522" y="1670"/>
                    </a:moveTo>
                    <a:lnTo>
                      <a:pt x="4639" y="2710"/>
                    </a:lnTo>
                    <a:lnTo>
                      <a:pt x="2153" y="4899"/>
                    </a:lnTo>
                    <a:lnTo>
                      <a:pt x="1522" y="1670"/>
                    </a:lnTo>
                    <a:close/>
                    <a:moveTo>
                      <a:pt x="705" y="1"/>
                    </a:moveTo>
                    <a:cubicBezTo>
                      <a:pt x="631" y="1"/>
                      <a:pt x="557" y="1"/>
                      <a:pt x="483" y="38"/>
                    </a:cubicBezTo>
                    <a:cubicBezTo>
                      <a:pt x="371" y="75"/>
                      <a:pt x="297" y="112"/>
                      <a:pt x="223" y="186"/>
                    </a:cubicBezTo>
                    <a:cubicBezTo>
                      <a:pt x="149" y="223"/>
                      <a:pt x="111" y="297"/>
                      <a:pt x="74" y="409"/>
                    </a:cubicBezTo>
                    <a:cubicBezTo>
                      <a:pt x="37" y="483"/>
                      <a:pt x="0" y="557"/>
                      <a:pt x="0" y="631"/>
                    </a:cubicBezTo>
                    <a:cubicBezTo>
                      <a:pt x="0" y="631"/>
                      <a:pt x="0" y="668"/>
                      <a:pt x="0" y="668"/>
                    </a:cubicBezTo>
                    <a:cubicBezTo>
                      <a:pt x="0" y="706"/>
                      <a:pt x="0" y="780"/>
                      <a:pt x="0" y="817"/>
                    </a:cubicBezTo>
                    <a:lnTo>
                      <a:pt x="1076" y="6272"/>
                    </a:lnTo>
                    <a:cubicBezTo>
                      <a:pt x="1076" y="6346"/>
                      <a:pt x="1113" y="6383"/>
                      <a:pt x="1113" y="6458"/>
                    </a:cubicBezTo>
                    <a:cubicBezTo>
                      <a:pt x="1151" y="6532"/>
                      <a:pt x="1188" y="6606"/>
                      <a:pt x="1262" y="6643"/>
                    </a:cubicBezTo>
                    <a:cubicBezTo>
                      <a:pt x="1336" y="6717"/>
                      <a:pt x="1410" y="6755"/>
                      <a:pt x="1485" y="6792"/>
                    </a:cubicBezTo>
                    <a:cubicBezTo>
                      <a:pt x="1559" y="6792"/>
                      <a:pt x="1633" y="6829"/>
                      <a:pt x="1707" y="6829"/>
                    </a:cubicBezTo>
                    <a:lnTo>
                      <a:pt x="1781" y="6829"/>
                    </a:lnTo>
                    <a:cubicBezTo>
                      <a:pt x="1856" y="6829"/>
                      <a:pt x="1930" y="6792"/>
                      <a:pt x="2004" y="6755"/>
                    </a:cubicBezTo>
                    <a:cubicBezTo>
                      <a:pt x="2078" y="6717"/>
                      <a:pt x="2115" y="6680"/>
                      <a:pt x="2153" y="6643"/>
                    </a:cubicBezTo>
                    <a:lnTo>
                      <a:pt x="6383" y="3006"/>
                    </a:lnTo>
                    <a:cubicBezTo>
                      <a:pt x="6420" y="2969"/>
                      <a:pt x="6457" y="2932"/>
                      <a:pt x="6494" y="2858"/>
                    </a:cubicBezTo>
                    <a:cubicBezTo>
                      <a:pt x="6532" y="2821"/>
                      <a:pt x="6569" y="2747"/>
                      <a:pt x="6606" y="2635"/>
                    </a:cubicBezTo>
                    <a:cubicBezTo>
                      <a:pt x="6606" y="2598"/>
                      <a:pt x="6606" y="2561"/>
                      <a:pt x="6606" y="2487"/>
                    </a:cubicBezTo>
                    <a:cubicBezTo>
                      <a:pt x="6606" y="2450"/>
                      <a:pt x="6606" y="2413"/>
                      <a:pt x="6606" y="2376"/>
                    </a:cubicBezTo>
                    <a:cubicBezTo>
                      <a:pt x="6569" y="2301"/>
                      <a:pt x="6532" y="2190"/>
                      <a:pt x="6494" y="2116"/>
                    </a:cubicBezTo>
                    <a:cubicBezTo>
                      <a:pt x="6457" y="2042"/>
                      <a:pt x="6383" y="2004"/>
                      <a:pt x="6309" y="1967"/>
                    </a:cubicBezTo>
                    <a:cubicBezTo>
                      <a:pt x="6272" y="1930"/>
                      <a:pt x="6198" y="1893"/>
                      <a:pt x="6160" y="1893"/>
                    </a:cubicBezTo>
                    <a:lnTo>
                      <a:pt x="891" y="38"/>
                    </a:lnTo>
                    <a:cubicBezTo>
                      <a:pt x="817" y="38"/>
                      <a:pt x="779" y="38"/>
                      <a:pt x="705" y="1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" name="Google Shape;970;p35"/>
              <p:cNvSpPr/>
              <p:nvPr/>
            </p:nvSpPr>
            <p:spPr>
              <a:xfrm>
                <a:off x="1466291" y="1947431"/>
                <a:ext cx="128506" cy="140048"/>
              </a:xfrm>
              <a:custGeom>
                <a:avLst/>
                <a:gdLst/>
                <a:ahLst/>
                <a:cxnLst/>
                <a:rect l="l" t="t" r="r" b="b"/>
                <a:pathLst>
                  <a:path w="5444" h="5933" extrusionOk="0">
                    <a:moveTo>
                      <a:pt x="888" y="0"/>
                    </a:moveTo>
                    <a:cubicBezTo>
                      <a:pt x="420" y="0"/>
                      <a:pt x="1" y="538"/>
                      <a:pt x="359" y="1034"/>
                    </a:cubicBezTo>
                    <a:lnTo>
                      <a:pt x="4181" y="5673"/>
                    </a:lnTo>
                    <a:cubicBezTo>
                      <a:pt x="4330" y="5821"/>
                      <a:pt x="4515" y="5932"/>
                      <a:pt x="4701" y="5932"/>
                    </a:cubicBezTo>
                    <a:cubicBezTo>
                      <a:pt x="4849" y="5932"/>
                      <a:pt x="4998" y="5858"/>
                      <a:pt x="5109" y="5784"/>
                    </a:cubicBezTo>
                    <a:cubicBezTo>
                      <a:pt x="5406" y="5524"/>
                      <a:pt x="5443" y="5116"/>
                      <a:pt x="5220" y="4856"/>
                    </a:cubicBezTo>
                    <a:lnTo>
                      <a:pt x="1361" y="217"/>
                    </a:lnTo>
                    <a:cubicBezTo>
                      <a:pt x="1218" y="65"/>
                      <a:pt x="1050" y="0"/>
                      <a:pt x="888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" name="Google Shape;971;p35"/>
              <p:cNvSpPr/>
              <p:nvPr/>
            </p:nvSpPr>
            <p:spPr>
              <a:xfrm>
                <a:off x="1459870" y="1955102"/>
                <a:ext cx="150505" cy="122746"/>
              </a:xfrm>
              <a:custGeom>
                <a:avLst/>
                <a:gdLst/>
                <a:ahLst/>
                <a:cxnLst/>
                <a:rect l="l" t="t" r="r" b="b"/>
                <a:pathLst>
                  <a:path w="6376" h="5200" extrusionOk="0">
                    <a:moveTo>
                      <a:pt x="5389" y="1"/>
                    </a:moveTo>
                    <a:cubicBezTo>
                      <a:pt x="5241" y="1"/>
                      <a:pt x="5084" y="56"/>
                      <a:pt x="4936" y="189"/>
                    </a:cubicBezTo>
                    <a:lnTo>
                      <a:pt x="297" y="4049"/>
                    </a:lnTo>
                    <a:cubicBezTo>
                      <a:pt x="37" y="4271"/>
                      <a:pt x="0" y="4680"/>
                      <a:pt x="223" y="4976"/>
                    </a:cubicBezTo>
                    <a:cubicBezTo>
                      <a:pt x="334" y="5125"/>
                      <a:pt x="520" y="5199"/>
                      <a:pt x="742" y="5199"/>
                    </a:cubicBezTo>
                    <a:cubicBezTo>
                      <a:pt x="891" y="5199"/>
                      <a:pt x="1039" y="5162"/>
                      <a:pt x="1150" y="5051"/>
                    </a:cubicBezTo>
                    <a:lnTo>
                      <a:pt x="5789" y="1191"/>
                    </a:lnTo>
                    <a:cubicBezTo>
                      <a:pt x="6375" y="781"/>
                      <a:pt x="5944" y="1"/>
                      <a:pt x="5389" y="1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2" name="Google Shape;972;p35"/>
              <p:cNvSpPr/>
              <p:nvPr/>
            </p:nvSpPr>
            <p:spPr>
              <a:xfrm>
                <a:off x="2643448" y="4082220"/>
                <a:ext cx="93641" cy="161930"/>
              </a:xfrm>
              <a:custGeom>
                <a:avLst/>
                <a:gdLst/>
                <a:ahLst/>
                <a:cxnLst/>
                <a:rect l="l" t="t" r="r" b="b"/>
                <a:pathLst>
                  <a:path w="3967" h="6860" extrusionOk="0">
                    <a:moveTo>
                      <a:pt x="857" y="0"/>
                    </a:moveTo>
                    <a:cubicBezTo>
                      <a:pt x="429" y="0"/>
                      <a:pt x="0" y="414"/>
                      <a:pt x="218" y="922"/>
                    </a:cubicBezTo>
                    <a:lnTo>
                      <a:pt x="2667" y="6451"/>
                    </a:lnTo>
                    <a:cubicBezTo>
                      <a:pt x="2741" y="6674"/>
                      <a:pt x="3001" y="6823"/>
                      <a:pt x="3261" y="6860"/>
                    </a:cubicBezTo>
                    <a:cubicBezTo>
                      <a:pt x="3335" y="6823"/>
                      <a:pt x="3409" y="6823"/>
                      <a:pt x="3484" y="6785"/>
                    </a:cubicBezTo>
                    <a:cubicBezTo>
                      <a:pt x="3818" y="6637"/>
                      <a:pt x="3966" y="6229"/>
                      <a:pt x="3855" y="5932"/>
                    </a:cubicBezTo>
                    <a:lnTo>
                      <a:pt x="1443" y="402"/>
                    </a:lnTo>
                    <a:cubicBezTo>
                      <a:pt x="1313" y="118"/>
                      <a:pt x="1085" y="0"/>
                      <a:pt x="857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3" name="Google Shape;973;p35"/>
              <p:cNvSpPr/>
              <p:nvPr/>
            </p:nvSpPr>
            <p:spPr>
              <a:xfrm>
                <a:off x="2604783" y="4118359"/>
                <a:ext cx="174748" cy="88991"/>
              </a:xfrm>
              <a:custGeom>
                <a:avLst/>
                <a:gdLst/>
                <a:ahLst/>
                <a:cxnLst/>
                <a:rect l="l" t="t" r="r" b="b"/>
                <a:pathLst>
                  <a:path w="7403" h="3770" extrusionOk="0">
                    <a:moveTo>
                      <a:pt x="6442" y="0"/>
                    </a:moveTo>
                    <a:cubicBezTo>
                      <a:pt x="6354" y="0"/>
                      <a:pt x="6259" y="19"/>
                      <a:pt x="6161" y="59"/>
                    </a:cubicBezTo>
                    <a:lnTo>
                      <a:pt x="668" y="2508"/>
                    </a:lnTo>
                    <a:cubicBezTo>
                      <a:pt x="0" y="2805"/>
                      <a:pt x="186" y="3770"/>
                      <a:pt x="928" y="3770"/>
                    </a:cubicBezTo>
                    <a:cubicBezTo>
                      <a:pt x="1002" y="3770"/>
                      <a:pt x="1114" y="3733"/>
                      <a:pt x="1188" y="3696"/>
                    </a:cubicBezTo>
                    <a:lnTo>
                      <a:pt x="6717" y="1284"/>
                    </a:lnTo>
                    <a:cubicBezTo>
                      <a:pt x="7402" y="957"/>
                      <a:pt x="7084" y="0"/>
                      <a:pt x="6442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974;p35"/>
              <p:cNvSpPr/>
              <p:nvPr/>
            </p:nvSpPr>
            <p:spPr>
              <a:xfrm>
                <a:off x="666223" y="3175434"/>
                <a:ext cx="187471" cy="141040"/>
              </a:xfrm>
              <a:custGeom>
                <a:avLst/>
                <a:gdLst/>
                <a:ahLst/>
                <a:cxnLst/>
                <a:rect l="l" t="t" r="r" b="b"/>
                <a:pathLst>
                  <a:path w="7942" h="5975" extrusionOk="0">
                    <a:moveTo>
                      <a:pt x="4119" y="1151"/>
                    </a:moveTo>
                    <a:lnTo>
                      <a:pt x="4119" y="1188"/>
                    </a:lnTo>
                    <a:cubicBezTo>
                      <a:pt x="5567" y="1188"/>
                      <a:pt x="6420" y="2821"/>
                      <a:pt x="5641" y="4045"/>
                    </a:cubicBezTo>
                    <a:cubicBezTo>
                      <a:pt x="5270" y="4565"/>
                      <a:pt x="4713" y="4862"/>
                      <a:pt x="4119" y="4862"/>
                    </a:cubicBezTo>
                    <a:cubicBezTo>
                      <a:pt x="1633" y="4862"/>
                      <a:pt x="1633" y="1151"/>
                      <a:pt x="4119" y="1151"/>
                    </a:cubicBezTo>
                    <a:close/>
                    <a:moveTo>
                      <a:pt x="4119" y="0"/>
                    </a:moveTo>
                    <a:cubicBezTo>
                      <a:pt x="3934" y="0"/>
                      <a:pt x="3711" y="0"/>
                      <a:pt x="3526" y="37"/>
                    </a:cubicBezTo>
                    <a:cubicBezTo>
                      <a:pt x="0" y="742"/>
                      <a:pt x="482" y="5975"/>
                      <a:pt x="4119" y="5975"/>
                    </a:cubicBezTo>
                    <a:cubicBezTo>
                      <a:pt x="5084" y="5975"/>
                      <a:pt x="6012" y="5492"/>
                      <a:pt x="6569" y="4676"/>
                    </a:cubicBezTo>
                    <a:cubicBezTo>
                      <a:pt x="7942" y="2672"/>
                      <a:pt x="6494" y="0"/>
                      <a:pt x="4119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975;p35"/>
              <p:cNvSpPr/>
              <p:nvPr/>
            </p:nvSpPr>
            <p:spPr>
              <a:xfrm>
                <a:off x="2251747" y="1660087"/>
                <a:ext cx="193632" cy="159782"/>
              </a:xfrm>
              <a:custGeom>
                <a:avLst/>
                <a:gdLst/>
                <a:ahLst/>
                <a:cxnLst/>
                <a:rect l="l" t="t" r="r" b="b"/>
                <a:pathLst>
                  <a:path w="8203" h="6769" extrusionOk="0">
                    <a:moveTo>
                      <a:pt x="2376" y="1480"/>
                    </a:moveTo>
                    <a:lnTo>
                      <a:pt x="6607" y="2964"/>
                    </a:lnTo>
                    <a:lnTo>
                      <a:pt x="5827" y="5265"/>
                    </a:lnTo>
                    <a:lnTo>
                      <a:pt x="1560" y="3781"/>
                    </a:lnTo>
                    <a:lnTo>
                      <a:pt x="2376" y="1480"/>
                    </a:lnTo>
                    <a:close/>
                    <a:moveTo>
                      <a:pt x="1973" y="0"/>
                    </a:moveTo>
                    <a:cubicBezTo>
                      <a:pt x="1683" y="0"/>
                      <a:pt x="1426" y="173"/>
                      <a:pt x="1337" y="441"/>
                    </a:cubicBezTo>
                    <a:lnTo>
                      <a:pt x="112" y="3966"/>
                    </a:lnTo>
                    <a:cubicBezTo>
                      <a:pt x="1" y="4300"/>
                      <a:pt x="149" y="4634"/>
                      <a:pt x="446" y="4783"/>
                    </a:cubicBezTo>
                    <a:lnTo>
                      <a:pt x="520" y="4820"/>
                    </a:lnTo>
                    <a:lnTo>
                      <a:pt x="6013" y="6712"/>
                    </a:lnTo>
                    <a:cubicBezTo>
                      <a:pt x="6087" y="6750"/>
                      <a:pt x="6170" y="6768"/>
                      <a:pt x="6259" y="6768"/>
                    </a:cubicBezTo>
                    <a:cubicBezTo>
                      <a:pt x="6347" y="6768"/>
                      <a:pt x="6440" y="6750"/>
                      <a:pt x="6532" y="6712"/>
                    </a:cubicBezTo>
                    <a:cubicBezTo>
                      <a:pt x="6681" y="6601"/>
                      <a:pt x="6792" y="6490"/>
                      <a:pt x="6866" y="6304"/>
                    </a:cubicBezTo>
                    <a:lnTo>
                      <a:pt x="8091" y="2779"/>
                    </a:lnTo>
                    <a:cubicBezTo>
                      <a:pt x="8202" y="2445"/>
                      <a:pt x="8017" y="2074"/>
                      <a:pt x="7683" y="1962"/>
                    </a:cubicBezTo>
                    <a:lnTo>
                      <a:pt x="2190" y="33"/>
                    </a:lnTo>
                    <a:cubicBezTo>
                      <a:pt x="2117" y="11"/>
                      <a:pt x="2044" y="0"/>
                      <a:pt x="1973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976;p35"/>
              <p:cNvSpPr/>
              <p:nvPr/>
            </p:nvSpPr>
            <p:spPr>
              <a:xfrm>
                <a:off x="905419" y="2392984"/>
                <a:ext cx="113021" cy="96049"/>
              </a:xfrm>
              <a:custGeom>
                <a:avLst/>
                <a:gdLst/>
                <a:ahLst/>
                <a:cxnLst/>
                <a:rect l="l" t="t" r="r" b="b"/>
                <a:pathLst>
                  <a:path w="4788" h="4069" extrusionOk="0">
                    <a:moveTo>
                      <a:pt x="2813" y="0"/>
                    </a:moveTo>
                    <a:cubicBezTo>
                      <a:pt x="2791" y="0"/>
                      <a:pt x="2769" y="1"/>
                      <a:pt x="2747" y="1"/>
                    </a:cubicBezTo>
                    <a:cubicBezTo>
                      <a:pt x="928" y="1"/>
                      <a:pt x="1" y="2191"/>
                      <a:pt x="1300" y="3453"/>
                    </a:cubicBezTo>
                    <a:cubicBezTo>
                      <a:pt x="1713" y="3878"/>
                      <a:pt x="2230" y="4068"/>
                      <a:pt x="2738" y="4068"/>
                    </a:cubicBezTo>
                    <a:cubicBezTo>
                      <a:pt x="3781" y="4068"/>
                      <a:pt x="4788" y="3265"/>
                      <a:pt x="4788" y="2042"/>
                    </a:cubicBezTo>
                    <a:cubicBezTo>
                      <a:pt x="4788" y="914"/>
                      <a:pt x="3931" y="0"/>
                      <a:pt x="2813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35"/>
              <p:cNvSpPr/>
              <p:nvPr/>
            </p:nvSpPr>
            <p:spPr>
              <a:xfrm>
                <a:off x="3775969" y="2729559"/>
                <a:ext cx="125295" cy="106671"/>
              </a:xfrm>
              <a:custGeom>
                <a:avLst/>
                <a:gdLst/>
                <a:ahLst/>
                <a:cxnLst/>
                <a:rect l="l" t="t" r="r" b="b"/>
                <a:pathLst>
                  <a:path w="5308" h="4519" extrusionOk="0">
                    <a:moveTo>
                      <a:pt x="3044" y="0"/>
                    </a:moveTo>
                    <a:cubicBezTo>
                      <a:pt x="1040" y="0"/>
                      <a:pt x="1" y="2412"/>
                      <a:pt x="1448" y="3860"/>
                    </a:cubicBezTo>
                    <a:cubicBezTo>
                      <a:pt x="1903" y="4315"/>
                      <a:pt x="2467" y="4519"/>
                      <a:pt x="3021" y="4519"/>
                    </a:cubicBezTo>
                    <a:cubicBezTo>
                      <a:pt x="4184" y="4519"/>
                      <a:pt x="5308" y="3621"/>
                      <a:pt x="5308" y="2264"/>
                    </a:cubicBezTo>
                    <a:cubicBezTo>
                      <a:pt x="5308" y="1002"/>
                      <a:pt x="4306" y="0"/>
                      <a:pt x="3044" y="0"/>
                    </a:cubicBez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35"/>
              <p:cNvSpPr/>
              <p:nvPr/>
            </p:nvSpPr>
            <p:spPr>
              <a:xfrm>
                <a:off x="3313453" y="2029647"/>
                <a:ext cx="160325" cy="112147"/>
              </a:xfrm>
              <a:custGeom>
                <a:avLst/>
                <a:gdLst/>
                <a:ahLst/>
                <a:cxnLst/>
                <a:rect l="l" t="t" r="r" b="b"/>
                <a:pathLst>
                  <a:path w="6792" h="4751" extrusionOk="0">
                    <a:moveTo>
                      <a:pt x="817" y="0"/>
                    </a:moveTo>
                    <a:lnTo>
                      <a:pt x="1" y="3266"/>
                    </a:lnTo>
                    <a:lnTo>
                      <a:pt x="6013" y="4750"/>
                    </a:lnTo>
                    <a:lnTo>
                      <a:pt x="6792" y="1484"/>
                    </a:lnTo>
                    <a:lnTo>
                      <a:pt x="817" y="0"/>
                    </a:lnTo>
                    <a:close/>
                  </a:path>
                </a:pathLst>
              </a:custGeom>
              <a:solidFill>
                <a:srgbClr val="9451C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35"/>
              <p:cNvSpPr/>
              <p:nvPr/>
            </p:nvSpPr>
            <p:spPr>
              <a:xfrm>
                <a:off x="624159" y="3670360"/>
                <a:ext cx="927700" cy="691178"/>
              </a:xfrm>
              <a:custGeom>
                <a:avLst/>
                <a:gdLst/>
                <a:ahLst/>
                <a:cxnLst/>
                <a:rect l="l" t="t" r="r" b="b"/>
                <a:pathLst>
                  <a:path w="39301" h="29281" extrusionOk="0">
                    <a:moveTo>
                      <a:pt x="9315" y="0"/>
                    </a:moveTo>
                    <a:lnTo>
                      <a:pt x="9315" y="0"/>
                    </a:lnTo>
                    <a:cubicBezTo>
                      <a:pt x="6384" y="2747"/>
                      <a:pt x="3266" y="5307"/>
                      <a:pt x="1" y="7645"/>
                    </a:cubicBezTo>
                    <a:cubicBezTo>
                      <a:pt x="1448" y="10800"/>
                      <a:pt x="3155" y="13843"/>
                      <a:pt x="5085" y="16737"/>
                    </a:cubicBezTo>
                    <a:cubicBezTo>
                      <a:pt x="8239" y="21376"/>
                      <a:pt x="12878" y="25606"/>
                      <a:pt x="18556" y="29280"/>
                    </a:cubicBezTo>
                    <a:lnTo>
                      <a:pt x="19372" y="28909"/>
                    </a:lnTo>
                    <a:lnTo>
                      <a:pt x="19558" y="28835"/>
                    </a:lnTo>
                    <a:cubicBezTo>
                      <a:pt x="20374" y="28427"/>
                      <a:pt x="21191" y="28056"/>
                      <a:pt x="22007" y="27685"/>
                    </a:cubicBezTo>
                    <a:lnTo>
                      <a:pt x="22119" y="27648"/>
                    </a:lnTo>
                    <a:lnTo>
                      <a:pt x="23269" y="27128"/>
                    </a:lnTo>
                    <a:cubicBezTo>
                      <a:pt x="28873" y="24679"/>
                      <a:pt x="34588" y="22526"/>
                      <a:pt x="39301" y="20856"/>
                    </a:cubicBezTo>
                    <a:cubicBezTo>
                      <a:pt x="38781" y="20226"/>
                      <a:pt x="38484" y="19446"/>
                      <a:pt x="38373" y="18667"/>
                    </a:cubicBezTo>
                    <a:lnTo>
                      <a:pt x="38484" y="18667"/>
                    </a:lnTo>
                    <a:cubicBezTo>
                      <a:pt x="35849" y="17962"/>
                      <a:pt x="33549" y="16255"/>
                      <a:pt x="32138" y="13917"/>
                    </a:cubicBezTo>
                    <a:lnTo>
                      <a:pt x="32138" y="13917"/>
                    </a:lnTo>
                    <a:cubicBezTo>
                      <a:pt x="33140" y="17850"/>
                      <a:pt x="29949" y="20188"/>
                      <a:pt x="24865" y="22675"/>
                    </a:cubicBezTo>
                    <a:cubicBezTo>
                      <a:pt x="24865" y="22675"/>
                      <a:pt x="22750" y="23635"/>
                      <a:pt x="20002" y="23635"/>
                    </a:cubicBezTo>
                    <a:cubicBezTo>
                      <a:pt x="16614" y="23635"/>
                      <a:pt x="12264" y="22176"/>
                      <a:pt x="9724" y="15661"/>
                    </a:cubicBezTo>
                    <a:cubicBezTo>
                      <a:pt x="7868" y="10874"/>
                      <a:pt x="8313" y="4899"/>
                      <a:pt x="9315" y="0"/>
                    </a:cubicBezTo>
                    <a:close/>
                  </a:path>
                </a:pathLst>
              </a:custGeom>
              <a:solidFill>
                <a:srgbClr val="FFC56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35"/>
              <p:cNvSpPr/>
              <p:nvPr/>
            </p:nvSpPr>
            <p:spPr>
              <a:xfrm>
                <a:off x="1931144" y="3005761"/>
                <a:ext cx="423804" cy="351856"/>
              </a:xfrm>
              <a:custGeom>
                <a:avLst/>
                <a:gdLst/>
                <a:ahLst/>
                <a:cxnLst/>
                <a:rect l="l" t="t" r="r" b="b"/>
                <a:pathLst>
                  <a:path w="17954" h="14906" extrusionOk="0">
                    <a:moveTo>
                      <a:pt x="9700" y="1"/>
                    </a:moveTo>
                    <a:cubicBezTo>
                      <a:pt x="9231" y="1"/>
                      <a:pt x="8754" y="45"/>
                      <a:pt x="8276" y="137"/>
                    </a:cubicBezTo>
                    <a:cubicBezTo>
                      <a:pt x="1745" y="1362"/>
                      <a:pt x="0" y="9897"/>
                      <a:pt x="5493" y="13608"/>
                    </a:cubicBezTo>
                    <a:cubicBezTo>
                      <a:pt x="6820" y="14505"/>
                      <a:pt x="8252" y="14906"/>
                      <a:pt x="9641" y="14906"/>
                    </a:cubicBezTo>
                    <a:cubicBezTo>
                      <a:pt x="14002" y="14906"/>
                      <a:pt x="17954" y="10963"/>
                      <a:pt x="16997" y="6038"/>
                    </a:cubicBezTo>
                    <a:cubicBezTo>
                      <a:pt x="16310" y="2471"/>
                      <a:pt x="13199" y="1"/>
                      <a:pt x="9700" y="1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35"/>
              <p:cNvSpPr/>
              <p:nvPr/>
            </p:nvSpPr>
            <p:spPr>
              <a:xfrm>
                <a:off x="1980195" y="3043128"/>
                <a:ext cx="332618" cy="276651"/>
              </a:xfrm>
              <a:custGeom>
                <a:avLst/>
                <a:gdLst/>
                <a:ahLst/>
                <a:cxnLst/>
                <a:rect l="l" t="t" r="r" b="b"/>
                <a:pathLst>
                  <a:path w="14091" h="11720" extrusionOk="0">
                    <a:moveTo>
                      <a:pt x="7630" y="0"/>
                    </a:moveTo>
                    <a:cubicBezTo>
                      <a:pt x="7256" y="0"/>
                      <a:pt x="6876" y="37"/>
                      <a:pt x="6495" y="113"/>
                    </a:cubicBezTo>
                    <a:cubicBezTo>
                      <a:pt x="1374" y="1115"/>
                      <a:pt x="1" y="7758"/>
                      <a:pt x="4305" y="10689"/>
                    </a:cubicBezTo>
                    <a:cubicBezTo>
                      <a:pt x="5360" y="11401"/>
                      <a:pt x="6493" y="11719"/>
                      <a:pt x="7591" y="11719"/>
                    </a:cubicBezTo>
                    <a:cubicBezTo>
                      <a:pt x="11014" y="11719"/>
                      <a:pt x="14091" y="8629"/>
                      <a:pt x="13360" y="4752"/>
                    </a:cubicBezTo>
                    <a:cubicBezTo>
                      <a:pt x="12806" y="1945"/>
                      <a:pt x="10357" y="0"/>
                      <a:pt x="76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35"/>
              <p:cNvSpPr/>
              <p:nvPr/>
            </p:nvSpPr>
            <p:spPr>
              <a:xfrm>
                <a:off x="2044141" y="3075561"/>
                <a:ext cx="268955" cy="243131"/>
              </a:xfrm>
              <a:custGeom>
                <a:avLst/>
                <a:gdLst/>
                <a:ahLst/>
                <a:cxnLst/>
                <a:rect l="l" t="t" r="r" b="b"/>
                <a:pathLst>
                  <a:path w="11394" h="10300" extrusionOk="0">
                    <a:moveTo>
                      <a:pt x="8647" y="1"/>
                    </a:moveTo>
                    <a:lnTo>
                      <a:pt x="8647" y="1"/>
                    </a:lnTo>
                    <a:cubicBezTo>
                      <a:pt x="10280" y="2413"/>
                      <a:pt x="9872" y="5678"/>
                      <a:pt x="7683" y="7608"/>
                    </a:cubicBezTo>
                    <a:cubicBezTo>
                      <a:pt x="6567" y="8611"/>
                      <a:pt x="5171" y="9112"/>
                      <a:pt x="3777" y="9112"/>
                    </a:cubicBezTo>
                    <a:cubicBezTo>
                      <a:pt x="2434" y="9112"/>
                      <a:pt x="1093" y="8648"/>
                      <a:pt x="1" y="7720"/>
                    </a:cubicBezTo>
                    <a:lnTo>
                      <a:pt x="1" y="7720"/>
                    </a:lnTo>
                    <a:cubicBezTo>
                      <a:pt x="1136" y="9411"/>
                      <a:pt x="2999" y="10300"/>
                      <a:pt x="4879" y="10300"/>
                    </a:cubicBezTo>
                    <a:cubicBezTo>
                      <a:pt x="6257" y="10300"/>
                      <a:pt x="7644" y="9822"/>
                      <a:pt x="8759" y="8833"/>
                    </a:cubicBezTo>
                    <a:cubicBezTo>
                      <a:pt x="11394" y="6458"/>
                      <a:pt x="11356" y="2264"/>
                      <a:pt x="8647" y="1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3" name="Google Shape;983;p35"/>
              <p:cNvSpPr/>
              <p:nvPr/>
            </p:nvSpPr>
            <p:spPr>
              <a:xfrm>
                <a:off x="1987206" y="3043505"/>
                <a:ext cx="186621" cy="223044"/>
              </a:xfrm>
              <a:custGeom>
                <a:avLst/>
                <a:gdLst/>
                <a:ahLst/>
                <a:cxnLst/>
                <a:rect l="l" t="t" r="r" b="b"/>
                <a:pathLst>
                  <a:path w="7906" h="9449" extrusionOk="0">
                    <a:moveTo>
                      <a:pt x="7283" y="0"/>
                    </a:moveTo>
                    <a:cubicBezTo>
                      <a:pt x="6919" y="0"/>
                      <a:pt x="6551" y="26"/>
                      <a:pt x="6198" y="97"/>
                    </a:cubicBezTo>
                    <a:cubicBezTo>
                      <a:pt x="1930" y="913"/>
                      <a:pt x="1" y="5997"/>
                      <a:pt x="2710" y="9449"/>
                    </a:cubicBezTo>
                    <a:cubicBezTo>
                      <a:pt x="2487" y="8966"/>
                      <a:pt x="2301" y="8447"/>
                      <a:pt x="2227" y="7927"/>
                    </a:cubicBezTo>
                    <a:cubicBezTo>
                      <a:pt x="2042" y="7074"/>
                      <a:pt x="2042" y="6183"/>
                      <a:pt x="2227" y="5367"/>
                    </a:cubicBezTo>
                    <a:cubicBezTo>
                      <a:pt x="2301" y="5515"/>
                      <a:pt x="2413" y="5663"/>
                      <a:pt x="2598" y="5738"/>
                    </a:cubicBezTo>
                    <a:cubicBezTo>
                      <a:pt x="2674" y="5763"/>
                      <a:pt x="2752" y="5775"/>
                      <a:pt x="2831" y="5775"/>
                    </a:cubicBezTo>
                    <a:cubicBezTo>
                      <a:pt x="3331" y="5775"/>
                      <a:pt x="3868" y="5287"/>
                      <a:pt x="4157" y="4550"/>
                    </a:cubicBezTo>
                    <a:cubicBezTo>
                      <a:pt x="4491" y="3697"/>
                      <a:pt x="4305" y="2843"/>
                      <a:pt x="3786" y="2657"/>
                    </a:cubicBezTo>
                    <a:cubicBezTo>
                      <a:pt x="3707" y="2631"/>
                      <a:pt x="3628" y="2605"/>
                      <a:pt x="3550" y="2605"/>
                    </a:cubicBezTo>
                    <a:cubicBezTo>
                      <a:pt x="3517" y="2605"/>
                      <a:pt x="3484" y="2609"/>
                      <a:pt x="3452" y="2620"/>
                    </a:cubicBezTo>
                    <a:cubicBezTo>
                      <a:pt x="4454" y="1284"/>
                      <a:pt x="5864" y="394"/>
                      <a:pt x="7497" y="97"/>
                    </a:cubicBezTo>
                    <a:cubicBezTo>
                      <a:pt x="7645" y="60"/>
                      <a:pt x="7757" y="60"/>
                      <a:pt x="7905" y="23"/>
                    </a:cubicBezTo>
                    <a:cubicBezTo>
                      <a:pt x="7701" y="9"/>
                      <a:pt x="7493" y="0"/>
                      <a:pt x="7283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7"/>
          <p:cNvSpPr/>
          <p:nvPr/>
        </p:nvSpPr>
        <p:spPr>
          <a:xfrm>
            <a:off x="2242428" y="1304900"/>
            <a:ext cx="4659144" cy="3422545"/>
          </a:xfrm>
          <a:custGeom>
            <a:avLst/>
            <a:gdLst/>
            <a:ahLst/>
            <a:cxnLst/>
            <a:rect l="l" t="t" r="r" b="b"/>
            <a:pathLst>
              <a:path w="151443" h="111248" extrusionOk="0">
                <a:moveTo>
                  <a:pt x="121092" y="1"/>
                </a:moveTo>
                <a:cubicBezTo>
                  <a:pt x="118111" y="1"/>
                  <a:pt x="114831" y="806"/>
                  <a:pt x="111247" y="2660"/>
                </a:cubicBezTo>
                <a:cubicBezTo>
                  <a:pt x="97971" y="9532"/>
                  <a:pt x="97037" y="24476"/>
                  <a:pt x="78890" y="25377"/>
                </a:cubicBezTo>
                <a:cubicBezTo>
                  <a:pt x="77070" y="25468"/>
                  <a:pt x="75284" y="25506"/>
                  <a:pt x="73527" y="25506"/>
                </a:cubicBezTo>
                <a:cubicBezTo>
                  <a:pt x="64901" y="25506"/>
                  <a:pt x="56984" y="24592"/>
                  <a:pt x="49133" y="24592"/>
                </a:cubicBezTo>
                <a:cubicBezTo>
                  <a:pt x="39865" y="24592"/>
                  <a:pt x="30689" y="25865"/>
                  <a:pt x="20549" y="31414"/>
                </a:cubicBezTo>
                <a:cubicBezTo>
                  <a:pt x="3436" y="40788"/>
                  <a:pt x="1" y="54497"/>
                  <a:pt x="3303" y="70576"/>
                </a:cubicBezTo>
                <a:cubicBezTo>
                  <a:pt x="8984" y="98326"/>
                  <a:pt x="32934" y="111248"/>
                  <a:pt x="60420" y="111248"/>
                </a:cubicBezTo>
                <a:cubicBezTo>
                  <a:pt x="72152" y="111248"/>
                  <a:pt x="84528" y="108893"/>
                  <a:pt x="96403" y="104333"/>
                </a:cubicBezTo>
                <a:cubicBezTo>
                  <a:pt x="134030" y="89889"/>
                  <a:pt x="151442" y="56599"/>
                  <a:pt x="142936" y="23308"/>
                </a:cubicBezTo>
                <a:cubicBezTo>
                  <a:pt x="140341" y="13221"/>
                  <a:pt x="133174" y="1"/>
                  <a:pt x="121092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8" name="Google Shape;158;p17"/>
          <p:cNvGrpSpPr/>
          <p:nvPr/>
        </p:nvGrpSpPr>
        <p:grpSpPr>
          <a:xfrm>
            <a:off x="3139979" y="1550633"/>
            <a:ext cx="2864100" cy="2864100"/>
            <a:chOff x="3139979" y="1139729"/>
            <a:chExt cx="2864100" cy="2864100"/>
          </a:xfrm>
        </p:grpSpPr>
        <p:sp>
          <p:nvSpPr>
            <p:cNvPr id="159" name="Google Shape;159;p17"/>
            <p:cNvSpPr/>
            <p:nvPr/>
          </p:nvSpPr>
          <p:spPr>
            <a:xfrm>
              <a:off x="3139979" y="2135287"/>
              <a:ext cx="2864100" cy="873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7"/>
            <p:cNvSpPr/>
            <p:nvPr/>
          </p:nvSpPr>
          <p:spPr>
            <a:xfrm rot="5400000">
              <a:off x="3140024" y="2133779"/>
              <a:ext cx="2864100" cy="876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" name="Google Shape;161;p17"/>
          <p:cNvSpPr txBox="1">
            <a:spLocks noGrp="1"/>
          </p:cNvSpPr>
          <p:nvPr>
            <p:ph type="title"/>
          </p:nvPr>
        </p:nvSpPr>
        <p:spPr>
          <a:xfrm>
            <a:off x="457200" y="310600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900"/>
              <a:t>Survey Results of Learning Difficulties:</a:t>
            </a:r>
            <a:endParaRPr sz="2900"/>
          </a:p>
        </p:txBody>
      </p:sp>
      <p:grpSp>
        <p:nvGrpSpPr>
          <p:cNvPr id="162" name="Google Shape;162;p17"/>
          <p:cNvGrpSpPr/>
          <p:nvPr/>
        </p:nvGrpSpPr>
        <p:grpSpPr>
          <a:xfrm>
            <a:off x="457200" y="3605067"/>
            <a:ext cx="4598062" cy="850099"/>
            <a:chOff x="457200" y="3605067"/>
            <a:chExt cx="4598062" cy="850099"/>
          </a:xfrm>
        </p:grpSpPr>
        <p:grpSp>
          <p:nvGrpSpPr>
            <p:cNvPr id="163" name="Google Shape;163;p17"/>
            <p:cNvGrpSpPr/>
            <p:nvPr/>
          </p:nvGrpSpPr>
          <p:grpSpPr>
            <a:xfrm>
              <a:off x="4185000" y="3605067"/>
              <a:ext cx="870262" cy="850099"/>
              <a:chOff x="2391030" y="1369400"/>
              <a:chExt cx="694765" cy="678667"/>
            </a:xfrm>
          </p:grpSpPr>
          <p:grpSp>
            <p:nvGrpSpPr>
              <p:cNvPr id="164" name="Google Shape;164;p17"/>
              <p:cNvGrpSpPr/>
              <p:nvPr/>
            </p:nvGrpSpPr>
            <p:grpSpPr>
              <a:xfrm>
                <a:off x="2391030" y="1369400"/>
                <a:ext cx="694765" cy="678667"/>
                <a:chOff x="2391030" y="1369400"/>
                <a:chExt cx="694765" cy="678667"/>
              </a:xfrm>
            </p:grpSpPr>
            <p:sp>
              <p:nvSpPr>
                <p:cNvPr id="165" name="Google Shape;165;p17"/>
                <p:cNvSpPr/>
                <p:nvPr/>
              </p:nvSpPr>
              <p:spPr>
                <a:xfrm>
                  <a:off x="2393534" y="1369400"/>
                  <a:ext cx="618000" cy="6186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66" name="Google Shape;166;p17"/>
                <p:cNvSpPr/>
                <p:nvPr/>
              </p:nvSpPr>
              <p:spPr>
                <a:xfrm rot="676408">
                  <a:off x="2437681" y="1457814"/>
                  <a:ext cx="601461" cy="536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5" h="6830" extrusionOk="0">
                      <a:moveTo>
                        <a:pt x="5864" y="0"/>
                      </a:moveTo>
                      <a:lnTo>
                        <a:pt x="5864" y="0"/>
                      </a:lnTo>
                      <a:cubicBezTo>
                        <a:pt x="6124" y="371"/>
                        <a:pt x="6272" y="817"/>
                        <a:pt x="6384" y="1299"/>
                      </a:cubicBezTo>
                      <a:cubicBezTo>
                        <a:pt x="6893" y="3926"/>
                        <a:pt x="4789" y="5953"/>
                        <a:pt x="2532" y="5953"/>
                      </a:cubicBezTo>
                      <a:cubicBezTo>
                        <a:pt x="1664" y="5953"/>
                        <a:pt x="774" y="5653"/>
                        <a:pt x="1" y="4973"/>
                      </a:cubicBezTo>
                      <a:lnTo>
                        <a:pt x="1" y="4973"/>
                      </a:lnTo>
                      <a:cubicBezTo>
                        <a:pt x="798" y="6267"/>
                        <a:pt x="2020" y="6829"/>
                        <a:pt x="3231" y="6829"/>
                      </a:cubicBezTo>
                      <a:cubicBezTo>
                        <a:pt x="5459" y="6829"/>
                        <a:pt x="7655" y="4930"/>
                        <a:pt x="7126" y="2190"/>
                      </a:cubicBezTo>
                      <a:cubicBezTo>
                        <a:pt x="6940" y="1336"/>
                        <a:pt x="6495" y="557"/>
                        <a:pt x="5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9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67" name="Google Shape;167;p17"/>
              <p:cNvSpPr/>
              <p:nvPr/>
            </p:nvSpPr>
            <p:spPr>
              <a:xfrm rot="676408">
                <a:off x="2568360" y="1579544"/>
                <a:ext cx="268320" cy="198313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2524" fill="none" extrusionOk="0">
                    <a:moveTo>
                      <a:pt x="0" y="594"/>
                    </a:moveTo>
                    <a:lnTo>
                      <a:pt x="3006" y="0"/>
                    </a:lnTo>
                    <a:lnTo>
                      <a:pt x="3414" y="1967"/>
                    </a:lnTo>
                    <a:lnTo>
                      <a:pt x="371" y="2524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8" name="Google Shape;168;p17"/>
            <p:cNvSpPr/>
            <p:nvPr/>
          </p:nvSpPr>
          <p:spPr>
            <a:xfrm>
              <a:off x="4572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Jupiter is a gas giant and the biggest planet in the Solar System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69" name="Google Shape;169;p17"/>
            <p:cNvGrpSpPr/>
            <p:nvPr/>
          </p:nvGrpSpPr>
          <p:grpSpPr>
            <a:xfrm>
              <a:off x="2281325" y="3624878"/>
              <a:ext cx="1284037" cy="728395"/>
              <a:chOff x="2281325" y="3624878"/>
              <a:chExt cx="1284037" cy="728395"/>
            </a:xfrm>
          </p:grpSpPr>
          <p:sp>
            <p:nvSpPr>
              <p:cNvPr id="170" name="Google Shape;170;p17"/>
              <p:cNvSpPr/>
              <p:nvPr/>
            </p:nvSpPr>
            <p:spPr>
              <a:xfrm>
                <a:off x="228132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2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71" name="Google Shape;171;p17"/>
              <p:cNvSpPr/>
              <p:nvPr/>
            </p:nvSpPr>
            <p:spPr>
              <a:xfrm rot="-2699744">
                <a:off x="2928910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2" name="Google Shape;172;p17"/>
          <p:cNvGrpSpPr/>
          <p:nvPr/>
        </p:nvGrpSpPr>
        <p:grpSpPr>
          <a:xfrm>
            <a:off x="457200" y="1610621"/>
            <a:ext cx="3587750" cy="1835132"/>
            <a:chOff x="457200" y="1610621"/>
            <a:chExt cx="3587750" cy="1835132"/>
          </a:xfrm>
        </p:grpSpPr>
        <p:grpSp>
          <p:nvGrpSpPr>
            <p:cNvPr id="173" name="Google Shape;173;p17"/>
            <p:cNvGrpSpPr/>
            <p:nvPr/>
          </p:nvGrpSpPr>
          <p:grpSpPr>
            <a:xfrm>
              <a:off x="3174687" y="2595654"/>
              <a:ext cx="870262" cy="850099"/>
              <a:chOff x="2391030" y="1369400"/>
              <a:chExt cx="694765" cy="678667"/>
            </a:xfrm>
          </p:grpSpPr>
          <p:sp>
            <p:nvSpPr>
              <p:cNvPr id="174" name="Google Shape;174;p17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17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7"/>
              <p:cNvSpPr/>
              <p:nvPr/>
            </p:nvSpPr>
            <p:spPr>
              <a:xfrm rot="676408">
                <a:off x="2595769" y="1583079"/>
                <a:ext cx="218742" cy="227542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896" fill="none" extrusionOk="0">
                    <a:moveTo>
                      <a:pt x="2784" y="965"/>
                    </a:moveTo>
                    <a:lnTo>
                      <a:pt x="0" y="1"/>
                    </a:lnTo>
                    <a:lnTo>
                      <a:pt x="557" y="2895"/>
                    </a:lnTo>
                    <a:lnTo>
                      <a:pt x="2784" y="965"/>
                    </a:lnTo>
                    <a:lnTo>
                      <a:pt x="0" y="1"/>
                    </a:lnTo>
                    <a:lnTo>
                      <a:pt x="557" y="289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7" name="Google Shape;177;p17"/>
            <p:cNvSpPr/>
            <p:nvPr/>
          </p:nvSpPr>
          <p:spPr>
            <a:xfrm>
              <a:off x="4572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Mercury is the closest planet to the Sun and the smallest</a:t>
              </a: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178" name="Google Shape;178;p17"/>
            <p:cNvGrpSpPr/>
            <p:nvPr/>
          </p:nvGrpSpPr>
          <p:grpSpPr>
            <a:xfrm>
              <a:off x="2281325" y="1610621"/>
              <a:ext cx="1282008" cy="728395"/>
              <a:chOff x="2281325" y="1610621"/>
              <a:chExt cx="1282008" cy="728395"/>
            </a:xfrm>
          </p:grpSpPr>
          <p:sp>
            <p:nvSpPr>
              <p:cNvPr id="179" name="Google Shape;179;p17"/>
              <p:cNvSpPr/>
              <p:nvPr/>
            </p:nvSpPr>
            <p:spPr>
              <a:xfrm>
                <a:off x="228132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1</a:t>
                </a:r>
                <a:endParaRPr sz="1600"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80" name="Google Shape;180;p17"/>
              <p:cNvSpPr/>
              <p:nvPr/>
            </p:nvSpPr>
            <p:spPr>
              <a:xfrm rot="-2699744">
                <a:off x="2926882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1" name="Google Shape;181;p17"/>
          <p:cNvGrpSpPr/>
          <p:nvPr/>
        </p:nvGrpSpPr>
        <p:grpSpPr>
          <a:xfrm>
            <a:off x="4185000" y="1585342"/>
            <a:ext cx="4501800" cy="850099"/>
            <a:chOff x="4185000" y="1585342"/>
            <a:chExt cx="4501800" cy="850099"/>
          </a:xfrm>
        </p:grpSpPr>
        <p:grpSp>
          <p:nvGrpSpPr>
            <p:cNvPr id="182" name="Google Shape;182;p17"/>
            <p:cNvGrpSpPr/>
            <p:nvPr/>
          </p:nvGrpSpPr>
          <p:grpSpPr>
            <a:xfrm>
              <a:off x="4185000" y="1585342"/>
              <a:ext cx="870262" cy="850099"/>
              <a:chOff x="2391030" y="1369400"/>
              <a:chExt cx="694765" cy="678667"/>
            </a:xfrm>
          </p:grpSpPr>
          <p:sp>
            <p:nvSpPr>
              <p:cNvPr id="183" name="Google Shape;183;p17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17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85" name="Google Shape;185;p17"/>
              <p:cNvGrpSpPr/>
              <p:nvPr/>
            </p:nvGrpSpPr>
            <p:grpSpPr>
              <a:xfrm>
                <a:off x="2580451" y="1554008"/>
                <a:ext cx="249397" cy="249397"/>
                <a:chOff x="2139538" y="1369408"/>
                <a:chExt cx="249397" cy="249397"/>
              </a:xfrm>
            </p:grpSpPr>
            <p:sp>
              <p:nvSpPr>
                <p:cNvPr id="186" name="Google Shape;186;p17"/>
                <p:cNvSpPr/>
                <p:nvPr/>
              </p:nvSpPr>
              <p:spPr>
                <a:xfrm rot="676408">
                  <a:off x="2240908" y="1371614"/>
                  <a:ext cx="46750" cy="244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3118" fill="none" extrusionOk="0">
                      <a:moveTo>
                        <a:pt x="0" y="1"/>
                      </a:moveTo>
                      <a:lnTo>
                        <a:pt x="594" y="3118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87" name="Google Shape;187;p17"/>
                <p:cNvSpPr/>
                <p:nvPr/>
              </p:nvSpPr>
              <p:spPr>
                <a:xfrm rot="676408">
                  <a:off x="2141744" y="1470765"/>
                  <a:ext cx="244984" cy="4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8" h="595" fill="none" extrusionOk="0">
                      <a:moveTo>
                        <a:pt x="3118" y="0"/>
                      </a:moveTo>
                      <a:lnTo>
                        <a:pt x="1" y="594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88" name="Google Shape;188;p17"/>
            <p:cNvSpPr/>
            <p:nvPr/>
          </p:nvSpPr>
          <p:spPr>
            <a:xfrm flipH="1">
              <a:off x="69408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Venus has a beautiful name and is the second from the Sun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89" name="Google Shape;189;p17"/>
            <p:cNvGrpSpPr/>
            <p:nvPr/>
          </p:nvGrpSpPr>
          <p:grpSpPr>
            <a:xfrm>
              <a:off x="5714875" y="1610621"/>
              <a:ext cx="1285324" cy="728395"/>
              <a:chOff x="5714875" y="1610621"/>
              <a:chExt cx="1285324" cy="728395"/>
            </a:xfrm>
          </p:grpSpPr>
          <p:sp>
            <p:nvSpPr>
              <p:cNvPr id="190" name="Google Shape;190;p17"/>
              <p:cNvSpPr/>
              <p:nvPr/>
            </p:nvSpPr>
            <p:spPr>
              <a:xfrm flipH="1">
                <a:off x="571487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3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191" name="Google Shape;191;p17"/>
              <p:cNvSpPr/>
              <p:nvPr/>
            </p:nvSpPr>
            <p:spPr>
              <a:xfrm rot="-2699744">
                <a:off x="6363748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2" name="Google Shape;192;p17"/>
          <p:cNvGrpSpPr/>
          <p:nvPr/>
        </p:nvGrpSpPr>
        <p:grpSpPr>
          <a:xfrm>
            <a:off x="5194412" y="2595654"/>
            <a:ext cx="3492388" cy="1757619"/>
            <a:chOff x="5194412" y="2595654"/>
            <a:chExt cx="3492388" cy="1757619"/>
          </a:xfrm>
        </p:grpSpPr>
        <p:grpSp>
          <p:nvGrpSpPr>
            <p:cNvPr id="193" name="Google Shape;193;p17"/>
            <p:cNvGrpSpPr/>
            <p:nvPr/>
          </p:nvGrpSpPr>
          <p:grpSpPr>
            <a:xfrm>
              <a:off x="5194412" y="2595654"/>
              <a:ext cx="870262" cy="850099"/>
              <a:chOff x="2391030" y="1369400"/>
              <a:chExt cx="694765" cy="678667"/>
            </a:xfrm>
          </p:grpSpPr>
          <p:sp>
            <p:nvSpPr>
              <p:cNvPr id="194" name="Google Shape;194;p17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17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7"/>
              <p:cNvSpPr/>
              <p:nvPr/>
            </p:nvSpPr>
            <p:spPr>
              <a:xfrm rot="676408">
                <a:off x="2552806" y="1546167"/>
                <a:ext cx="279948" cy="27712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7" name="Google Shape;197;p17"/>
            <p:cNvSpPr/>
            <p:nvPr/>
          </p:nvSpPr>
          <p:spPr>
            <a:xfrm flipH="1">
              <a:off x="69408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Saturn is a gas giant, composed mostly of hydrogen and helium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98" name="Google Shape;198;p17"/>
            <p:cNvGrpSpPr/>
            <p:nvPr/>
          </p:nvGrpSpPr>
          <p:grpSpPr>
            <a:xfrm>
              <a:off x="5714875" y="3624878"/>
              <a:ext cx="1285324" cy="728395"/>
              <a:chOff x="5714875" y="3624878"/>
              <a:chExt cx="1285324" cy="728395"/>
            </a:xfrm>
          </p:grpSpPr>
          <p:sp>
            <p:nvSpPr>
              <p:cNvPr id="199" name="Google Shape;199;p17"/>
              <p:cNvSpPr/>
              <p:nvPr/>
            </p:nvSpPr>
            <p:spPr>
              <a:xfrm flipH="1">
                <a:off x="571487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4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00" name="Google Shape;200;p17"/>
              <p:cNvSpPr/>
              <p:nvPr/>
            </p:nvSpPr>
            <p:spPr>
              <a:xfrm rot="-2699744">
                <a:off x="6363748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01" name="Google Shape;2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6100" y="925025"/>
            <a:ext cx="8491801" cy="3857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8"/>
          <p:cNvSpPr/>
          <p:nvPr/>
        </p:nvSpPr>
        <p:spPr>
          <a:xfrm>
            <a:off x="2242428" y="1304900"/>
            <a:ext cx="4659144" cy="3422545"/>
          </a:xfrm>
          <a:custGeom>
            <a:avLst/>
            <a:gdLst/>
            <a:ahLst/>
            <a:cxnLst/>
            <a:rect l="l" t="t" r="r" b="b"/>
            <a:pathLst>
              <a:path w="151443" h="111248" extrusionOk="0">
                <a:moveTo>
                  <a:pt x="121092" y="1"/>
                </a:moveTo>
                <a:cubicBezTo>
                  <a:pt x="118111" y="1"/>
                  <a:pt x="114831" y="806"/>
                  <a:pt x="111247" y="2660"/>
                </a:cubicBezTo>
                <a:cubicBezTo>
                  <a:pt x="97971" y="9532"/>
                  <a:pt x="97037" y="24476"/>
                  <a:pt x="78890" y="25377"/>
                </a:cubicBezTo>
                <a:cubicBezTo>
                  <a:pt x="77070" y="25468"/>
                  <a:pt x="75284" y="25506"/>
                  <a:pt x="73527" y="25506"/>
                </a:cubicBezTo>
                <a:cubicBezTo>
                  <a:pt x="64901" y="25506"/>
                  <a:pt x="56984" y="24592"/>
                  <a:pt x="49133" y="24592"/>
                </a:cubicBezTo>
                <a:cubicBezTo>
                  <a:pt x="39865" y="24592"/>
                  <a:pt x="30689" y="25865"/>
                  <a:pt x="20549" y="31414"/>
                </a:cubicBezTo>
                <a:cubicBezTo>
                  <a:pt x="3436" y="40788"/>
                  <a:pt x="1" y="54497"/>
                  <a:pt x="3303" y="70576"/>
                </a:cubicBezTo>
                <a:cubicBezTo>
                  <a:pt x="8984" y="98326"/>
                  <a:pt x="32934" y="111248"/>
                  <a:pt x="60420" y="111248"/>
                </a:cubicBezTo>
                <a:cubicBezTo>
                  <a:pt x="72152" y="111248"/>
                  <a:pt x="84528" y="108893"/>
                  <a:pt x="96403" y="104333"/>
                </a:cubicBezTo>
                <a:cubicBezTo>
                  <a:pt x="134030" y="89889"/>
                  <a:pt x="151442" y="56599"/>
                  <a:pt x="142936" y="23308"/>
                </a:cubicBezTo>
                <a:cubicBezTo>
                  <a:pt x="140341" y="13221"/>
                  <a:pt x="133174" y="1"/>
                  <a:pt x="121092" y="1"/>
                </a:cubicBezTo>
                <a:close/>
              </a:path>
            </a:pathLst>
          </a:cu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7" name="Google Shape;207;p18"/>
          <p:cNvGrpSpPr/>
          <p:nvPr/>
        </p:nvGrpSpPr>
        <p:grpSpPr>
          <a:xfrm>
            <a:off x="3139979" y="1550633"/>
            <a:ext cx="2864100" cy="2864100"/>
            <a:chOff x="3139979" y="1139729"/>
            <a:chExt cx="2864100" cy="2864100"/>
          </a:xfrm>
        </p:grpSpPr>
        <p:sp>
          <p:nvSpPr>
            <p:cNvPr id="208" name="Google Shape;208;p18"/>
            <p:cNvSpPr/>
            <p:nvPr/>
          </p:nvSpPr>
          <p:spPr>
            <a:xfrm>
              <a:off x="3139979" y="2135287"/>
              <a:ext cx="2864100" cy="873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8"/>
            <p:cNvSpPr/>
            <p:nvPr/>
          </p:nvSpPr>
          <p:spPr>
            <a:xfrm rot="5400000">
              <a:off x="3140024" y="2133779"/>
              <a:ext cx="2864100" cy="876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18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Gaming Infographics</a:t>
            </a:r>
            <a:endParaRPr/>
          </a:p>
        </p:txBody>
      </p:sp>
      <p:grpSp>
        <p:nvGrpSpPr>
          <p:cNvPr id="211" name="Google Shape;211;p18"/>
          <p:cNvGrpSpPr/>
          <p:nvPr/>
        </p:nvGrpSpPr>
        <p:grpSpPr>
          <a:xfrm>
            <a:off x="457200" y="3605067"/>
            <a:ext cx="4598062" cy="850099"/>
            <a:chOff x="457200" y="3605067"/>
            <a:chExt cx="4598062" cy="850099"/>
          </a:xfrm>
        </p:grpSpPr>
        <p:grpSp>
          <p:nvGrpSpPr>
            <p:cNvPr id="212" name="Google Shape;212;p18"/>
            <p:cNvGrpSpPr/>
            <p:nvPr/>
          </p:nvGrpSpPr>
          <p:grpSpPr>
            <a:xfrm>
              <a:off x="4185000" y="3605067"/>
              <a:ext cx="870262" cy="850099"/>
              <a:chOff x="2391030" y="1369400"/>
              <a:chExt cx="694765" cy="678667"/>
            </a:xfrm>
          </p:grpSpPr>
          <p:grpSp>
            <p:nvGrpSpPr>
              <p:cNvPr id="213" name="Google Shape;213;p18"/>
              <p:cNvGrpSpPr/>
              <p:nvPr/>
            </p:nvGrpSpPr>
            <p:grpSpPr>
              <a:xfrm>
                <a:off x="2391030" y="1369400"/>
                <a:ext cx="694765" cy="678667"/>
                <a:chOff x="2391030" y="1369400"/>
                <a:chExt cx="694765" cy="678667"/>
              </a:xfrm>
            </p:grpSpPr>
            <p:sp>
              <p:nvSpPr>
                <p:cNvPr id="214" name="Google Shape;214;p18"/>
                <p:cNvSpPr/>
                <p:nvPr/>
              </p:nvSpPr>
              <p:spPr>
                <a:xfrm>
                  <a:off x="2393534" y="1369400"/>
                  <a:ext cx="618000" cy="6186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5" name="Google Shape;215;p18"/>
                <p:cNvSpPr/>
                <p:nvPr/>
              </p:nvSpPr>
              <p:spPr>
                <a:xfrm rot="676408">
                  <a:off x="2437681" y="1457814"/>
                  <a:ext cx="601461" cy="536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55" h="6830" extrusionOk="0">
                      <a:moveTo>
                        <a:pt x="5864" y="0"/>
                      </a:moveTo>
                      <a:lnTo>
                        <a:pt x="5864" y="0"/>
                      </a:lnTo>
                      <a:cubicBezTo>
                        <a:pt x="6124" y="371"/>
                        <a:pt x="6272" y="817"/>
                        <a:pt x="6384" y="1299"/>
                      </a:cubicBezTo>
                      <a:cubicBezTo>
                        <a:pt x="6893" y="3926"/>
                        <a:pt x="4789" y="5953"/>
                        <a:pt x="2532" y="5953"/>
                      </a:cubicBezTo>
                      <a:cubicBezTo>
                        <a:pt x="1664" y="5953"/>
                        <a:pt x="774" y="5653"/>
                        <a:pt x="1" y="4973"/>
                      </a:cubicBezTo>
                      <a:lnTo>
                        <a:pt x="1" y="4973"/>
                      </a:lnTo>
                      <a:cubicBezTo>
                        <a:pt x="798" y="6267"/>
                        <a:pt x="2020" y="6829"/>
                        <a:pt x="3231" y="6829"/>
                      </a:cubicBezTo>
                      <a:cubicBezTo>
                        <a:pt x="5459" y="6829"/>
                        <a:pt x="7655" y="4930"/>
                        <a:pt x="7126" y="2190"/>
                      </a:cubicBezTo>
                      <a:cubicBezTo>
                        <a:pt x="6940" y="1336"/>
                        <a:pt x="6495" y="557"/>
                        <a:pt x="5864" y="0"/>
                      </a:cubicBezTo>
                      <a:close/>
                    </a:path>
                  </a:pathLst>
                </a:custGeom>
                <a:solidFill>
                  <a:srgbClr val="000000">
                    <a:alpha val="938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216" name="Google Shape;216;p18"/>
              <p:cNvSpPr/>
              <p:nvPr/>
            </p:nvSpPr>
            <p:spPr>
              <a:xfrm rot="676408">
                <a:off x="2568360" y="1579544"/>
                <a:ext cx="268320" cy="198313"/>
              </a:xfrm>
              <a:custGeom>
                <a:avLst/>
                <a:gdLst/>
                <a:ahLst/>
                <a:cxnLst/>
                <a:rect l="l" t="t" r="r" b="b"/>
                <a:pathLst>
                  <a:path w="3415" h="2524" fill="none" extrusionOk="0">
                    <a:moveTo>
                      <a:pt x="0" y="594"/>
                    </a:moveTo>
                    <a:lnTo>
                      <a:pt x="3006" y="0"/>
                    </a:lnTo>
                    <a:lnTo>
                      <a:pt x="3414" y="1967"/>
                    </a:lnTo>
                    <a:lnTo>
                      <a:pt x="371" y="2524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7" name="Google Shape;217;p18"/>
            <p:cNvSpPr/>
            <p:nvPr/>
          </p:nvSpPr>
          <p:spPr>
            <a:xfrm>
              <a:off x="4572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Jupiter is a gas giant and the biggest planet in the Solar System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218" name="Google Shape;218;p18"/>
            <p:cNvGrpSpPr/>
            <p:nvPr/>
          </p:nvGrpSpPr>
          <p:grpSpPr>
            <a:xfrm>
              <a:off x="2281325" y="3624878"/>
              <a:ext cx="1284037" cy="728395"/>
              <a:chOff x="2281325" y="3624878"/>
              <a:chExt cx="1284037" cy="728395"/>
            </a:xfrm>
          </p:grpSpPr>
          <p:sp>
            <p:nvSpPr>
              <p:cNvPr id="219" name="Google Shape;219;p18"/>
              <p:cNvSpPr/>
              <p:nvPr/>
            </p:nvSpPr>
            <p:spPr>
              <a:xfrm>
                <a:off x="228132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2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0" name="Google Shape;220;p18"/>
              <p:cNvSpPr/>
              <p:nvPr/>
            </p:nvSpPr>
            <p:spPr>
              <a:xfrm rot="-2699744">
                <a:off x="2928910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1" name="Google Shape;221;p18"/>
          <p:cNvGrpSpPr/>
          <p:nvPr/>
        </p:nvGrpSpPr>
        <p:grpSpPr>
          <a:xfrm>
            <a:off x="457200" y="1610621"/>
            <a:ext cx="3587750" cy="1835132"/>
            <a:chOff x="457200" y="1610621"/>
            <a:chExt cx="3587750" cy="1835132"/>
          </a:xfrm>
        </p:grpSpPr>
        <p:grpSp>
          <p:nvGrpSpPr>
            <p:cNvPr id="222" name="Google Shape;222;p18"/>
            <p:cNvGrpSpPr/>
            <p:nvPr/>
          </p:nvGrpSpPr>
          <p:grpSpPr>
            <a:xfrm>
              <a:off x="3174687" y="2595654"/>
              <a:ext cx="870262" cy="850099"/>
              <a:chOff x="2391030" y="1369400"/>
              <a:chExt cx="694765" cy="678667"/>
            </a:xfrm>
          </p:grpSpPr>
          <p:sp>
            <p:nvSpPr>
              <p:cNvPr id="223" name="Google Shape;223;p18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18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8"/>
              <p:cNvSpPr/>
              <p:nvPr/>
            </p:nvSpPr>
            <p:spPr>
              <a:xfrm rot="676408">
                <a:off x="2595769" y="1583079"/>
                <a:ext cx="218742" cy="227542"/>
              </a:xfrm>
              <a:custGeom>
                <a:avLst/>
                <a:gdLst/>
                <a:ahLst/>
                <a:cxnLst/>
                <a:rect l="l" t="t" r="r" b="b"/>
                <a:pathLst>
                  <a:path w="2784" h="2896" fill="none" extrusionOk="0">
                    <a:moveTo>
                      <a:pt x="2784" y="965"/>
                    </a:moveTo>
                    <a:lnTo>
                      <a:pt x="0" y="1"/>
                    </a:lnTo>
                    <a:lnTo>
                      <a:pt x="557" y="2895"/>
                    </a:lnTo>
                    <a:lnTo>
                      <a:pt x="2784" y="965"/>
                    </a:lnTo>
                    <a:lnTo>
                      <a:pt x="0" y="1"/>
                    </a:lnTo>
                    <a:lnTo>
                      <a:pt x="557" y="2895"/>
                    </a:ln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6" name="Google Shape;226;p18"/>
            <p:cNvSpPr/>
            <p:nvPr/>
          </p:nvSpPr>
          <p:spPr>
            <a:xfrm>
              <a:off x="4572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Mercury is the closest planet to the Sun and the smallest</a:t>
              </a: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227" name="Google Shape;227;p18"/>
            <p:cNvGrpSpPr/>
            <p:nvPr/>
          </p:nvGrpSpPr>
          <p:grpSpPr>
            <a:xfrm>
              <a:off x="2281325" y="1610621"/>
              <a:ext cx="1282008" cy="728395"/>
              <a:chOff x="2281325" y="1610621"/>
              <a:chExt cx="1282008" cy="728395"/>
            </a:xfrm>
          </p:grpSpPr>
          <p:sp>
            <p:nvSpPr>
              <p:cNvPr id="228" name="Google Shape;228;p18"/>
              <p:cNvSpPr/>
              <p:nvPr/>
            </p:nvSpPr>
            <p:spPr>
              <a:xfrm>
                <a:off x="228132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1</a:t>
                </a:r>
                <a:endParaRPr sz="1600"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29" name="Google Shape;229;p18"/>
              <p:cNvSpPr/>
              <p:nvPr/>
            </p:nvSpPr>
            <p:spPr>
              <a:xfrm rot="-2699744">
                <a:off x="2926882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30" name="Google Shape;230;p18"/>
          <p:cNvGrpSpPr/>
          <p:nvPr/>
        </p:nvGrpSpPr>
        <p:grpSpPr>
          <a:xfrm>
            <a:off x="4185000" y="1585342"/>
            <a:ext cx="4501800" cy="850099"/>
            <a:chOff x="4185000" y="1585342"/>
            <a:chExt cx="4501800" cy="850099"/>
          </a:xfrm>
        </p:grpSpPr>
        <p:grpSp>
          <p:nvGrpSpPr>
            <p:cNvPr id="231" name="Google Shape;231;p18"/>
            <p:cNvGrpSpPr/>
            <p:nvPr/>
          </p:nvGrpSpPr>
          <p:grpSpPr>
            <a:xfrm>
              <a:off x="4185000" y="1585342"/>
              <a:ext cx="870262" cy="850099"/>
              <a:chOff x="2391030" y="1369400"/>
              <a:chExt cx="694765" cy="678667"/>
            </a:xfrm>
          </p:grpSpPr>
          <p:sp>
            <p:nvSpPr>
              <p:cNvPr id="232" name="Google Shape;232;p18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8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4" name="Google Shape;234;p18"/>
              <p:cNvGrpSpPr/>
              <p:nvPr/>
            </p:nvGrpSpPr>
            <p:grpSpPr>
              <a:xfrm>
                <a:off x="2580451" y="1554008"/>
                <a:ext cx="249397" cy="249397"/>
                <a:chOff x="2139538" y="1369408"/>
                <a:chExt cx="249397" cy="249397"/>
              </a:xfrm>
            </p:grpSpPr>
            <p:sp>
              <p:nvSpPr>
                <p:cNvPr id="235" name="Google Shape;235;p18"/>
                <p:cNvSpPr/>
                <p:nvPr/>
              </p:nvSpPr>
              <p:spPr>
                <a:xfrm rot="676408">
                  <a:off x="2240908" y="1371614"/>
                  <a:ext cx="46750" cy="244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3118" fill="none" extrusionOk="0">
                      <a:moveTo>
                        <a:pt x="0" y="1"/>
                      </a:moveTo>
                      <a:lnTo>
                        <a:pt x="594" y="3118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6" name="Google Shape;236;p18"/>
                <p:cNvSpPr/>
                <p:nvPr/>
              </p:nvSpPr>
              <p:spPr>
                <a:xfrm rot="676408">
                  <a:off x="2141744" y="1470765"/>
                  <a:ext cx="244984" cy="4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8" h="595" fill="none" extrusionOk="0">
                      <a:moveTo>
                        <a:pt x="3118" y="0"/>
                      </a:moveTo>
                      <a:lnTo>
                        <a:pt x="1" y="594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37" name="Google Shape;237;p18"/>
            <p:cNvSpPr/>
            <p:nvPr/>
          </p:nvSpPr>
          <p:spPr>
            <a:xfrm flipH="1">
              <a:off x="6940800" y="1622361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Venus has a beautiful name and is the second from the Sun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238" name="Google Shape;238;p18"/>
            <p:cNvGrpSpPr/>
            <p:nvPr/>
          </p:nvGrpSpPr>
          <p:grpSpPr>
            <a:xfrm>
              <a:off x="5714875" y="1610621"/>
              <a:ext cx="1285324" cy="728395"/>
              <a:chOff x="5714875" y="1610621"/>
              <a:chExt cx="1285324" cy="728395"/>
            </a:xfrm>
          </p:grpSpPr>
          <p:sp>
            <p:nvSpPr>
              <p:cNvPr id="239" name="Google Shape;239;p18"/>
              <p:cNvSpPr/>
              <p:nvPr/>
            </p:nvSpPr>
            <p:spPr>
              <a:xfrm flipH="1">
                <a:off x="571487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3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40" name="Google Shape;240;p18"/>
              <p:cNvSpPr/>
              <p:nvPr/>
            </p:nvSpPr>
            <p:spPr>
              <a:xfrm rot="-2699744">
                <a:off x="6363748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1" name="Google Shape;241;p18"/>
          <p:cNvGrpSpPr/>
          <p:nvPr/>
        </p:nvGrpSpPr>
        <p:grpSpPr>
          <a:xfrm>
            <a:off x="5194412" y="2595654"/>
            <a:ext cx="3492388" cy="1757619"/>
            <a:chOff x="5194412" y="2595654"/>
            <a:chExt cx="3492388" cy="1757619"/>
          </a:xfrm>
        </p:grpSpPr>
        <p:grpSp>
          <p:nvGrpSpPr>
            <p:cNvPr id="242" name="Google Shape;242;p18"/>
            <p:cNvGrpSpPr/>
            <p:nvPr/>
          </p:nvGrpSpPr>
          <p:grpSpPr>
            <a:xfrm>
              <a:off x="5194412" y="2595654"/>
              <a:ext cx="870262" cy="850099"/>
              <a:chOff x="2391030" y="1369400"/>
              <a:chExt cx="694765" cy="678667"/>
            </a:xfrm>
          </p:grpSpPr>
          <p:sp>
            <p:nvSpPr>
              <p:cNvPr id="243" name="Google Shape;243;p18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18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8"/>
              <p:cNvSpPr/>
              <p:nvPr/>
            </p:nvSpPr>
            <p:spPr>
              <a:xfrm rot="676408">
                <a:off x="2552806" y="1546167"/>
                <a:ext cx="279948" cy="27712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6" name="Google Shape;246;p18"/>
            <p:cNvSpPr/>
            <p:nvPr/>
          </p:nvSpPr>
          <p:spPr>
            <a:xfrm flipH="1">
              <a:off x="6940800" y="3634647"/>
              <a:ext cx="1746000" cy="70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Saturn is a gas giant, composed mostly of hydrogen and helium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247" name="Google Shape;247;p18"/>
            <p:cNvGrpSpPr/>
            <p:nvPr/>
          </p:nvGrpSpPr>
          <p:grpSpPr>
            <a:xfrm>
              <a:off x="5714875" y="3624878"/>
              <a:ext cx="1285324" cy="728395"/>
              <a:chOff x="5714875" y="3624878"/>
              <a:chExt cx="1285324" cy="728395"/>
            </a:xfrm>
          </p:grpSpPr>
          <p:sp>
            <p:nvSpPr>
              <p:cNvPr id="248" name="Google Shape;248;p18"/>
              <p:cNvSpPr/>
              <p:nvPr/>
            </p:nvSpPr>
            <p:spPr>
              <a:xfrm flipH="1">
                <a:off x="571487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4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249" name="Google Shape;249;p18"/>
              <p:cNvSpPr/>
              <p:nvPr/>
            </p:nvSpPr>
            <p:spPr>
              <a:xfrm rot="-2699744">
                <a:off x="6363748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50" name="Google Shape;25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9225" y="457750"/>
            <a:ext cx="8229600" cy="4269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9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Let’s Revise:</a:t>
            </a:r>
            <a:endParaRPr/>
          </a:p>
        </p:txBody>
      </p:sp>
      <p:sp>
        <p:nvSpPr>
          <p:cNvPr id="256" name="Google Shape;256;p19"/>
          <p:cNvSpPr txBox="1"/>
          <p:nvPr/>
        </p:nvSpPr>
        <p:spPr>
          <a:xfrm>
            <a:off x="417250" y="888375"/>
            <a:ext cx="6849600" cy="157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latin typeface="Roboto"/>
                <a:ea typeface="Roboto"/>
                <a:cs typeface="Roboto"/>
                <a:sym typeface="Roboto"/>
              </a:rPr>
              <a:t>1.</a:t>
            </a:r>
            <a:r>
              <a:rPr lang="en">
                <a:latin typeface="Roboto"/>
                <a:ea typeface="Roboto"/>
                <a:cs typeface="Roboto"/>
                <a:sym typeface="Roboto"/>
              </a:rPr>
              <a:t>	</a:t>
            </a:r>
            <a:r>
              <a:rPr lang="en" sz="2000">
                <a:latin typeface="Roboto"/>
                <a:ea typeface="Roboto"/>
                <a:cs typeface="Roboto"/>
                <a:sym typeface="Roboto"/>
              </a:rPr>
              <a:t>Vocabulary Videos on e-sports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       (</a:t>
            </a:r>
            <a:r>
              <a:rPr lang="en" sz="2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no. 1 - 15</a:t>
            </a:r>
            <a:r>
              <a:rPr lang="en" sz="2000">
                <a:latin typeface="Roboto"/>
                <a:ea typeface="Roboto"/>
                <a:cs typeface="Roboto"/>
                <a:sym typeface="Roboto"/>
              </a:rPr>
              <a:t>)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2.	Vocabulary Videos on e-sports 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        (</a:t>
            </a:r>
            <a:r>
              <a:rPr lang="en" sz="2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no. 16 - 30</a:t>
            </a:r>
            <a:r>
              <a:rPr lang="en" sz="2000">
                <a:latin typeface="Roboto"/>
                <a:ea typeface="Roboto"/>
                <a:cs typeface="Roboto"/>
                <a:sym typeface="Roboto"/>
              </a:rPr>
              <a:t>) 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7" name="Google Shape;257;p19"/>
          <p:cNvSpPr txBox="1"/>
          <p:nvPr/>
        </p:nvSpPr>
        <p:spPr>
          <a:xfrm>
            <a:off x="334750" y="2460675"/>
            <a:ext cx="53406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Group Discussion </a:t>
            </a:r>
            <a:r>
              <a:rPr lang="en" sz="2000" b="1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Phrases</a:t>
            </a: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:</a:t>
            </a:r>
            <a:endParaRPr sz="2000" b="1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8" name="Google Shape;258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77775" y="0"/>
            <a:ext cx="4266225" cy="30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67525" y="2460675"/>
            <a:ext cx="3510400" cy="2653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0"/>
          <p:cNvSpPr txBox="1">
            <a:spLocks noGrp="1"/>
          </p:cNvSpPr>
          <p:nvPr>
            <p:ph type="title"/>
          </p:nvPr>
        </p:nvSpPr>
        <p:spPr>
          <a:xfrm>
            <a:off x="574850" y="411475"/>
            <a:ext cx="84684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      Watch the video about an e-sports school in </a:t>
            </a:r>
            <a:r>
              <a:rPr lang="en" u="sng">
                <a:solidFill>
                  <a:schemeClr val="hlink"/>
                </a:solidFill>
                <a:hlinkClick r:id="rId3"/>
              </a:rPr>
              <a:t>Taiwan</a:t>
            </a:r>
            <a:r>
              <a:rPr lang="en"/>
              <a:t>. Think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      about the following questions as you watch: </a:t>
            </a:r>
            <a:endParaRPr/>
          </a:p>
        </p:txBody>
      </p:sp>
      <p:grpSp>
        <p:nvGrpSpPr>
          <p:cNvPr id="265" name="Google Shape;265;p20"/>
          <p:cNvGrpSpPr/>
          <p:nvPr/>
        </p:nvGrpSpPr>
        <p:grpSpPr>
          <a:xfrm>
            <a:off x="2320732" y="684258"/>
            <a:ext cx="4502536" cy="4502555"/>
            <a:chOff x="2320732" y="684258"/>
            <a:chExt cx="4502536" cy="4502555"/>
          </a:xfrm>
        </p:grpSpPr>
        <p:grpSp>
          <p:nvGrpSpPr>
            <p:cNvPr id="266" name="Google Shape;266;p20"/>
            <p:cNvGrpSpPr/>
            <p:nvPr/>
          </p:nvGrpSpPr>
          <p:grpSpPr>
            <a:xfrm>
              <a:off x="2320732" y="684258"/>
              <a:ext cx="4502536" cy="4502555"/>
              <a:chOff x="2534100" y="533850"/>
              <a:chExt cx="4075800" cy="4075817"/>
            </a:xfrm>
          </p:grpSpPr>
          <p:sp>
            <p:nvSpPr>
              <p:cNvPr id="267" name="Google Shape;267;p20"/>
              <p:cNvSpPr/>
              <p:nvPr/>
            </p:nvSpPr>
            <p:spPr>
              <a:xfrm rot="2700000">
                <a:off x="3130987" y="1130737"/>
                <a:ext cx="2882026" cy="2882026"/>
              </a:xfrm>
              <a:prstGeom prst="arc">
                <a:avLst>
                  <a:gd name="adj1" fmla="val 16200000"/>
                  <a:gd name="adj2" fmla="val 0"/>
                </a:avLst>
              </a:prstGeom>
              <a:noFill/>
              <a:ln w="38100" cap="flat" cmpd="sng">
                <a:solidFill>
                  <a:srgbClr val="EFEF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268;p20"/>
              <p:cNvSpPr/>
              <p:nvPr/>
            </p:nvSpPr>
            <p:spPr>
              <a:xfrm rot="-8100000">
                <a:off x="3130987" y="1130754"/>
                <a:ext cx="2882026" cy="2882026"/>
              </a:xfrm>
              <a:prstGeom prst="arc">
                <a:avLst>
                  <a:gd name="adj1" fmla="val 16200000"/>
                  <a:gd name="adj2" fmla="val 0"/>
                </a:avLst>
              </a:prstGeom>
              <a:noFill/>
              <a:ln w="38100" cap="flat" cmpd="sng">
                <a:solidFill>
                  <a:srgbClr val="EFEFE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9" name="Google Shape;269;p20"/>
            <p:cNvGrpSpPr/>
            <p:nvPr/>
          </p:nvGrpSpPr>
          <p:grpSpPr>
            <a:xfrm>
              <a:off x="3253732" y="1763585"/>
              <a:ext cx="2612943" cy="2343900"/>
              <a:chOff x="3241935" y="1399800"/>
              <a:chExt cx="2612943" cy="2343900"/>
            </a:xfrm>
          </p:grpSpPr>
          <p:sp>
            <p:nvSpPr>
              <p:cNvPr id="270" name="Google Shape;270;p20"/>
              <p:cNvSpPr/>
              <p:nvPr/>
            </p:nvSpPr>
            <p:spPr>
              <a:xfrm>
                <a:off x="3388253" y="1399800"/>
                <a:ext cx="2343900" cy="2343900"/>
              </a:xfrm>
              <a:prstGeom prst="ellipse">
                <a:avLst/>
              </a:prstGeom>
              <a:solidFill>
                <a:srgbClr val="EFEFE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71" name="Google Shape;271;p20"/>
              <p:cNvGrpSpPr/>
              <p:nvPr/>
            </p:nvGrpSpPr>
            <p:grpSpPr>
              <a:xfrm>
                <a:off x="3241935" y="1596448"/>
                <a:ext cx="2612943" cy="1857686"/>
                <a:chOff x="3265529" y="1725254"/>
                <a:chExt cx="2612943" cy="1857686"/>
              </a:xfrm>
            </p:grpSpPr>
            <p:sp>
              <p:nvSpPr>
                <p:cNvPr id="272" name="Google Shape;272;p20"/>
                <p:cNvSpPr/>
                <p:nvPr/>
              </p:nvSpPr>
              <p:spPr>
                <a:xfrm>
                  <a:off x="3664096" y="1889993"/>
                  <a:ext cx="481099" cy="3505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15175" extrusionOk="0">
                      <a:moveTo>
                        <a:pt x="14214" y="0"/>
                      </a:moveTo>
                      <a:cubicBezTo>
                        <a:pt x="13647" y="0"/>
                        <a:pt x="13067" y="75"/>
                        <a:pt x="12482" y="250"/>
                      </a:cubicBezTo>
                      <a:cubicBezTo>
                        <a:pt x="4775" y="2505"/>
                        <a:pt x="339" y="8069"/>
                        <a:pt x="76" y="12769"/>
                      </a:cubicBezTo>
                      <a:cubicBezTo>
                        <a:pt x="1" y="13558"/>
                        <a:pt x="113" y="14385"/>
                        <a:pt x="339" y="15175"/>
                      </a:cubicBezTo>
                      <a:lnTo>
                        <a:pt x="20828" y="2994"/>
                      </a:lnTo>
                      <a:cubicBezTo>
                        <a:pt x="20264" y="2468"/>
                        <a:pt x="19662" y="1979"/>
                        <a:pt x="19023" y="1603"/>
                      </a:cubicBezTo>
                      <a:cubicBezTo>
                        <a:pt x="17811" y="824"/>
                        <a:pt x="16089" y="0"/>
                        <a:pt x="14214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273;p20"/>
                <p:cNvSpPr/>
                <p:nvPr/>
              </p:nvSpPr>
              <p:spPr>
                <a:xfrm>
                  <a:off x="3664096" y="1927020"/>
                  <a:ext cx="481099" cy="3134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28" h="13572" extrusionOk="0">
                      <a:moveTo>
                        <a:pt x="19023" y="0"/>
                      </a:moveTo>
                      <a:cubicBezTo>
                        <a:pt x="17031" y="38"/>
                        <a:pt x="15038" y="339"/>
                        <a:pt x="13159" y="902"/>
                      </a:cubicBezTo>
                      <a:cubicBezTo>
                        <a:pt x="7708" y="2481"/>
                        <a:pt x="3234" y="6128"/>
                        <a:pt x="76" y="11166"/>
                      </a:cubicBezTo>
                      <a:cubicBezTo>
                        <a:pt x="1" y="11955"/>
                        <a:pt x="113" y="12782"/>
                        <a:pt x="339" y="13572"/>
                      </a:cubicBezTo>
                      <a:lnTo>
                        <a:pt x="20828" y="1391"/>
                      </a:lnTo>
                      <a:cubicBezTo>
                        <a:pt x="20264" y="865"/>
                        <a:pt x="19662" y="376"/>
                        <a:pt x="19023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274;p20"/>
                <p:cNvSpPr/>
                <p:nvPr/>
              </p:nvSpPr>
              <p:spPr>
                <a:xfrm>
                  <a:off x="4751303" y="1725254"/>
                  <a:ext cx="541894" cy="22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0" h="9901" extrusionOk="0">
                      <a:moveTo>
                        <a:pt x="8443" y="1"/>
                      </a:moveTo>
                      <a:cubicBezTo>
                        <a:pt x="7943" y="1"/>
                        <a:pt x="7435" y="17"/>
                        <a:pt x="6918" y="51"/>
                      </a:cubicBezTo>
                      <a:cubicBezTo>
                        <a:pt x="4324" y="201"/>
                        <a:pt x="2369" y="2043"/>
                        <a:pt x="1241" y="3547"/>
                      </a:cubicBezTo>
                      <a:cubicBezTo>
                        <a:pt x="752" y="4149"/>
                        <a:pt x="339" y="4788"/>
                        <a:pt x="1" y="5465"/>
                      </a:cubicBezTo>
                      <a:lnTo>
                        <a:pt x="23459" y="9901"/>
                      </a:lnTo>
                      <a:cubicBezTo>
                        <a:pt x="23384" y="9074"/>
                        <a:pt x="23196" y="8284"/>
                        <a:pt x="22858" y="7570"/>
                      </a:cubicBezTo>
                      <a:cubicBezTo>
                        <a:pt x="21134" y="3489"/>
                        <a:pt x="15723" y="1"/>
                        <a:pt x="844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275;p20"/>
                <p:cNvSpPr/>
                <p:nvPr/>
              </p:nvSpPr>
              <p:spPr>
                <a:xfrm>
                  <a:off x="4751303" y="1779351"/>
                  <a:ext cx="541894" cy="1746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60" h="7559" extrusionOk="0">
                      <a:moveTo>
                        <a:pt x="8373" y="1"/>
                      </a:moveTo>
                      <a:cubicBezTo>
                        <a:pt x="7939" y="1"/>
                        <a:pt x="7505" y="14"/>
                        <a:pt x="7068" y="40"/>
                      </a:cubicBezTo>
                      <a:cubicBezTo>
                        <a:pt x="5076" y="153"/>
                        <a:pt x="3121" y="566"/>
                        <a:pt x="1241" y="1205"/>
                      </a:cubicBezTo>
                      <a:cubicBezTo>
                        <a:pt x="752" y="1807"/>
                        <a:pt x="339" y="2446"/>
                        <a:pt x="1" y="3123"/>
                      </a:cubicBezTo>
                      <a:lnTo>
                        <a:pt x="23459" y="7559"/>
                      </a:lnTo>
                      <a:cubicBezTo>
                        <a:pt x="23384" y="6769"/>
                        <a:pt x="23196" y="5980"/>
                        <a:pt x="22858" y="5228"/>
                      </a:cubicBezTo>
                      <a:cubicBezTo>
                        <a:pt x="18520" y="1861"/>
                        <a:pt x="13573" y="1"/>
                        <a:pt x="8373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276;p20"/>
                <p:cNvSpPr/>
                <p:nvPr/>
              </p:nvSpPr>
              <p:spPr>
                <a:xfrm>
                  <a:off x="3265529" y="1845459"/>
                  <a:ext cx="2612943" cy="17374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121" h="75220" extrusionOk="0">
                      <a:moveTo>
                        <a:pt x="63876" y="0"/>
                      </a:moveTo>
                      <a:cubicBezTo>
                        <a:pt x="63107" y="0"/>
                        <a:pt x="62341" y="12"/>
                        <a:pt x="61579" y="35"/>
                      </a:cubicBezTo>
                      <a:cubicBezTo>
                        <a:pt x="60978" y="35"/>
                        <a:pt x="60339" y="73"/>
                        <a:pt x="59700" y="110"/>
                      </a:cubicBezTo>
                      <a:cubicBezTo>
                        <a:pt x="56767" y="185"/>
                        <a:pt x="53835" y="524"/>
                        <a:pt x="50940" y="1050"/>
                      </a:cubicBezTo>
                      <a:cubicBezTo>
                        <a:pt x="48008" y="1539"/>
                        <a:pt x="45151" y="2253"/>
                        <a:pt x="42369" y="3193"/>
                      </a:cubicBezTo>
                      <a:cubicBezTo>
                        <a:pt x="41767" y="3343"/>
                        <a:pt x="41166" y="3531"/>
                        <a:pt x="40564" y="3757"/>
                      </a:cubicBezTo>
                      <a:cubicBezTo>
                        <a:pt x="30038" y="7253"/>
                        <a:pt x="19361" y="13381"/>
                        <a:pt x="13985" y="21050"/>
                      </a:cubicBezTo>
                      <a:cubicBezTo>
                        <a:pt x="0" y="41008"/>
                        <a:pt x="13993" y="75219"/>
                        <a:pt x="26775" y="75219"/>
                      </a:cubicBezTo>
                      <a:cubicBezTo>
                        <a:pt x="27188" y="75219"/>
                        <a:pt x="27599" y="75183"/>
                        <a:pt x="28008" y="75111"/>
                      </a:cubicBezTo>
                      <a:cubicBezTo>
                        <a:pt x="41090" y="72817"/>
                        <a:pt x="37594" y="52855"/>
                        <a:pt x="46316" y="51313"/>
                      </a:cubicBezTo>
                      <a:lnTo>
                        <a:pt x="59399" y="49020"/>
                      </a:lnTo>
                      <a:lnTo>
                        <a:pt x="72482" y="46689"/>
                      </a:lnTo>
                      <a:cubicBezTo>
                        <a:pt x="72806" y="46632"/>
                        <a:pt x="73124" y="46604"/>
                        <a:pt x="73435" y="46604"/>
                      </a:cubicBezTo>
                      <a:cubicBezTo>
                        <a:pt x="81023" y="46604"/>
                        <a:pt x="84755" y="63001"/>
                        <a:pt x="95761" y="63001"/>
                      </a:cubicBezTo>
                      <a:cubicBezTo>
                        <a:pt x="96420" y="63001"/>
                        <a:pt x="97106" y="62942"/>
                        <a:pt x="97820" y="62817"/>
                      </a:cubicBezTo>
                      <a:cubicBezTo>
                        <a:pt x="110903" y="60524"/>
                        <a:pt x="113121" y="21652"/>
                        <a:pt x="92482" y="7178"/>
                      </a:cubicBezTo>
                      <a:cubicBezTo>
                        <a:pt x="85337" y="2170"/>
                        <a:pt x="74343" y="0"/>
                        <a:pt x="63876" y="0"/>
                      </a:cubicBezTo>
                      <a:close/>
                    </a:path>
                  </a:pathLst>
                </a:custGeom>
                <a:solidFill>
                  <a:srgbClr val="5C5C5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277;p20"/>
                <p:cNvSpPr/>
                <p:nvPr/>
              </p:nvSpPr>
              <p:spPr>
                <a:xfrm>
                  <a:off x="3425302" y="1888977"/>
                  <a:ext cx="2335944" cy="1650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29" h="71455" extrusionOk="0">
                      <a:moveTo>
                        <a:pt x="56861" y="1"/>
                      </a:moveTo>
                      <a:cubicBezTo>
                        <a:pt x="56157" y="1"/>
                        <a:pt x="55449" y="11"/>
                        <a:pt x="54737" y="31"/>
                      </a:cubicBezTo>
                      <a:cubicBezTo>
                        <a:pt x="54136" y="31"/>
                        <a:pt x="53534" y="68"/>
                        <a:pt x="52858" y="106"/>
                      </a:cubicBezTo>
                      <a:cubicBezTo>
                        <a:pt x="47143" y="294"/>
                        <a:pt x="41467" y="1309"/>
                        <a:pt x="36016" y="3076"/>
                      </a:cubicBezTo>
                      <a:cubicBezTo>
                        <a:pt x="35414" y="3264"/>
                        <a:pt x="34850" y="3414"/>
                        <a:pt x="34249" y="3640"/>
                      </a:cubicBezTo>
                      <a:cubicBezTo>
                        <a:pt x="22820" y="7437"/>
                        <a:pt x="13233" y="13640"/>
                        <a:pt x="8609" y="20219"/>
                      </a:cubicBezTo>
                      <a:cubicBezTo>
                        <a:pt x="0" y="32550"/>
                        <a:pt x="2519" y="51986"/>
                        <a:pt x="9925" y="63640"/>
                      </a:cubicBezTo>
                      <a:cubicBezTo>
                        <a:pt x="13096" y="68637"/>
                        <a:pt x="16772" y="71455"/>
                        <a:pt x="19940" y="71455"/>
                      </a:cubicBezTo>
                      <a:cubicBezTo>
                        <a:pt x="20228" y="71455"/>
                        <a:pt x="20511" y="71431"/>
                        <a:pt x="20790" y="71384"/>
                      </a:cubicBezTo>
                      <a:cubicBezTo>
                        <a:pt x="26880" y="70294"/>
                        <a:pt x="28797" y="64430"/>
                        <a:pt x="30640" y="58790"/>
                      </a:cubicBezTo>
                      <a:cubicBezTo>
                        <a:pt x="32106" y="54392"/>
                        <a:pt x="33609" y="49843"/>
                        <a:pt x="37256" y="48114"/>
                      </a:cubicBezTo>
                      <a:cubicBezTo>
                        <a:pt x="37858" y="47850"/>
                        <a:pt x="38459" y="47663"/>
                        <a:pt x="39061" y="47587"/>
                      </a:cubicBezTo>
                      <a:lnTo>
                        <a:pt x="65264" y="42963"/>
                      </a:lnTo>
                      <a:cubicBezTo>
                        <a:pt x="65715" y="42879"/>
                        <a:pt x="66187" y="42836"/>
                        <a:pt x="66665" y="42836"/>
                      </a:cubicBezTo>
                      <a:cubicBezTo>
                        <a:pt x="66824" y="42836"/>
                        <a:pt x="66984" y="42841"/>
                        <a:pt x="67143" y="42850"/>
                      </a:cubicBezTo>
                      <a:cubicBezTo>
                        <a:pt x="71166" y="43189"/>
                        <a:pt x="74136" y="46948"/>
                        <a:pt x="76993" y="50632"/>
                      </a:cubicBezTo>
                      <a:cubicBezTo>
                        <a:pt x="80330" y="54889"/>
                        <a:pt x="83759" y="59237"/>
                        <a:pt x="88902" y="59237"/>
                      </a:cubicBezTo>
                      <a:cubicBezTo>
                        <a:pt x="89437" y="59237"/>
                        <a:pt x="89990" y="59190"/>
                        <a:pt x="90565" y="59091"/>
                      </a:cubicBezTo>
                      <a:cubicBezTo>
                        <a:pt x="93873" y="58490"/>
                        <a:pt x="96692" y="54392"/>
                        <a:pt x="98121" y="48114"/>
                      </a:cubicBezTo>
                      <a:cubicBezTo>
                        <a:pt x="101129" y="34617"/>
                        <a:pt x="96843" y="15482"/>
                        <a:pt x="84512" y="6835"/>
                      </a:cubicBezTo>
                      <a:cubicBezTo>
                        <a:pt x="78321" y="2519"/>
                        <a:pt x="68102" y="1"/>
                        <a:pt x="56861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278;p20"/>
                <p:cNvSpPr/>
                <p:nvPr/>
              </p:nvSpPr>
              <p:spPr>
                <a:xfrm>
                  <a:off x="3463507" y="2539227"/>
                  <a:ext cx="2343774" cy="1043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468" h="45183" extrusionOk="0">
                      <a:moveTo>
                        <a:pt x="98008" y="0"/>
                      </a:moveTo>
                      <a:cubicBezTo>
                        <a:pt x="99775" y="13722"/>
                        <a:pt x="95866" y="26842"/>
                        <a:pt x="88422" y="28158"/>
                      </a:cubicBezTo>
                      <a:cubicBezTo>
                        <a:pt x="87701" y="28286"/>
                        <a:pt x="87009" y="28346"/>
                        <a:pt x="86344" y="28346"/>
                      </a:cubicBezTo>
                      <a:cubicBezTo>
                        <a:pt x="75839" y="28346"/>
                        <a:pt x="71966" y="13341"/>
                        <a:pt x="65001" y="12068"/>
                      </a:cubicBezTo>
                      <a:cubicBezTo>
                        <a:pt x="64681" y="11993"/>
                        <a:pt x="64362" y="11955"/>
                        <a:pt x="64042" y="11955"/>
                      </a:cubicBezTo>
                      <a:cubicBezTo>
                        <a:pt x="63723" y="11955"/>
                        <a:pt x="63403" y="11993"/>
                        <a:pt x="63083" y="12068"/>
                      </a:cubicBezTo>
                      <a:lnTo>
                        <a:pt x="50001" y="14361"/>
                      </a:lnTo>
                      <a:lnTo>
                        <a:pt x="36918" y="16654"/>
                      </a:lnTo>
                      <a:cubicBezTo>
                        <a:pt x="36279" y="16767"/>
                        <a:pt x="35677" y="16993"/>
                        <a:pt x="35113" y="17293"/>
                      </a:cubicBezTo>
                      <a:cubicBezTo>
                        <a:pt x="28647" y="21128"/>
                        <a:pt x="30715" y="38346"/>
                        <a:pt x="18610" y="40451"/>
                      </a:cubicBezTo>
                      <a:cubicBezTo>
                        <a:pt x="18204" y="40523"/>
                        <a:pt x="17797" y="40559"/>
                        <a:pt x="17388" y="40559"/>
                      </a:cubicBezTo>
                      <a:cubicBezTo>
                        <a:pt x="10322" y="40559"/>
                        <a:pt x="2843" y="30049"/>
                        <a:pt x="0" y="17256"/>
                      </a:cubicBezTo>
                      <a:lnTo>
                        <a:pt x="0" y="17256"/>
                      </a:lnTo>
                      <a:cubicBezTo>
                        <a:pt x="1895" y="32018"/>
                        <a:pt x="10280" y="45183"/>
                        <a:pt x="18210" y="45183"/>
                      </a:cubicBezTo>
                      <a:cubicBezTo>
                        <a:pt x="18620" y="45183"/>
                        <a:pt x="19030" y="45148"/>
                        <a:pt x="19437" y="45076"/>
                      </a:cubicBezTo>
                      <a:cubicBezTo>
                        <a:pt x="31504" y="42970"/>
                        <a:pt x="29437" y="25752"/>
                        <a:pt x="35940" y="21955"/>
                      </a:cubicBezTo>
                      <a:cubicBezTo>
                        <a:pt x="36504" y="21617"/>
                        <a:pt x="37106" y="21391"/>
                        <a:pt x="37745" y="21278"/>
                      </a:cubicBezTo>
                      <a:lnTo>
                        <a:pt x="50828" y="18985"/>
                      </a:lnTo>
                      <a:lnTo>
                        <a:pt x="63911" y="16654"/>
                      </a:lnTo>
                      <a:cubicBezTo>
                        <a:pt x="64211" y="16598"/>
                        <a:pt x="64531" y="16570"/>
                        <a:pt x="64855" y="16570"/>
                      </a:cubicBezTo>
                      <a:cubicBezTo>
                        <a:pt x="65179" y="16570"/>
                        <a:pt x="65508" y="16598"/>
                        <a:pt x="65828" y="16654"/>
                      </a:cubicBezTo>
                      <a:cubicBezTo>
                        <a:pt x="72758" y="17963"/>
                        <a:pt x="76661" y="32970"/>
                        <a:pt x="87171" y="32970"/>
                      </a:cubicBezTo>
                      <a:cubicBezTo>
                        <a:pt x="87836" y="32970"/>
                        <a:pt x="88528" y="32910"/>
                        <a:pt x="89249" y="32782"/>
                      </a:cubicBezTo>
                      <a:cubicBezTo>
                        <a:pt x="97520" y="31316"/>
                        <a:pt x="101467" y="15263"/>
                        <a:pt x="9800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279;p20"/>
                <p:cNvSpPr/>
                <p:nvPr/>
              </p:nvSpPr>
              <p:spPr>
                <a:xfrm>
                  <a:off x="4203357" y="1846244"/>
                  <a:ext cx="497614" cy="270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43" h="11709" extrusionOk="0">
                      <a:moveTo>
                        <a:pt x="21016" y="1"/>
                      </a:moveTo>
                      <a:cubicBezTo>
                        <a:pt x="20377" y="39"/>
                        <a:pt x="19738" y="39"/>
                        <a:pt x="19136" y="76"/>
                      </a:cubicBezTo>
                      <a:cubicBezTo>
                        <a:pt x="16204" y="151"/>
                        <a:pt x="13234" y="490"/>
                        <a:pt x="10339" y="1016"/>
                      </a:cubicBezTo>
                      <a:cubicBezTo>
                        <a:pt x="7444" y="1505"/>
                        <a:pt x="4587" y="2219"/>
                        <a:pt x="1768" y="3159"/>
                      </a:cubicBezTo>
                      <a:cubicBezTo>
                        <a:pt x="1166" y="3309"/>
                        <a:pt x="602" y="3497"/>
                        <a:pt x="1" y="3723"/>
                      </a:cubicBezTo>
                      <a:cubicBezTo>
                        <a:pt x="1232" y="8482"/>
                        <a:pt x="5557" y="11709"/>
                        <a:pt x="10341" y="11709"/>
                      </a:cubicBezTo>
                      <a:cubicBezTo>
                        <a:pt x="10961" y="11709"/>
                        <a:pt x="11589" y="11655"/>
                        <a:pt x="12219" y="11542"/>
                      </a:cubicBezTo>
                      <a:cubicBezTo>
                        <a:pt x="17708" y="10603"/>
                        <a:pt x="21542" y="5565"/>
                        <a:pt x="21016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280;p20"/>
                <p:cNvSpPr/>
                <p:nvPr/>
              </p:nvSpPr>
              <p:spPr>
                <a:xfrm>
                  <a:off x="4300625" y="2744736"/>
                  <a:ext cx="639140" cy="2860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70" h="12382" extrusionOk="0">
                      <a:moveTo>
                        <a:pt x="22777" y="1"/>
                      </a:moveTo>
                      <a:cubicBezTo>
                        <a:pt x="22475" y="1"/>
                        <a:pt x="22151" y="28"/>
                        <a:pt x="21805" y="88"/>
                      </a:cubicBezTo>
                      <a:lnTo>
                        <a:pt x="4361" y="3171"/>
                      </a:lnTo>
                      <a:cubicBezTo>
                        <a:pt x="4361" y="3171"/>
                        <a:pt x="0" y="3923"/>
                        <a:pt x="790" y="8284"/>
                      </a:cubicBezTo>
                      <a:lnTo>
                        <a:pt x="1504" y="12381"/>
                      </a:lnTo>
                      <a:lnTo>
                        <a:pt x="14587" y="10088"/>
                      </a:lnTo>
                      <a:lnTo>
                        <a:pt x="27670" y="7757"/>
                      </a:lnTo>
                      <a:lnTo>
                        <a:pt x="26955" y="3697"/>
                      </a:lnTo>
                      <a:cubicBezTo>
                        <a:pt x="26955" y="3697"/>
                        <a:pt x="26286" y="1"/>
                        <a:pt x="22777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281;p20"/>
                <p:cNvSpPr/>
                <p:nvPr/>
              </p:nvSpPr>
              <p:spPr>
                <a:xfrm>
                  <a:off x="4244172" y="1848000"/>
                  <a:ext cx="415984" cy="2313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009" h="10015" extrusionOk="0">
                      <a:moveTo>
                        <a:pt x="17369" y="0"/>
                      </a:moveTo>
                      <a:cubicBezTo>
                        <a:pt x="11467" y="188"/>
                        <a:pt x="5602" y="1241"/>
                        <a:pt x="1" y="3045"/>
                      </a:cubicBezTo>
                      <a:cubicBezTo>
                        <a:pt x="872" y="7202"/>
                        <a:pt x="4554" y="10014"/>
                        <a:pt x="8647" y="10014"/>
                      </a:cubicBezTo>
                      <a:cubicBezTo>
                        <a:pt x="9144" y="10014"/>
                        <a:pt x="9647" y="9973"/>
                        <a:pt x="10151" y="9887"/>
                      </a:cubicBezTo>
                      <a:cubicBezTo>
                        <a:pt x="14813" y="9060"/>
                        <a:pt x="18008" y="4699"/>
                        <a:pt x="17369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282;p20"/>
                <p:cNvSpPr/>
                <p:nvPr/>
              </p:nvSpPr>
              <p:spPr>
                <a:xfrm>
                  <a:off x="4676625" y="2511047"/>
                  <a:ext cx="344771" cy="3012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26" h="13042" extrusionOk="0">
                      <a:moveTo>
                        <a:pt x="7482" y="0"/>
                      </a:moveTo>
                      <a:cubicBezTo>
                        <a:pt x="6345" y="0"/>
                        <a:pt x="5191" y="296"/>
                        <a:pt x="4136" y="919"/>
                      </a:cubicBezTo>
                      <a:cubicBezTo>
                        <a:pt x="1053" y="2761"/>
                        <a:pt x="0" y="6746"/>
                        <a:pt x="1843" y="9867"/>
                      </a:cubicBezTo>
                      <a:cubicBezTo>
                        <a:pt x="3062" y="11907"/>
                        <a:pt x="5236" y="13042"/>
                        <a:pt x="7461" y="13042"/>
                      </a:cubicBezTo>
                      <a:cubicBezTo>
                        <a:pt x="8598" y="13042"/>
                        <a:pt x="9748" y="12745"/>
                        <a:pt x="10790" y="12122"/>
                      </a:cubicBezTo>
                      <a:cubicBezTo>
                        <a:pt x="13910" y="10318"/>
                        <a:pt x="14925" y="6295"/>
                        <a:pt x="13083" y="3175"/>
                      </a:cubicBezTo>
                      <a:cubicBezTo>
                        <a:pt x="11864" y="1135"/>
                        <a:pt x="9706" y="0"/>
                        <a:pt x="7482" y="0"/>
                      </a:cubicBez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283;p20"/>
                <p:cNvSpPr/>
                <p:nvPr/>
              </p:nvSpPr>
              <p:spPr>
                <a:xfrm>
                  <a:off x="4693926" y="2550407"/>
                  <a:ext cx="288387" cy="2432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5" h="10529" extrusionOk="0">
                      <a:moveTo>
                        <a:pt x="6589" y="1"/>
                      </a:moveTo>
                      <a:cubicBezTo>
                        <a:pt x="4805" y="1"/>
                        <a:pt x="3012" y="887"/>
                        <a:pt x="1996" y="2749"/>
                      </a:cubicBezTo>
                      <a:cubicBezTo>
                        <a:pt x="1" y="6374"/>
                        <a:pt x="2800" y="10528"/>
                        <a:pt x="6570" y="10528"/>
                      </a:cubicBezTo>
                      <a:cubicBezTo>
                        <a:pt x="7061" y="10528"/>
                        <a:pt x="7570" y="10458"/>
                        <a:pt x="8086" y="10306"/>
                      </a:cubicBezTo>
                      <a:cubicBezTo>
                        <a:pt x="10906" y="9479"/>
                        <a:pt x="12485" y="6584"/>
                        <a:pt x="11658" y="3802"/>
                      </a:cubicBezTo>
                      <a:cubicBezTo>
                        <a:pt x="10934" y="1322"/>
                        <a:pt x="8768" y="1"/>
                        <a:pt x="6589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284;p20"/>
                <p:cNvSpPr/>
                <p:nvPr/>
              </p:nvSpPr>
              <p:spPr>
                <a:xfrm>
                  <a:off x="4730468" y="2571080"/>
                  <a:ext cx="117503" cy="142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7" h="6170" extrusionOk="0">
                      <a:moveTo>
                        <a:pt x="4046" y="0"/>
                      </a:moveTo>
                      <a:cubicBezTo>
                        <a:pt x="3957" y="0"/>
                        <a:pt x="3861" y="16"/>
                        <a:pt x="3760" y="50"/>
                      </a:cubicBezTo>
                      <a:cubicBezTo>
                        <a:pt x="1391" y="726"/>
                        <a:pt x="0" y="3245"/>
                        <a:pt x="715" y="5651"/>
                      </a:cubicBezTo>
                      <a:cubicBezTo>
                        <a:pt x="808" y="5961"/>
                        <a:pt x="1105" y="6169"/>
                        <a:pt x="1439" y="6169"/>
                      </a:cubicBezTo>
                      <a:cubicBezTo>
                        <a:pt x="1510" y="6169"/>
                        <a:pt x="1582" y="6160"/>
                        <a:pt x="1654" y="6140"/>
                      </a:cubicBezTo>
                      <a:cubicBezTo>
                        <a:pt x="2030" y="6027"/>
                        <a:pt x="2256" y="5614"/>
                        <a:pt x="2143" y="5200"/>
                      </a:cubicBezTo>
                      <a:cubicBezTo>
                        <a:pt x="1692" y="3621"/>
                        <a:pt x="2594" y="1929"/>
                        <a:pt x="4173" y="1478"/>
                      </a:cubicBezTo>
                      <a:cubicBezTo>
                        <a:pt x="5087" y="1241"/>
                        <a:pt x="4843" y="0"/>
                        <a:pt x="404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285;p20"/>
                <p:cNvSpPr/>
                <p:nvPr/>
              </p:nvSpPr>
              <p:spPr>
                <a:xfrm>
                  <a:off x="4164274" y="2610556"/>
                  <a:ext cx="343916" cy="3019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89" h="13074" extrusionOk="0">
                      <a:moveTo>
                        <a:pt x="7426" y="1"/>
                      </a:moveTo>
                      <a:cubicBezTo>
                        <a:pt x="6190" y="1"/>
                        <a:pt x="4942" y="352"/>
                        <a:pt x="3836" y="1085"/>
                      </a:cubicBezTo>
                      <a:cubicBezTo>
                        <a:pt x="828" y="3078"/>
                        <a:pt x="1" y="7138"/>
                        <a:pt x="1993" y="10145"/>
                      </a:cubicBezTo>
                      <a:cubicBezTo>
                        <a:pt x="3251" y="12044"/>
                        <a:pt x="5333" y="13073"/>
                        <a:pt x="7454" y="13073"/>
                      </a:cubicBezTo>
                      <a:cubicBezTo>
                        <a:pt x="8692" y="13073"/>
                        <a:pt x="9945" y="12722"/>
                        <a:pt x="11054" y="11987"/>
                      </a:cubicBezTo>
                      <a:cubicBezTo>
                        <a:pt x="14061" y="9995"/>
                        <a:pt x="14888" y="5972"/>
                        <a:pt x="12896" y="2965"/>
                      </a:cubicBezTo>
                      <a:cubicBezTo>
                        <a:pt x="11636" y="1040"/>
                        <a:pt x="9550" y="1"/>
                        <a:pt x="7426" y="1"/>
                      </a:cubicBezTo>
                      <a:close/>
                    </a:path>
                  </a:pathLst>
                </a:custGeom>
                <a:solidFill>
                  <a:srgbClr val="6969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286;p20"/>
                <p:cNvSpPr/>
                <p:nvPr/>
              </p:nvSpPr>
              <p:spPr>
                <a:xfrm>
                  <a:off x="4183330" y="2640214"/>
                  <a:ext cx="288387" cy="2436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85" h="10550" extrusionOk="0">
                      <a:moveTo>
                        <a:pt x="6599" y="0"/>
                      </a:moveTo>
                      <a:cubicBezTo>
                        <a:pt x="4811" y="0"/>
                        <a:pt x="3013" y="885"/>
                        <a:pt x="1995" y="2733"/>
                      </a:cubicBezTo>
                      <a:cubicBezTo>
                        <a:pt x="0" y="6392"/>
                        <a:pt x="2800" y="10550"/>
                        <a:pt x="6570" y="10550"/>
                      </a:cubicBezTo>
                      <a:cubicBezTo>
                        <a:pt x="7061" y="10550"/>
                        <a:pt x="7570" y="10479"/>
                        <a:pt x="8086" y="10327"/>
                      </a:cubicBezTo>
                      <a:cubicBezTo>
                        <a:pt x="10905" y="9500"/>
                        <a:pt x="12484" y="6568"/>
                        <a:pt x="11657" y="3786"/>
                      </a:cubicBezTo>
                      <a:cubicBezTo>
                        <a:pt x="10935" y="1310"/>
                        <a:pt x="8774" y="0"/>
                        <a:pt x="6599" y="0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287;p20"/>
                <p:cNvSpPr/>
                <p:nvPr/>
              </p:nvSpPr>
              <p:spPr>
                <a:xfrm>
                  <a:off x="4219849" y="2660911"/>
                  <a:ext cx="116325" cy="142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36" h="6190" extrusionOk="0">
                      <a:moveTo>
                        <a:pt x="3985" y="1"/>
                      </a:moveTo>
                      <a:cubicBezTo>
                        <a:pt x="3914" y="1"/>
                        <a:pt x="3839" y="11"/>
                        <a:pt x="3760" y="33"/>
                      </a:cubicBezTo>
                      <a:cubicBezTo>
                        <a:pt x="1392" y="747"/>
                        <a:pt x="1" y="3266"/>
                        <a:pt x="715" y="5634"/>
                      </a:cubicBezTo>
                      <a:cubicBezTo>
                        <a:pt x="808" y="5976"/>
                        <a:pt x="1107" y="6190"/>
                        <a:pt x="1442" y="6190"/>
                      </a:cubicBezTo>
                      <a:cubicBezTo>
                        <a:pt x="1512" y="6190"/>
                        <a:pt x="1583" y="6180"/>
                        <a:pt x="1655" y="6161"/>
                      </a:cubicBezTo>
                      <a:cubicBezTo>
                        <a:pt x="2031" y="6048"/>
                        <a:pt x="2257" y="5597"/>
                        <a:pt x="2144" y="5221"/>
                      </a:cubicBezTo>
                      <a:cubicBezTo>
                        <a:pt x="1693" y="3604"/>
                        <a:pt x="2595" y="1950"/>
                        <a:pt x="4174" y="1499"/>
                      </a:cubicBezTo>
                      <a:cubicBezTo>
                        <a:pt x="5035" y="1223"/>
                        <a:pt x="4760" y="1"/>
                        <a:pt x="3985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288;p20"/>
                <p:cNvSpPr/>
                <p:nvPr/>
              </p:nvSpPr>
              <p:spPr>
                <a:xfrm>
                  <a:off x="3645871" y="2349241"/>
                  <a:ext cx="499324" cy="4728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17" h="20473" extrusionOk="0">
                      <a:moveTo>
                        <a:pt x="10794" y="1"/>
                      </a:moveTo>
                      <a:cubicBezTo>
                        <a:pt x="5668" y="1"/>
                        <a:pt x="1234" y="3878"/>
                        <a:pt x="639" y="9090"/>
                      </a:cubicBezTo>
                      <a:cubicBezTo>
                        <a:pt x="0" y="14691"/>
                        <a:pt x="4023" y="19767"/>
                        <a:pt x="9662" y="20406"/>
                      </a:cubicBezTo>
                      <a:cubicBezTo>
                        <a:pt x="10055" y="20450"/>
                        <a:pt x="10445" y="20472"/>
                        <a:pt x="10832" y="20472"/>
                      </a:cubicBezTo>
                      <a:cubicBezTo>
                        <a:pt x="15954" y="20472"/>
                        <a:pt x="20384" y="16627"/>
                        <a:pt x="20978" y="11383"/>
                      </a:cubicBezTo>
                      <a:cubicBezTo>
                        <a:pt x="21617" y="5781"/>
                        <a:pt x="17557" y="706"/>
                        <a:pt x="11955" y="67"/>
                      </a:cubicBezTo>
                      <a:cubicBezTo>
                        <a:pt x="11565" y="23"/>
                        <a:pt x="11178" y="1"/>
                        <a:pt x="10794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289;p20"/>
                <p:cNvSpPr/>
                <p:nvPr/>
              </p:nvSpPr>
              <p:spPr>
                <a:xfrm>
                  <a:off x="3689273" y="2381417"/>
                  <a:ext cx="409031" cy="408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08" h="17697" extrusionOk="0">
                      <a:moveTo>
                        <a:pt x="8895" y="0"/>
                      </a:moveTo>
                      <a:cubicBezTo>
                        <a:pt x="8380" y="0"/>
                        <a:pt x="7857" y="46"/>
                        <a:pt x="7332" y="140"/>
                      </a:cubicBezTo>
                      <a:cubicBezTo>
                        <a:pt x="6730" y="253"/>
                        <a:pt x="6166" y="404"/>
                        <a:pt x="5602" y="591"/>
                      </a:cubicBezTo>
                      <a:cubicBezTo>
                        <a:pt x="2294" y="1907"/>
                        <a:pt x="114" y="5065"/>
                        <a:pt x="1" y="8599"/>
                      </a:cubicBezTo>
                      <a:cubicBezTo>
                        <a:pt x="1" y="9201"/>
                        <a:pt x="39" y="9802"/>
                        <a:pt x="114" y="10366"/>
                      </a:cubicBezTo>
                      <a:cubicBezTo>
                        <a:pt x="226" y="10967"/>
                        <a:pt x="377" y="11531"/>
                        <a:pt x="602" y="12095"/>
                      </a:cubicBezTo>
                      <a:cubicBezTo>
                        <a:pt x="1918" y="15366"/>
                        <a:pt x="5039" y="17584"/>
                        <a:pt x="8572" y="17697"/>
                      </a:cubicBezTo>
                      <a:cubicBezTo>
                        <a:pt x="9174" y="17697"/>
                        <a:pt x="9775" y="17659"/>
                        <a:pt x="10377" y="17546"/>
                      </a:cubicBezTo>
                      <a:cubicBezTo>
                        <a:pt x="10941" y="17471"/>
                        <a:pt x="11542" y="17283"/>
                        <a:pt x="12069" y="17095"/>
                      </a:cubicBezTo>
                      <a:cubicBezTo>
                        <a:pt x="15377" y="15780"/>
                        <a:pt x="17595" y="12659"/>
                        <a:pt x="17708" y="9088"/>
                      </a:cubicBezTo>
                      <a:cubicBezTo>
                        <a:pt x="17708" y="8486"/>
                        <a:pt x="17670" y="7922"/>
                        <a:pt x="17557" y="7321"/>
                      </a:cubicBezTo>
                      <a:lnTo>
                        <a:pt x="17595" y="7321"/>
                      </a:lnTo>
                      <a:cubicBezTo>
                        <a:pt x="16825" y="3034"/>
                        <a:pt x="13101" y="0"/>
                        <a:pt x="8895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290;p20"/>
                <p:cNvSpPr/>
                <p:nvPr/>
              </p:nvSpPr>
              <p:spPr>
                <a:xfrm>
                  <a:off x="3729234" y="2435214"/>
                  <a:ext cx="315227" cy="3023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47" h="13090" extrusionOk="0">
                      <a:moveTo>
                        <a:pt x="7135" y="0"/>
                      </a:moveTo>
                      <a:cubicBezTo>
                        <a:pt x="6753" y="0"/>
                        <a:pt x="6366" y="34"/>
                        <a:pt x="5978" y="105"/>
                      </a:cubicBezTo>
                      <a:cubicBezTo>
                        <a:pt x="2406" y="706"/>
                        <a:pt x="0" y="4127"/>
                        <a:pt x="639" y="7661"/>
                      </a:cubicBezTo>
                      <a:cubicBezTo>
                        <a:pt x="715" y="8112"/>
                        <a:pt x="827" y="8526"/>
                        <a:pt x="1015" y="8939"/>
                      </a:cubicBezTo>
                      <a:cubicBezTo>
                        <a:pt x="1955" y="11383"/>
                        <a:pt x="4286" y="12999"/>
                        <a:pt x="6918" y="13075"/>
                      </a:cubicBezTo>
                      <a:cubicBezTo>
                        <a:pt x="7038" y="13085"/>
                        <a:pt x="7159" y="13089"/>
                        <a:pt x="7280" y="13089"/>
                      </a:cubicBezTo>
                      <a:cubicBezTo>
                        <a:pt x="7608" y="13089"/>
                        <a:pt x="7931" y="13054"/>
                        <a:pt x="8233" y="12999"/>
                      </a:cubicBezTo>
                      <a:cubicBezTo>
                        <a:pt x="8685" y="12924"/>
                        <a:pt x="9098" y="12774"/>
                        <a:pt x="9512" y="12623"/>
                      </a:cubicBezTo>
                      <a:cubicBezTo>
                        <a:pt x="11955" y="11646"/>
                        <a:pt x="13572" y="9315"/>
                        <a:pt x="13647" y="6721"/>
                      </a:cubicBezTo>
                      <a:cubicBezTo>
                        <a:pt x="13647" y="6270"/>
                        <a:pt x="13647" y="5819"/>
                        <a:pt x="13572" y="5405"/>
                      </a:cubicBezTo>
                      <a:cubicBezTo>
                        <a:pt x="13003" y="2226"/>
                        <a:pt x="10230" y="0"/>
                        <a:pt x="7135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291;p20"/>
                <p:cNvSpPr/>
                <p:nvPr/>
              </p:nvSpPr>
              <p:spPr>
                <a:xfrm>
                  <a:off x="3688419" y="2381163"/>
                  <a:ext cx="409886" cy="4093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745" h="17722" extrusionOk="0">
                      <a:moveTo>
                        <a:pt x="9136" y="1"/>
                      </a:moveTo>
                      <a:cubicBezTo>
                        <a:pt x="8534" y="1"/>
                        <a:pt x="7933" y="39"/>
                        <a:pt x="7331" y="151"/>
                      </a:cubicBezTo>
                      <a:cubicBezTo>
                        <a:pt x="6767" y="264"/>
                        <a:pt x="6166" y="415"/>
                        <a:pt x="5639" y="640"/>
                      </a:cubicBezTo>
                      <a:lnTo>
                        <a:pt x="6842" y="7445"/>
                      </a:lnTo>
                      <a:lnTo>
                        <a:pt x="38" y="8648"/>
                      </a:lnTo>
                      <a:cubicBezTo>
                        <a:pt x="0" y="9212"/>
                        <a:pt x="38" y="9813"/>
                        <a:pt x="151" y="10415"/>
                      </a:cubicBezTo>
                      <a:cubicBezTo>
                        <a:pt x="263" y="10978"/>
                        <a:pt x="414" y="11542"/>
                        <a:pt x="639" y="12106"/>
                      </a:cubicBezTo>
                      <a:lnTo>
                        <a:pt x="7444" y="10903"/>
                      </a:lnTo>
                      <a:lnTo>
                        <a:pt x="8647" y="17708"/>
                      </a:lnTo>
                      <a:cubicBezTo>
                        <a:pt x="8788" y="17717"/>
                        <a:pt x="8931" y="17722"/>
                        <a:pt x="9076" y="17722"/>
                      </a:cubicBezTo>
                      <a:cubicBezTo>
                        <a:pt x="9512" y="17722"/>
                        <a:pt x="9963" y="17680"/>
                        <a:pt x="10414" y="17595"/>
                      </a:cubicBezTo>
                      <a:cubicBezTo>
                        <a:pt x="10978" y="17482"/>
                        <a:pt x="11579" y="17332"/>
                        <a:pt x="12106" y="17106"/>
                      </a:cubicBezTo>
                      <a:lnTo>
                        <a:pt x="10940" y="10302"/>
                      </a:lnTo>
                      <a:lnTo>
                        <a:pt x="17745" y="9099"/>
                      </a:lnTo>
                      <a:cubicBezTo>
                        <a:pt x="17745" y="8497"/>
                        <a:pt x="17707" y="7933"/>
                        <a:pt x="17594" y="7332"/>
                      </a:cubicBezTo>
                      <a:cubicBezTo>
                        <a:pt x="17482" y="6768"/>
                        <a:pt x="17331" y="6166"/>
                        <a:pt x="17143" y="5640"/>
                      </a:cubicBezTo>
                      <a:lnTo>
                        <a:pt x="10339" y="6806"/>
                      </a:lnTo>
                      <a:lnTo>
                        <a:pt x="9136" y="1"/>
                      </a:ln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292;p20"/>
                <p:cNvSpPr/>
                <p:nvPr/>
              </p:nvSpPr>
              <p:spPr>
                <a:xfrm>
                  <a:off x="4910222" y="2139436"/>
                  <a:ext cx="510619" cy="4472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6" h="19362" extrusionOk="0">
                      <a:moveTo>
                        <a:pt x="11072" y="1"/>
                      </a:moveTo>
                      <a:cubicBezTo>
                        <a:pt x="7670" y="1"/>
                        <a:pt x="4363" y="1799"/>
                        <a:pt x="2594" y="4977"/>
                      </a:cubicBezTo>
                      <a:cubicBezTo>
                        <a:pt x="0" y="9639"/>
                        <a:pt x="1692" y="15541"/>
                        <a:pt x="6354" y="18135"/>
                      </a:cubicBezTo>
                      <a:cubicBezTo>
                        <a:pt x="7847" y="18966"/>
                        <a:pt x="9467" y="19361"/>
                        <a:pt x="11065" y="19361"/>
                      </a:cubicBezTo>
                      <a:cubicBezTo>
                        <a:pt x="14457" y="19361"/>
                        <a:pt x="17749" y="17582"/>
                        <a:pt x="19512" y="14413"/>
                      </a:cubicBezTo>
                      <a:cubicBezTo>
                        <a:pt x="22106" y="9714"/>
                        <a:pt x="20452" y="3812"/>
                        <a:pt x="15752" y="1218"/>
                      </a:cubicBezTo>
                      <a:cubicBezTo>
                        <a:pt x="14269" y="392"/>
                        <a:pt x="12660" y="1"/>
                        <a:pt x="11072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293;p20"/>
                <p:cNvSpPr/>
                <p:nvPr/>
              </p:nvSpPr>
              <p:spPr>
                <a:xfrm>
                  <a:off x="4948427" y="2167916"/>
                  <a:ext cx="434209" cy="3897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98" h="16874" extrusionOk="0">
                      <a:moveTo>
                        <a:pt x="9380" y="0"/>
                      </a:moveTo>
                      <a:cubicBezTo>
                        <a:pt x="5685" y="0"/>
                        <a:pt x="2307" y="2443"/>
                        <a:pt x="1279" y="6150"/>
                      </a:cubicBezTo>
                      <a:cubicBezTo>
                        <a:pt x="0" y="10662"/>
                        <a:pt x="2632" y="15323"/>
                        <a:pt x="7106" y="16564"/>
                      </a:cubicBezTo>
                      <a:cubicBezTo>
                        <a:pt x="7868" y="16773"/>
                        <a:pt x="8634" y="16874"/>
                        <a:pt x="9387" y="16874"/>
                      </a:cubicBezTo>
                      <a:cubicBezTo>
                        <a:pt x="13094" y="16874"/>
                        <a:pt x="16488" y="14449"/>
                        <a:pt x="17519" y="10699"/>
                      </a:cubicBezTo>
                      <a:cubicBezTo>
                        <a:pt x="18798" y="6225"/>
                        <a:pt x="16166" y="1564"/>
                        <a:pt x="11692" y="323"/>
                      </a:cubicBezTo>
                      <a:cubicBezTo>
                        <a:pt x="10920" y="104"/>
                        <a:pt x="10143" y="0"/>
                        <a:pt x="9380" y="0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294;p20"/>
                <p:cNvSpPr/>
                <p:nvPr/>
              </p:nvSpPr>
              <p:spPr>
                <a:xfrm>
                  <a:off x="5023105" y="2220419"/>
                  <a:ext cx="311763" cy="2743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7" h="11878" extrusionOk="0">
                      <a:moveTo>
                        <a:pt x="6731" y="1"/>
                      </a:moveTo>
                      <a:cubicBezTo>
                        <a:pt x="4800" y="1"/>
                        <a:pt x="2908" y="939"/>
                        <a:pt x="1767" y="2674"/>
                      </a:cubicBezTo>
                      <a:cubicBezTo>
                        <a:pt x="1" y="5419"/>
                        <a:pt x="752" y="9103"/>
                        <a:pt x="3497" y="10907"/>
                      </a:cubicBezTo>
                      <a:cubicBezTo>
                        <a:pt x="4496" y="11565"/>
                        <a:pt x="5620" y="11878"/>
                        <a:pt x="6731" y="11878"/>
                      </a:cubicBezTo>
                      <a:cubicBezTo>
                        <a:pt x="8670" y="11878"/>
                        <a:pt x="10569" y="10923"/>
                        <a:pt x="11692" y="9178"/>
                      </a:cubicBezTo>
                      <a:cubicBezTo>
                        <a:pt x="13497" y="6434"/>
                        <a:pt x="12745" y="2787"/>
                        <a:pt x="10001" y="983"/>
                      </a:cubicBezTo>
                      <a:cubicBezTo>
                        <a:pt x="8991" y="319"/>
                        <a:pt x="7854" y="1"/>
                        <a:pt x="6731" y="1"/>
                      </a:cubicBezTo>
                      <a:close/>
                    </a:path>
                  </a:pathLst>
                </a:custGeom>
                <a:solidFill>
                  <a:srgbClr val="43434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295;p20"/>
                <p:cNvSpPr/>
                <p:nvPr/>
              </p:nvSpPr>
              <p:spPr>
                <a:xfrm>
                  <a:off x="5234966" y="2245112"/>
                  <a:ext cx="197170" cy="176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6" h="7640" extrusionOk="0">
                      <a:moveTo>
                        <a:pt x="4221" y="1"/>
                      </a:moveTo>
                      <a:cubicBezTo>
                        <a:pt x="2012" y="1"/>
                        <a:pt x="1" y="1985"/>
                        <a:pt x="453" y="4500"/>
                      </a:cubicBezTo>
                      <a:cubicBezTo>
                        <a:pt x="812" y="6500"/>
                        <a:pt x="2501" y="7640"/>
                        <a:pt x="4219" y="7640"/>
                      </a:cubicBezTo>
                      <a:cubicBezTo>
                        <a:pt x="5376" y="7640"/>
                        <a:pt x="6546" y="7123"/>
                        <a:pt x="7332" y="6004"/>
                      </a:cubicBezTo>
                      <a:cubicBezTo>
                        <a:pt x="8535" y="4274"/>
                        <a:pt x="8122" y="1906"/>
                        <a:pt x="6393" y="703"/>
                      </a:cubicBezTo>
                      <a:cubicBezTo>
                        <a:pt x="5702" y="218"/>
                        <a:pt x="4951" y="1"/>
                        <a:pt x="4221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6" name="Google Shape;296;p20"/>
                <p:cNvSpPr/>
                <p:nvPr/>
              </p:nvSpPr>
              <p:spPr>
                <a:xfrm>
                  <a:off x="5267997" y="2252665"/>
                  <a:ext cx="164139" cy="168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03" extrusionOk="0">
                      <a:moveTo>
                        <a:pt x="4248" y="0"/>
                      </a:moveTo>
                      <a:cubicBezTo>
                        <a:pt x="6672" y="2585"/>
                        <a:pt x="4568" y="6420"/>
                        <a:pt x="1542" y="6420"/>
                      </a:cubicBezTo>
                      <a:cubicBezTo>
                        <a:pt x="1048" y="6420"/>
                        <a:pt x="528" y="6317"/>
                        <a:pt x="0" y="6090"/>
                      </a:cubicBezTo>
                      <a:lnTo>
                        <a:pt x="0" y="6090"/>
                      </a:lnTo>
                      <a:cubicBezTo>
                        <a:pt x="761" y="6903"/>
                        <a:pt x="1777" y="7302"/>
                        <a:pt x="2787" y="7302"/>
                      </a:cubicBezTo>
                      <a:cubicBezTo>
                        <a:pt x="3973" y="7302"/>
                        <a:pt x="5151" y="6753"/>
                        <a:pt x="5902" y="5677"/>
                      </a:cubicBezTo>
                      <a:cubicBezTo>
                        <a:pt x="7105" y="3947"/>
                        <a:pt x="6692" y="1579"/>
                        <a:pt x="4963" y="376"/>
                      </a:cubicBezTo>
                      <a:cubicBezTo>
                        <a:pt x="4737" y="226"/>
                        <a:pt x="4511" y="75"/>
                        <a:pt x="424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7" name="Google Shape;297;p20"/>
                <p:cNvSpPr/>
                <p:nvPr/>
              </p:nvSpPr>
              <p:spPr>
                <a:xfrm>
                  <a:off x="4892852" y="2305769"/>
                  <a:ext cx="197147" cy="1763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35" h="7633" extrusionOk="0">
                      <a:moveTo>
                        <a:pt x="4202" y="1"/>
                      </a:moveTo>
                      <a:cubicBezTo>
                        <a:pt x="2001" y="1"/>
                        <a:pt x="1" y="1960"/>
                        <a:pt x="452" y="4468"/>
                      </a:cubicBezTo>
                      <a:cubicBezTo>
                        <a:pt x="813" y="6477"/>
                        <a:pt x="2516" y="7632"/>
                        <a:pt x="4242" y="7632"/>
                      </a:cubicBezTo>
                      <a:cubicBezTo>
                        <a:pt x="5391" y="7632"/>
                        <a:pt x="6550" y="7121"/>
                        <a:pt x="7331" y="6009"/>
                      </a:cubicBezTo>
                      <a:cubicBezTo>
                        <a:pt x="8534" y="4280"/>
                        <a:pt x="8121" y="1912"/>
                        <a:pt x="6391" y="709"/>
                      </a:cubicBezTo>
                      <a:cubicBezTo>
                        <a:pt x="5695" y="219"/>
                        <a:pt x="4937" y="1"/>
                        <a:pt x="4202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298;p20"/>
                <p:cNvSpPr/>
                <p:nvPr/>
              </p:nvSpPr>
              <p:spPr>
                <a:xfrm>
                  <a:off x="4925860" y="2312583"/>
                  <a:ext cx="164139" cy="169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43" extrusionOk="0">
                      <a:moveTo>
                        <a:pt x="4286" y="0"/>
                      </a:moveTo>
                      <a:lnTo>
                        <a:pt x="4286" y="0"/>
                      </a:lnTo>
                      <a:cubicBezTo>
                        <a:pt x="6684" y="2593"/>
                        <a:pt x="4556" y="6444"/>
                        <a:pt x="1514" y="6444"/>
                      </a:cubicBezTo>
                      <a:cubicBezTo>
                        <a:pt x="1028" y="6444"/>
                        <a:pt x="518" y="6345"/>
                        <a:pt x="0" y="6128"/>
                      </a:cubicBezTo>
                      <a:lnTo>
                        <a:pt x="0" y="6128"/>
                      </a:lnTo>
                      <a:cubicBezTo>
                        <a:pt x="188" y="6316"/>
                        <a:pt x="376" y="6504"/>
                        <a:pt x="602" y="6654"/>
                      </a:cubicBezTo>
                      <a:cubicBezTo>
                        <a:pt x="1269" y="7119"/>
                        <a:pt x="2032" y="7342"/>
                        <a:pt x="2786" y="7342"/>
                      </a:cubicBezTo>
                      <a:cubicBezTo>
                        <a:pt x="3985" y="7342"/>
                        <a:pt x="5164" y="6776"/>
                        <a:pt x="5902" y="5714"/>
                      </a:cubicBezTo>
                      <a:cubicBezTo>
                        <a:pt x="7105" y="3985"/>
                        <a:pt x="6692" y="1617"/>
                        <a:pt x="4962" y="414"/>
                      </a:cubicBezTo>
                      <a:cubicBezTo>
                        <a:pt x="4737" y="263"/>
                        <a:pt x="4511" y="113"/>
                        <a:pt x="4286" y="0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299;p20"/>
                <p:cNvSpPr/>
                <p:nvPr/>
              </p:nvSpPr>
              <p:spPr>
                <a:xfrm>
                  <a:off x="5016845" y="2103910"/>
                  <a:ext cx="228584" cy="1754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6" h="7595" extrusionOk="0">
                      <a:moveTo>
                        <a:pt x="4930" y="0"/>
                      </a:moveTo>
                      <a:cubicBezTo>
                        <a:pt x="3730" y="0"/>
                        <a:pt x="2552" y="566"/>
                        <a:pt x="1813" y="1628"/>
                      </a:cubicBezTo>
                      <a:cubicBezTo>
                        <a:pt x="0" y="4207"/>
                        <a:pt x="1937" y="7595"/>
                        <a:pt x="4896" y="7595"/>
                      </a:cubicBezTo>
                      <a:cubicBezTo>
                        <a:pt x="5128" y="7595"/>
                        <a:pt x="5366" y="7574"/>
                        <a:pt x="5610" y="7530"/>
                      </a:cubicBezTo>
                      <a:cubicBezTo>
                        <a:pt x="8956" y="6966"/>
                        <a:pt x="9896" y="2605"/>
                        <a:pt x="7114" y="688"/>
                      </a:cubicBezTo>
                      <a:cubicBezTo>
                        <a:pt x="6446" y="224"/>
                        <a:pt x="5684" y="0"/>
                        <a:pt x="493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0" name="Google Shape;300;p20"/>
                <p:cNvSpPr/>
                <p:nvPr/>
              </p:nvSpPr>
              <p:spPr>
                <a:xfrm>
                  <a:off x="5066531" y="2110239"/>
                  <a:ext cx="164139" cy="169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6" h="7343" extrusionOk="0">
                      <a:moveTo>
                        <a:pt x="4286" y="1"/>
                      </a:moveTo>
                      <a:lnTo>
                        <a:pt x="4286" y="1"/>
                      </a:lnTo>
                      <a:cubicBezTo>
                        <a:pt x="6707" y="2583"/>
                        <a:pt x="4610" y="6468"/>
                        <a:pt x="1566" y="6468"/>
                      </a:cubicBezTo>
                      <a:cubicBezTo>
                        <a:pt x="1064" y="6468"/>
                        <a:pt x="537" y="6362"/>
                        <a:pt x="0" y="6128"/>
                      </a:cubicBezTo>
                      <a:lnTo>
                        <a:pt x="0" y="6128"/>
                      </a:lnTo>
                      <a:cubicBezTo>
                        <a:pt x="188" y="6316"/>
                        <a:pt x="376" y="6504"/>
                        <a:pt x="602" y="6655"/>
                      </a:cubicBezTo>
                      <a:cubicBezTo>
                        <a:pt x="1269" y="7119"/>
                        <a:pt x="2032" y="7343"/>
                        <a:pt x="2786" y="7343"/>
                      </a:cubicBezTo>
                      <a:cubicBezTo>
                        <a:pt x="3986" y="7343"/>
                        <a:pt x="5164" y="6777"/>
                        <a:pt x="5903" y="5715"/>
                      </a:cubicBezTo>
                      <a:cubicBezTo>
                        <a:pt x="7106" y="3986"/>
                        <a:pt x="6692" y="1617"/>
                        <a:pt x="4963" y="414"/>
                      </a:cubicBezTo>
                      <a:cubicBezTo>
                        <a:pt x="4737" y="264"/>
                        <a:pt x="4512" y="113"/>
                        <a:pt x="428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1" name="Google Shape;301;p20"/>
                <p:cNvSpPr/>
                <p:nvPr/>
              </p:nvSpPr>
              <p:spPr>
                <a:xfrm>
                  <a:off x="5077618" y="2445678"/>
                  <a:ext cx="228607" cy="175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97" h="7612" extrusionOk="0">
                      <a:moveTo>
                        <a:pt x="4937" y="0"/>
                      </a:moveTo>
                      <a:cubicBezTo>
                        <a:pt x="3735" y="0"/>
                        <a:pt x="2554" y="580"/>
                        <a:pt x="1814" y="1644"/>
                      </a:cubicBezTo>
                      <a:cubicBezTo>
                        <a:pt x="1" y="4224"/>
                        <a:pt x="1905" y="7611"/>
                        <a:pt x="4859" y="7611"/>
                      </a:cubicBezTo>
                      <a:cubicBezTo>
                        <a:pt x="5091" y="7611"/>
                        <a:pt x="5329" y="7590"/>
                        <a:pt x="5573" y="7546"/>
                      </a:cubicBezTo>
                      <a:cubicBezTo>
                        <a:pt x="8919" y="6982"/>
                        <a:pt x="9896" y="2622"/>
                        <a:pt x="7114" y="704"/>
                      </a:cubicBezTo>
                      <a:cubicBezTo>
                        <a:pt x="6449" y="227"/>
                        <a:pt x="5689" y="0"/>
                        <a:pt x="4937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2" name="Google Shape;302;p20"/>
                <p:cNvSpPr/>
                <p:nvPr/>
              </p:nvSpPr>
              <p:spPr>
                <a:xfrm>
                  <a:off x="5126449" y="2452376"/>
                  <a:ext cx="165017" cy="169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4" h="7341" extrusionOk="0">
                      <a:moveTo>
                        <a:pt x="4286" y="1"/>
                      </a:moveTo>
                      <a:lnTo>
                        <a:pt x="4286" y="1"/>
                      </a:lnTo>
                      <a:cubicBezTo>
                        <a:pt x="6685" y="2594"/>
                        <a:pt x="4584" y="6445"/>
                        <a:pt x="1526" y="6445"/>
                      </a:cubicBezTo>
                      <a:cubicBezTo>
                        <a:pt x="1037" y="6445"/>
                        <a:pt x="523" y="6346"/>
                        <a:pt x="0" y="6129"/>
                      </a:cubicBezTo>
                      <a:lnTo>
                        <a:pt x="0" y="6129"/>
                      </a:lnTo>
                      <a:cubicBezTo>
                        <a:pt x="761" y="6941"/>
                        <a:pt x="1785" y="7341"/>
                        <a:pt x="2804" y="7341"/>
                      </a:cubicBezTo>
                      <a:cubicBezTo>
                        <a:pt x="4000" y="7341"/>
                        <a:pt x="5189" y="6791"/>
                        <a:pt x="5940" y="5715"/>
                      </a:cubicBezTo>
                      <a:cubicBezTo>
                        <a:pt x="7143" y="3986"/>
                        <a:pt x="6730" y="1580"/>
                        <a:pt x="5000" y="377"/>
                      </a:cubicBezTo>
                      <a:cubicBezTo>
                        <a:pt x="4775" y="226"/>
                        <a:pt x="4549" y="113"/>
                        <a:pt x="4286" y="1"/>
                      </a:cubicBezTo>
                      <a:close/>
                    </a:path>
                  </a:pathLst>
                </a:custGeom>
                <a:solidFill>
                  <a:srgbClr val="000000">
                    <a:alpha val="833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3" name="Google Shape;303;p20"/>
                <p:cNvSpPr/>
                <p:nvPr/>
              </p:nvSpPr>
              <p:spPr>
                <a:xfrm>
                  <a:off x="4251795" y="2319443"/>
                  <a:ext cx="205162" cy="173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82" h="7516" extrusionOk="0">
                      <a:moveTo>
                        <a:pt x="4882" y="0"/>
                      </a:moveTo>
                      <a:cubicBezTo>
                        <a:pt x="3815" y="0"/>
                        <a:pt x="2737" y="448"/>
                        <a:pt x="1964" y="1432"/>
                      </a:cubicBezTo>
                      <a:cubicBezTo>
                        <a:pt x="0" y="3932"/>
                        <a:pt x="1834" y="7516"/>
                        <a:pt x="4857" y="7516"/>
                      </a:cubicBezTo>
                      <a:cubicBezTo>
                        <a:pt x="5017" y="7516"/>
                        <a:pt x="5181" y="7506"/>
                        <a:pt x="5347" y="7485"/>
                      </a:cubicBezTo>
                      <a:cubicBezTo>
                        <a:pt x="7415" y="7259"/>
                        <a:pt x="8881" y="5380"/>
                        <a:pt x="8656" y="3350"/>
                      </a:cubicBezTo>
                      <a:cubicBezTo>
                        <a:pt x="8420" y="1255"/>
                        <a:pt x="6667" y="0"/>
                        <a:pt x="4882" y="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4" name="Google Shape;304;p20"/>
                <p:cNvSpPr/>
                <p:nvPr/>
              </p:nvSpPr>
              <p:spPr>
                <a:xfrm>
                  <a:off x="4280460" y="2341064"/>
                  <a:ext cx="153906" cy="1308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63" h="5664" extrusionOk="0">
                      <a:moveTo>
                        <a:pt x="3663" y="1"/>
                      </a:moveTo>
                      <a:cubicBezTo>
                        <a:pt x="2869" y="1"/>
                        <a:pt x="2062" y="333"/>
                        <a:pt x="1475" y="1060"/>
                      </a:cubicBezTo>
                      <a:cubicBezTo>
                        <a:pt x="0" y="2966"/>
                        <a:pt x="1381" y="5664"/>
                        <a:pt x="3676" y="5664"/>
                      </a:cubicBezTo>
                      <a:cubicBezTo>
                        <a:pt x="3780" y="5664"/>
                        <a:pt x="3886" y="5658"/>
                        <a:pt x="3994" y="5647"/>
                      </a:cubicBezTo>
                      <a:cubicBezTo>
                        <a:pt x="5572" y="5459"/>
                        <a:pt x="6663" y="4068"/>
                        <a:pt x="6475" y="2526"/>
                      </a:cubicBezTo>
                      <a:cubicBezTo>
                        <a:pt x="6310" y="945"/>
                        <a:pt x="5003" y="1"/>
                        <a:pt x="366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5" name="Google Shape;305;p20"/>
                <p:cNvSpPr/>
                <p:nvPr/>
              </p:nvSpPr>
              <p:spPr>
                <a:xfrm>
                  <a:off x="4314508" y="2347300"/>
                  <a:ext cx="120690" cy="1245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5" h="5390" extrusionOk="0">
                      <a:moveTo>
                        <a:pt x="3384" y="1"/>
                      </a:moveTo>
                      <a:cubicBezTo>
                        <a:pt x="4911" y="1973"/>
                        <a:pt x="3343" y="4563"/>
                        <a:pt x="1208" y="4563"/>
                      </a:cubicBezTo>
                      <a:cubicBezTo>
                        <a:pt x="819" y="4563"/>
                        <a:pt x="412" y="4478"/>
                        <a:pt x="1" y="4287"/>
                      </a:cubicBezTo>
                      <a:lnTo>
                        <a:pt x="1" y="4287"/>
                      </a:lnTo>
                      <a:cubicBezTo>
                        <a:pt x="588" y="5053"/>
                        <a:pt x="1393" y="5390"/>
                        <a:pt x="2186" y="5390"/>
                      </a:cubicBezTo>
                      <a:cubicBezTo>
                        <a:pt x="3727" y="5390"/>
                        <a:pt x="5224" y="4118"/>
                        <a:pt x="5001" y="2256"/>
                      </a:cubicBezTo>
                      <a:cubicBezTo>
                        <a:pt x="4888" y="1279"/>
                        <a:pt x="4286" y="414"/>
                        <a:pt x="3384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6" name="Google Shape;306;p20"/>
                <p:cNvSpPr/>
                <p:nvPr/>
              </p:nvSpPr>
              <p:spPr>
                <a:xfrm>
                  <a:off x="4583515" y="2261212"/>
                  <a:ext cx="205162" cy="1736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882" h="7519" extrusionOk="0">
                      <a:moveTo>
                        <a:pt x="4906" y="1"/>
                      </a:moveTo>
                      <a:cubicBezTo>
                        <a:pt x="3838" y="1"/>
                        <a:pt x="2753" y="448"/>
                        <a:pt x="1964" y="1435"/>
                      </a:cubicBezTo>
                      <a:cubicBezTo>
                        <a:pt x="0" y="3934"/>
                        <a:pt x="1834" y="7518"/>
                        <a:pt x="4890" y="7518"/>
                      </a:cubicBezTo>
                      <a:cubicBezTo>
                        <a:pt x="5051" y="7518"/>
                        <a:pt x="5217" y="7508"/>
                        <a:pt x="5385" y="7487"/>
                      </a:cubicBezTo>
                      <a:cubicBezTo>
                        <a:pt x="7415" y="7224"/>
                        <a:pt x="8881" y="5382"/>
                        <a:pt x="8656" y="3314"/>
                      </a:cubicBezTo>
                      <a:cubicBezTo>
                        <a:pt x="8421" y="1246"/>
                        <a:pt x="6687" y="1"/>
                        <a:pt x="4906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7" name="Google Shape;307;p20"/>
                <p:cNvSpPr/>
                <p:nvPr/>
              </p:nvSpPr>
              <p:spPr>
                <a:xfrm>
                  <a:off x="4612203" y="2282024"/>
                  <a:ext cx="154761" cy="13083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0" h="5664" extrusionOk="0">
                      <a:moveTo>
                        <a:pt x="3673" y="1"/>
                      </a:moveTo>
                      <a:cubicBezTo>
                        <a:pt x="2883" y="1"/>
                        <a:pt x="2085" y="332"/>
                        <a:pt x="1511" y="1060"/>
                      </a:cubicBezTo>
                      <a:cubicBezTo>
                        <a:pt x="1" y="2966"/>
                        <a:pt x="1380" y="5663"/>
                        <a:pt x="3708" y="5663"/>
                      </a:cubicBezTo>
                      <a:cubicBezTo>
                        <a:pt x="3813" y="5663"/>
                        <a:pt x="3921" y="5658"/>
                        <a:pt x="4030" y="5646"/>
                      </a:cubicBezTo>
                      <a:cubicBezTo>
                        <a:pt x="5571" y="5458"/>
                        <a:pt x="6699" y="4067"/>
                        <a:pt x="6511" y="2526"/>
                      </a:cubicBezTo>
                      <a:cubicBezTo>
                        <a:pt x="6322" y="945"/>
                        <a:pt x="5007" y="1"/>
                        <a:pt x="3673" y="1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8" name="Google Shape;308;p20"/>
                <p:cNvSpPr/>
                <p:nvPr/>
              </p:nvSpPr>
              <p:spPr>
                <a:xfrm>
                  <a:off x="4646228" y="2289115"/>
                  <a:ext cx="120991" cy="123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8" h="5364" extrusionOk="0">
                      <a:moveTo>
                        <a:pt x="3422" y="1"/>
                      </a:moveTo>
                      <a:cubicBezTo>
                        <a:pt x="4948" y="1973"/>
                        <a:pt x="3354" y="4564"/>
                        <a:pt x="1210" y="4564"/>
                      </a:cubicBezTo>
                      <a:cubicBezTo>
                        <a:pt x="820" y="4564"/>
                        <a:pt x="412" y="4478"/>
                        <a:pt x="1" y="4287"/>
                      </a:cubicBezTo>
                      <a:lnTo>
                        <a:pt x="1" y="4287"/>
                      </a:lnTo>
                      <a:cubicBezTo>
                        <a:pt x="596" y="5034"/>
                        <a:pt x="1396" y="5363"/>
                        <a:pt x="2184" y="5363"/>
                      </a:cubicBezTo>
                      <a:cubicBezTo>
                        <a:pt x="3735" y="5363"/>
                        <a:pt x="5238" y="4089"/>
                        <a:pt x="5038" y="2219"/>
                      </a:cubicBezTo>
                      <a:cubicBezTo>
                        <a:pt x="4926" y="1242"/>
                        <a:pt x="4286" y="377"/>
                        <a:pt x="3422" y="1"/>
                      </a:cubicBezTo>
                      <a:close/>
                    </a:path>
                  </a:pathLst>
                </a:custGeom>
                <a:solidFill>
                  <a:srgbClr val="000000">
                    <a:alpha val="13020"/>
                  </a:srgbClr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09" name="Google Shape;309;p20"/>
          <p:cNvGrpSpPr/>
          <p:nvPr/>
        </p:nvGrpSpPr>
        <p:grpSpPr>
          <a:xfrm>
            <a:off x="5751301" y="1207474"/>
            <a:ext cx="3291800" cy="1736863"/>
            <a:chOff x="5751363" y="1452471"/>
            <a:chExt cx="2935438" cy="1491766"/>
          </a:xfrm>
        </p:grpSpPr>
        <p:sp>
          <p:nvSpPr>
            <p:cNvPr id="310" name="Google Shape;310;p20"/>
            <p:cNvSpPr txBox="1"/>
            <p:nvPr/>
          </p:nvSpPr>
          <p:spPr>
            <a:xfrm>
              <a:off x="6787200" y="2188537"/>
              <a:ext cx="1899600" cy="75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1" name="Google Shape;311;p20"/>
            <p:cNvSpPr/>
            <p:nvPr/>
          </p:nvSpPr>
          <p:spPr>
            <a:xfrm>
              <a:off x="5751363" y="1940224"/>
              <a:ext cx="533100" cy="5331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2</a:t>
              </a:r>
              <a:endParaRPr/>
            </a:p>
          </p:txBody>
        </p:sp>
        <p:sp>
          <p:nvSpPr>
            <p:cNvPr id="312" name="Google Shape;312;p20"/>
            <p:cNvSpPr/>
            <p:nvPr/>
          </p:nvSpPr>
          <p:spPr>
            <a:xfrm>
              <a:off x="6478131" y="1452471"/>
              <a:ext cx="1976700" cy="1130100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What do students learn in this school?</a:t>
              </a:r>
              <a:endParaRPr sz="2000" b="1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313" name="Google Shape;313;p20"/>
          <p:cNvGrpSpPr/>
          <p:nvPr/>
        </p:nvGrpSpPr>
        <p:grpSpPr>
          <a:xfrm>
            <a:off x="210225" y="1750125"/>
            <a:ext cx="3052625" cy="2003400"/>
            <a:chOff x="760238" y="2671000"/>
            <a:chExt cx="3052625" cy="2003400"/>
          </a:xfrm>
        </p:grpSpPr>
        <p:sp>
          <p:nvSpPr>
            <p:cNvPr id="314" name="Google Shape;314;p20"/>
            <p:cNvSpPr/>
            <p:nvPr/>
          </p:nvSpPr>
          <p:spPr>
            <a:xfrm>
              <a:off x="3279763" y="3406146"/>
              <a:ext cx="533100" cy="5331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1</a:t>
              </a:r>
              <a:endParaRPr/>
            </a:p>
          </p:txBody>
        </p:sp>
        <p:sp>
          <p:nvSpPr>
            <p:cNvPr id="315" name="Google Shape;315;p20"/>
            <p:cNvSpPr/>
            <p:nvPr/>
          </p:nvSpPr>
          <p:spPr>
            <a:xfrm>
              <a:off x="760238" y="2671000"/>
              <a:ext cx="2427300" cy="2003400"/>
            </a:xfrm>
            <a:prstGeom prst="roundRect">
              <a:avLst>
                <a:gd name="adj" fmla="val 47435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How is the school in Taiwan different from the ones in Hong Kong? </a:t>
              </a:r>
              <a:endParaRPr sz="2000" b="1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grpSp>
        <p:nvGrpSpPr>
          <p:cNvPr id="316" name="Google Shape;316;p20"/>
          <p:cNvGrpSpPr/>
          <p:nvPr/>
        </p:nvGrpSpPr>
        <p:grpSpPr>
          <a:xfrm>
            <a:off x="5751350" y="3095800"/>
            <a:ext cx="2935450" cy="1315617"/>
            <a:chOff x="5751350" y="3095800"/>
            <a:chExt cx="2935450" cy="1315617"/>
          </a:xfrm>
        </p:grpSpPr>
        <p:sp>
          <p:nvSpPr>
            <p:cNvPr id="317" name="Google Shape;317;p20"/>
            <p:cNvSpPr txBox="1"/>
            <p:nvPr/>
          </p:nvSpPr>
          <p:spPr>
            <a:xfrm>
              <a:off x="6787200" y="3655717"/>
              <a:ext cx="1899600" cy="75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18" name="Google Shape;318;p20"/>
            <p:cNvSpPr/>
            <p:nvPr/>
          </p:nvSpPr>
          <p:spPr>
            <a:xfrm>
              <a:off x="5751350" y="3397746"/>
              <a:ext cx="533100" cy="533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FFFFFF"/>
                  </a:solidFill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rPr>
                <a:t>3</a:t>
              </a:r>
              <a:endParaRPr/>
            </a:p>
          </p:txBody>
        </p:sp>
        <p:sp>
          <p:nvSpPr>
            <p:cNvPr id="319" name="Google Shape;319;p20"/>
            <p:cNvSpPr/>
            <p:nvPr/>
          </p:nvSpPr>
          <p:spPr>
            <a:xfrm>
              <a:off x="6547125" y="3095800"/>
              <a:ext cx="2051700" cy="13155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 b="1">
                  <a:solidFill>
                    <a:srgbClr val="FFFFFF"/>
                  </a:solidFill>
                  <a:latin typeface="Fira Sans Extra Condensed"/>
                  <a:ea typeface="Fira Sans Extra Condensed"/>
                  <a:cs typeface="Fira Sans Extra Condensed"/>
                  <a:sym typeface="Fira Sans Extra Condensed"/>
                </a:rPr>
                <a:t>Would you like to study in this school?</a:t>
              </a:r>
              <a:endParaRPr sz="2000" b="1">
                <a:solidFill>
                  <a:srgbClr val="FFFFFF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endParaRPr>
            </a:p>
          </p:txBody>
        </p:sp>
      </p:grpSp>
      <p:pic>
        <p:nvPicPr>
          <p:cNvPr id="320" name="Google Shape;32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0225" y="173500"/>
            <a:ext cx="877350" cy="87735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20"/>
          <p:cNvSpPr txBox="1"/>
          <p:nvPr/>
        </p:nvSpPr>
        <p:spPr>
          <a:xfrm>
            <a:off x="458575" y="3860525"/>
            <a:ext cx="18060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Roboto"/>
                <a:ea typeface="Roboto"/>
                <a:cs typeface="Roboto"/>
                <a:sym typeface="Roboto"/>
              </a:rPr>
              <a:t>Student C &amp; D</a:t>
            </a:r>
            <a:endParaRPr sz="19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2" name="Google Shape;322;p20"/>
          <p:cNvSpPr txBox="1"/>
          <p:nvPr/>
        </p:nvSpPr>
        <p:spPr>
          <a:xfrm>
            <a:off x="7078600" y="2513325"/>
            <a:ext cx="1549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Roboto"/>
                <a:ea typeface="Roboto"/>
                <a:cs typeface="Roboto"/>
                <a:sym typeface="Roboto"/>
              </a:rPr>
              <a:t>Student A </a:t>
            </a:r>
            <a:endParaRPr sz="19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3" name="Google Shape;323;p20"/>
          <p:cNvSpPr txBox="1"/>
          <p:nvPr/>
        </p:nvSpPr>
        <p:spPr>
          <a:xfrm>
            <a:off x="6913175" y="4457275"/>
            <a:ext cx="1549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latin typeface="Roboto"/>
                <a:ea typeface="Roboto"/>
                <a:cs typeface="Roboto"/>
                <a:sym typeface="Roboto"/>
              </a:rPr>
              <a:t>Student B </a:t>
            </a:r>
            <a:endParaRPr sz="19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8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1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FF"/>
                </a:solidFill>
              </a:rPr>
              <a:t>Task 2: Pair Work</a:t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329" name="Google Shape;3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8748" y="636398"/>
            <a:ext cx="5284576" cy="40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6000" y="2119075"/>
            <a:ext cx="2876550" cy="173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oogle Shape;335;p22"/>
          <p:cNvGrpSpPr/>
          <p:nvPr/>
        </p:nvGrpSpPr>
        <p:grpSpPr>
          <a:xfrm>
            <a:off x="3139979" y="1550633"/>
            <a:ext cx="2864100" cy="2864100"/>
            <a:chOff x="3139979" y="1139729"/>
            <a:chExt cx="2864100" cy="2864100"/>
          </a:xfrm>
        </p:grpSpPr>
        <p:sp>
          <p:nvSpPr>
            <p:cNvPr id="336" name="Google Shape;336;p22"/>
            <p:cNvSpPr/>
            <p:nvPr/>
          </p:nvSpPr>
          <p:spPr>
            <a:xfrm>
              <a:off x="3139979" y="2135287"/>
              <a:ext cx="2864100" cy="873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22"/>
            <p:cNvSpPr/>
            <p:nvPr/>
          </p:nvSpPr>
          <p:spPr>
            <a:xfrm rot="5400000">
              <a:off x="3140024" y="2133779"/>
              <a:ext cx="2864100" cy="876000"/>
            </a:xfrm>
            <a:prstGeom prst="roundRect">
              <a:avLst>
                <a:gd name="adj" fmla="val 50000"/>
              </a:avLst>
            </a:prstGeom>
            <a:solidFill>
              <a:srgbClr val="B7B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8" name="Google Shape;338;p22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Gaming Infographics</a:t>
            </a:r>
            <a:endParaRPr/>
          </a:p>
        </p:txBody>
      </p:sp>
      <p:grpSp>
        <p:nvGrpSpPr>
          <p:cNvPr id="339" name="Google Shape;339;p22"/>
          <p:cNvGrpSpPr/>
          <p:nvPr/>
        </p:nvGrpSpPr>
        <p:grpSpPr>
          <a:xfrm>
            <a:off x="4185000" y="1585342"/>
            <a:ext cx="2815199" cy="850099"/>
            <a:chOff x="4185000" y="1585342"/>
            <a:chExt cx="2815199" cy="850099"/>
          </a:xfrm>
        </p:grpSpPr>
        <p:grpSp>
          <p:nvGrpSpPr>
            <p:cNvPr id="340" name="Google Shape;340;p22"/>
            <p:cNvGrpSpPr/>
            <p:nvPr/>
          </p:nvGrpSpPr>
          <p:grpSpPr>
            <a:xfrm>
              <a:off x="4185000" y="1585342"/>
              <a:ext cx="870262" cy="850099"/>
              <a:chOff x="2391030" y="1369400"/>
              <a:chExt cx="694765" cy="678667"/>
            </a:xfrm>
          </p:grpSpPr>
          <p:sp>
            <p:nvSpPr>
              <p:cNvPr id="341" name="Google Shape;341;p22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2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43" name="Google Shape;343;p22"/>
              <p:cNvGrpSpPr/>
              <p:nvPr/>
            </p:nvGrpSpPr>
            <p:grpSpPr>
              <a:xfrm>
                <a:off x="2580451" y="1554008"/>
                <a:ext cx="249397" cy="249397"/>
                <a:chOff x="2139538" y="1369408"/>
                <a:chExt cx="249397" cy="249397"/>
              </a:xfrm>
            </p:grpSpPr>
            <p:sp>
              <p:nvSpPr>
                <p:cNvPr id="344" name="Google Shape;344;p22"/>
                <p:cNvSpPr/>
                <p:nvPr/>
              </p:nvSpPr>
              <p:spPr>
                <a:xfrm rot="676408">
                  <a:off x="2240908" y="1371614"/>
                  <a:ext cx="46750" cy="2449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" h="3118" fill="none" extrusionOk="0">
                      <a:moveTo>
                        <a:pt x="0" y="1"/>
                      </a:moveTo>
                      <a:lnTo>
                        <a:pt x="594" y="3118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345;p22"/>
                <p:cNvSpPr/>
                <p:nvPr/>
              </p:nvSpPr>
              <p:spPr>
                <a:xfrm rot="676408">
                  <a:off x="2141744" y="1470765"/>
                  <a:ext cx="244984" cy="46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8" h="595" fill="none" extrusionOk="0">
                      <a:moveTo>
                        <a:pt x="3118" y="0"/>
                      </a:moveTo>
                      <a:lnTo>
                        <a:pt x="1" y="594"/>
                      </a:lnTo>
                    </a:path>
                  </a:pathLst>
                </a:custGeom>
                <a:noFill/>
                <a:ln w="38100" cap="rnd" cmpd="sng">
                  <a:solidFill>
                    <a:srgbClr val="FFFFFF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46" name="Google Shape;346;p22"/>
            <p:cNvGrpSpPr/>
            <p:nvPr/>
          </p:nvGrpSpPr>
          <p:grpSpPr>
            <a:xfrm>
              <a:off x="5714875" y="1610621"/>
              <a:ext cx="1285324" cy="728395"/>
              <a:chOff x="5714875" y="1610621"/>
              <a:chExt cx="1285324" cy="728395"/>
            </a:xfrm>
          </p:grpSpPr>
          <p:sp>
            <p:nvSpPr>
              <p:cNvPr id="347" name="Google Shape;347;p22"/>
              <p:cNvSpPr/>
              <p:nvPr/>
            </p:nvSpPr>
            <p:spPr>
              <a:xfrm flipH="1">
                <a:off x="5714875" y="1700061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3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348" name="Google Shape;348;p22"/>
              <p:cNvSpPr/>
              <p:nvPr/>
            </p:nvSpPr>
            <p:spPr>
              <a:xfrm rot="-2699744">
                <a:off x="6363748" y="1731941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49" name="Google Shape;349;p22"/>
          <p:cNvGrpSpPr/>
          <p:nvPr/>
        </p:nvGrpSpPr>
        <p:grpSpPr>
          <a:xfrm>
            <a:off x="5194412" y="2595654"/>
            <a:ext cx="1805787" cy="1757619"/>
            <a:chOff x="5194412" y="2595654"/>
            <a:chExt cx="1805787" cy="1757619"/>
          </a:xfrm>
        </p:grpSpPr>
        <p:grpSp>
          <p:nvGrpSpPr>
            <p:cNvPr id="350" name="Google Shape;350;p22"/>
            <p:cNvGrpSpPr/>
            <p:nvPr/>
          </p:nvGrpSpPr>
          <p:grpSpPr>
            <a:xfrm>
              <a:off x="5194412" y="2595654"/>
              <a:ext cx="870262" cy="850099"/>
              <a:chOff x="2391030" y="1369400"/>
              <a:chExt cx="694765" cy="678667"/>
            </a:xfrm>
          </p:grpSpPr>
          <p:sp>
            <p:nvSpPr>
              <p:cNvPr id="351" name="Google Shape;351;p22"/>
              <p:cNvSpPr/>
              <p:nvPr/>
            </p:nvSpPr>
            <p:spPr>
              <a:xfrm>
                <a:off x="2393534" y="1369400"/>
                <a:ext cx="618000" cy="6186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2"/>
              <p:cNvSpPr/>
              <p:nvPr/>
            </p:nvSpPr>
            <p:spPr>
              <a:xfrm rot="676408">
                <a:off x="2437681" y="1457814"/>
                <a:ext cx="601461" cy="536640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2"/>
              <p:cNvSpPr/>
              <p:nvPr/>
            </p:nvSpPr>
            <p:spPr>
              <a:xfrm rot="676408">
                <a:off x="2552806" y="1546167"/>
                <a:ext cx="279948" cy="277120"/>
              </a:xfrm>
              <a:custGeom>
                <a:avLst/>
                <a:gdLst/>
                <a:ahLst/>
                <a:cxnLst/>
                <a:rect l="l" t="t" r="r" b="b"/>
                <a:pathLst>
                  <a:path w="3563" h="3527" fill="none" extrusionOk="0">
                    <a:moveTo>
                      <a:pt x="3303" y="1300"/>
                    </a:moveTo>
                    <a:cubicBezTo>
                      <a:pt x="3563" y="2599"/>
                      <a:pt x="2153" y="3526"/>
                      <a:pt x="1076" y="2784"/>
                    </a:cubicBezTo>
                    <a:cubicBezTo>
                      <a:pt x="0" y="2079"/>
                      <a:pt x="334" y="409"/>
                      <a:pt x="1596" y="149"/>
                    </a:cubicBezTo>
                    <a:cubicBezTo>
                      <a:pt x="2412" y="1"/>
                      <a:pt x="3155" y="521"/>
                      <a:pt x="3303" y="1300"/>
                    </a:cubicBezTo>
                    <a:close/>
                  </a:path>
                </a:pathLst>
              </a:custGeom>
              <a:noFill/>
              <a:ln w="38100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4" name="Google Shape;354;p22"/>
            <p:cNvGrpSpPr/>
            <p:nvPr/>
          </p:nvGrpSpPr>
          <p:grpSpPr>
            <a:xfrm>
              <a:off x="5714875" y="3624878"/>
              <a:ext cx="1285324" cy="728395"/>
              <a:chOff x="5714875" y="3624878"/>
              <a:chExt cx="1285324" cy="728395"/>
            </a:xfrm>
          </p:grpSpPr>
          <p:sp>
            <p:nvSpPr>
              <p:cNvPr id="355" name="Google Shape;355;p22"/>
              <p:cNvSpPr/>
              <p:nvPr/>
            </p:nvSpPr>
            <p:spPr>
              <a:xfrm flipH="1">
                <a:off x="5714875" y="3712347"/>
                <a:ext cx="1147800" cy="5529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>
                    <a:solidFill>
                      <a:schemeClr val="lt1"/>
                    </a:solidFill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LEVEL 4</a:t>
                </a:r>
                <a:endParaRPr b="1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356" name="Google Shape;356;p22"/>
              <p:cNvSpPr/>
              <p:nvPr/>
            </p:nvSpPr>
            <p:spPr>
              <a:xfrm rot="-2699744">
                <a:off x="6363748" y="3746198"/>
                <a:ext cx="544416" cy="485755"/>
              </a:xfrm>
              <a:custGeom>
                <a:avLst/>
                <a:gdLst/>
                <a:ahLst/>
                <a:cxnLst/>
                <a:rect l="l" t="t" r="r" b="b"/>
                <a:pathLst>
                  <a:path w="7655" h="6830" extrusionOk="0">
                    <a:moveTo>
                      <a:pt x="5864" y="0"/>
                    </a:moveTo>
                    <a:lnTo>
                      <a:pt x="5864" y="0"/>
                    </a:lnTo>
                    <a:cubicBezTo>
                      <a:pt x="6124" y="371"/>
                      <a:pt x="6272" y="817"/>
                      <a:pt x="6384" y="1299"/>
                    </a:cubicBezTo>
                    <a:cubicBezTo>
                      <a:pt x="6893" y="3926"/>
                      <a:pt x="4789" y="5953"/>
                      <a:pt x="2532" y="5953"/>
                    </a:cubicBezTo>
                    <a:cubicBezTo>
                      <a:pt x="1664" y="5953"/>
                      <a:pt x="774" y="5653"/>
                      <a:pt x="1" y="4973"/>
                    </a:cubicBezTo>
                    <a:lnTo>
                      <a:pt x="1" y="4973"/>
                    </a:lnTo>
                    <a:cubicBezTo>
                      <a:pt x="798" y="6267"/>
                      <a:pt x="2020" y="6829"/>
                      <a:pt x="3231" y="6829"/>
                    </a:cubicBezTo>
                    <a:cubicBezTo>
                      <a:pt x="5459" y="6829"/>
                      <a:pt x="7655" y="4930"/>
                      <a:pt x="7126" y="2190"/>
                    </a:cubicBezTo>
                    <a:cubicBezTo>
                      <a:pt x="6940" y="1336"/>
                      <a:pt x="6495" y="557"/>
                      <a:pt x="5864" y="0"/>
                    </a:cubicBezTo>
                    <a:close/>
                  </a:path>
                </a:pathLst>
              </a:custGeom>
              <a:solidFill>
                <a:srgbClr val="000000">
                  <a:alpha val="938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57" name="Google Shape;357;p2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350" y="210124"/>
            <a:ext cx="1238350" cy="115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1968" y="0"/>
            <a:ext cx="727556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3"/>
          <p:cNvSpPr txBox="1">
            <a:spLocks noGrp="1"/>
          </p:cNvSpPr>
          <p:nvPr>
            <p:ph type="title"/>
          </p:nvPr>
        </p:nvSpPr>
        <p:spPr>
          <a:xfrm>
            <a:off x="457200" y="411475"/>
            <a:ext cx="8229600" cy="40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rgbClr val="0000FF"/>
                </a:solidFill>
              </a:rPr>
              <a:t>Share your Ideas with your partner (6 mins)</a:t>
            </a:r>
            <a:endParaRPr>
              <a:solidFill>
                <a:srgbClr val="0000FF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grpSp>
        <p:nvGrpSpPr>
          <p:cNvPr id="364" name="Google Shape;364;p23"/>
          <p:cNvGrpSpPr/>
          <p:nvPr/>
        </p:nvGrpSpPr>
        <p:grpSpPr>
          <a:xfrm>
            <a:off x="457212" y="2561717"/>
            <a:ext cx="8229588" cy="901980"/>
            <a:chOff x="457212" y="2561717"/>
            <a:chExt cx="8229588" cy="901980"/>
          </a:xfrm>
        </p:grpSpPr>
        <p:grpSp>
          <p:nvGrpSpPr>
            <p:cNvPr id="365" name="Google Shape;365;p23"/>
            <p:cNvGrpSpPr/>
            <p:nvPr/>
          </p:nvGrpSpPr>
          <p:grpSpPr>
            <a:xfrm>
              <a:off x="457212" y="2561717"/>
              <a:ext cx="8229588" cy="901980"/>
              <a:chOff x="457212" y="2561717"/>
              <a:chExt cx="8229588" cy="901980"/>
            </a:xfrm>
          </p:grpSpPr>
          <p:sp>
            <p:nvSpPr>
              <p:cNvPr id="366" name="Google Shape;366;p23"/>
              <p:cNvSpPr/>
              <p:nvPr/>
            </p:nvSpPr>
            <p:spPr>
              <a:xfrm>
                <a:off x="499578" y="2648888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3"/>
              <p:cNvSpPr/>
              <p:nvPr/>
            </p:nvSpPr>
            <p:spPr>
              <a:xfrm>
                <a:off x="499577" y="2648884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3"/>
              <p:cNvSpPr/>
              <p:nvPr/>
            </p:nvSpPr>
            <p:spPr>
              <a:xfrm>
                <a:off x="499577" y="2979406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3"/>
              <p:cNvSpPr/>
              <p:nvPr/>
            </p:nvSpPr>
            <p:spPr>
              <a:xfrm>
                <a:off x="1263538" y="2648884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3"/>
              <p:cNvSpPr/>
              <p:nvPr/>
            </p:nvSpPr>
            <p:spPr>
              <a:xfrm>
                <a:off x="864006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3"/>
              <p:cNvSpPr/>
              <p:nvPr/>
            </p:nvSpPr>
            <p:spPr>
              <a:xfrm>
                <a:off x="992341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85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3"/>
              <p:cNvSpPr/>
              <p:nvPr/>
            </p:nvSpPr>
            <p:spPr>
              <a:xfrm>
                <a:off x="1121887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3"/>
              <p:cNvSpPr/>
              <p:nvPr/>
            </p:nvSpPr>
            <p:spPr>
              <a:xfrm>
                <a:off x="1251433" y="258834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3"/>
              <p:cNvSpPr/>
              <p:nvPr/>
            </p:nvSpPr>
            <p:spPr>
              <a:xfrm>
                <a:off x="457212" y="2606504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5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3"/>
              <p:cNvSpPr/>
              <p:nvPr/>
            </p:nvSpPr>
            <p:spPr>
              <a:xfrm>
                <a:off x="550430" y="3437053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3"/>
              <p:cNvSpPr/>
              <p:nvPr/>
            </p:nvSpPr>
            <p:spPr>
              <a:xfrm>
                <a:off x="6728751" y="2648888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3"/>
              <p:cNvSpPr/>
              <p:nvPr/>
            </p:nvSpPr>
            <p:spPr>
              <a:xfrm>
                <a:off x="8600830" y="2799007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5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3"/>
              <p:cNvSpPr/>
              <p:nvPr/>
            </p:nvSpPr>
            <p:spPr>
              <a:xfrm>
                <a:off x="7259345" y="2617398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3"/>
              <p:cNvSpPr/>
              <p:nvPr/>
            </p:nvSpPr>
            <p:spPr>
              <a:xfrm>
                <a:off x="7634668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3"/>
              <p:cNvSpPr/>
              <p:nvPr/>
            </p:nvSpPr>
            <p:spPr>
              <a:xfrm>
                <a:off x="7764229" y="3300244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3"/>
              <p:cNvSpPr/>
              <p:nvPr/>
            </p:nvSpPr>
            <p:spPr>
              <a:xfrm>
                <a:off x="7892564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3"/>
              <p:cNvSpPr/>
              <p:nvPr/>
            </p:nvSpPr>
            <p:spPr>
              <a:xfrm>
                <a:off x="8022110" y="3300244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3"/>
              <p:cNvSpPr/>
              <p:nvPr/>
            </p:nvSpPr>
            <p:spPr>
              <a:xfrm>
                <a:off x="6368260" y="2561717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4" name="Google Shape;384;p23"/>
            <p:cNvSpPr txBox="1"/>
            <p:nvPr/>
          </p:nvSpPr>
          <p:spPr>
            <a:xfrm>
              <a:off x="1414900" y="2812025"/>
              <a:ext cx="71859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2.     Write down at least 2 advantages with reasons &amp;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        2  disadvantages with reasons 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85" name="Google Shape;385;p23"/>
            <p:cNvSpPr txBox="1"/>
            <p:nvPr/>
          </p:nvSpPr>
          <p:spPr>
            <a:xfrm>
              <a:off x="7315200" y="2830625"/>
              <a:ext cx="1143000" cy="36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86" name="Google Shape;386;p23"/>
            <p:cNvSpPr/>
            <p:nvPr/>
          </p:nvSpPr>
          <p:spPr>
            <a:xfrm>
              <a:off x="697867" y="2828138"/>
              <a:ext cx="369083" cy="369112"/>
            </a:xfrm>
            <a:custGeom>
              <a:avLst/>
              <a:gdLst/>
              <a:ahLst/>
              <a:cxnLst/>
              <a:rect l="l" t="t" r="r" b="b"/>
              <a:pathLst>
                <a:path w="12760" h="12761" extrusionOk="0">
                  <a:moveTo>
                    <a:pt x="6427" y="3592"/>
                  </a:moveTo>
                  <a:cubicBezTo>
                    <a:pt x="7939" y="3592"/>
                    <a:pt x="9168" y="4821"/>
                    <a:pt x="9168" y="6365"/>
                  </a:cubicBezTo>
                  <a:cubicBezTo>
                    <a:pt x="9168" y="7846"/>
                    <a:pt x="7908" y="9106"/>
                    <a:pt x="6427" y="9106"/>
                  </a:cubicBezTo>
                  <a:cubicBezTo>
                    <a:pt x="4883" y="9106"/>
                    <a:pt x="3655" y="7877"/>
                    <a:pt x="3655" y="6365"/>
                  </a:cubicBezTo>
                  <a:cubicBezTo>
                    <a:pt x="3655" y="4821"/>
                    <a:pt x="4883" y="3592"/>
                    <a:pt x="6427" y="3592"/>
                  </a:cubicBezTo>
                  <a:close/>
                  <a:moveTo>
                    <a:pt x="5829" y="1"/>
                  </a:moveTo>
                  <a:cubicBezTo>
                    <a:pt x="5356" y="1"/>
                    <a:pt x="5009" y="347"/>
                    <a:pt x="5009" y="852"/>
                  </a:cubicBezTo>
                  <a:lnTo>
                    <a:pt x="5009" y="1576"/>
                  </a:lnTo>
                  <a:cubicBezTo>
                    <a:pt x="4631" y="1702"/>
                    <a:pt x="4285" y="1828"/>
                    <a:pt x="3970" y="2017"/>
                  </a:cubicBezTo>
                  <a:lnTo>
                    <a:pt x="3466" y="1513"/>
                  </a:lnTo>
                  <a:cubicBezTo>
                    <a:pt x="3308" y="1356"/>
                    <a:pt x="3088" y="1277"/>
                    <a:pt x="2867" y="1277"/>
                  </a:cubicBezTo>
                  <a:cubicBezTo>
                    <a:pt x="2647" y="1277"/>
                    <a:pt x="2426" y="1356"/>
                    <a:pt x="2269" y="1513"/>
                  </a:cubicBezTo>
                  <a:lnTo>
                    <a:pt x="1481" y="2301"/>
                  </a:lnTo>
                  <a:cubicBezTo>
                    <a:pt x="1166" y="2616"/>
                    <a:pt x="1166" y="3151"/>
                    <a:pt x="1481" y="3466"/>
                  </a:cubicBezTo>
                  <a:lnTo>
                    <a:pt x="2017" y="4002"/>
                  </a:lnTo>
                  <a:cubicBezTo>
                    <a:pt x="1796" y="4317"/>
                    <a:pt x="1701" y="4664"/>
                    <a:pt x="1575" y="5010"/>
                  </a:cubicBezTo>
                  <a:lnTo>
                    <a:pt x="819" y="5010"/>
                  </a:lnTo>
                  <a:cubicBezTo>
                    <a:pt x="347" y="5010"/>
                    <a:pt x="0" y="5357"/>
                    <a:pt x="0" y="5829"/>
                  </a:cubicBezTo>
                  <a:lnTo>
                    <a:pt x="0" y="6932"/>
                  </a:lnTo>
                  <a:cubicBezTo>
                    <a:pt x="0" y="7405"/>
                    <a:pt x="347" y="7783"/>
                    <a:pt x="819" y="7783"/>
                  </a:cubicBezTo>
                  <a:lnTo>
                    <a:pt x="1575" y="7783"/>
                  </a:lnTo>
                  <a:cubicBezTo>
                    <a:pt x="1701" y="8129"/>
                    <a:pt x="1796" y="8476"/>
                    <a:pt x="2017" y="8791"/>
                  </a:cubicBezTo>
                  <a:lnTo>
                    <a:pt x="1481" y="9295"/>
                  </a:lnTo>
                  <a:cubicBezTo>
                    <a:pt x="1166" y="9610"/>
                    <a:pt x="1166" y="10177"/>
                    <a:pt x="1481" y="10492"/>
                  </a:cubicBezTo>
                  <a:lnTo>
                    <a:pt x="2269" y="11280"/>
                  </a:lnTo>
                  <a:cubicBezTo>
                    <a:pt x="2426" y="11437"/>
                    <a:pt x="2647" y="11516"/>
                    <a:pt x="2867" y="11516"/>
                  </a:cubicBezTo>
                  <a:cubicBezTo>
                    <a:pt x="3088" y="11516"/>
                    <a:pt x="3308" y="11437"/>
                    <a:pt x="3466" y="11280"/>
                  </a:cubicBezTo>
                  <a:lnTo>
                    <a:pt x="3970" y="10776"/>
                  </a:lnTo>
                  <a:cubicBezTo>
                    <a:pt x="4285" y="10965"/>
                    <a:pt x="4631" y="11091"/>
                    <a:pt x="5009" y="11185"/>
                  </a:cubicBezTo>
                  <a:lnTo>
                    <a:pt x="5009" y="11941"/>
                  </a:lnTo>
                  <a:cubicBezTo>
                    <a:pt x="5009" y="12414"/>
                    <a:pt x="5356" y="12760"/>
                    <a:pt x="5829" y="12760"/>
                  </a:cubicBezTo>
                  <a:lnTo>
                    <a:pt x="6931" y="12760"/>
                  </a:lnTo>
                  <a:cubicBezTo>
                    <a:pt x="7404" y="12760"/>
                    <a:pt x="7750" y="12414"/>
                    <a:pt x="7750" y="11941"/>
                  </a:cubicBezTo>
                  <a:lnTo>
                    <a:pt x="7750" y="11185"/>
                  </a:lnTo>
                  <a:cubicBezTo>
                    <a:pt x="8097" y="11091"/>
                    <a:pt x="8475" y="10965"/>
                    <a:pt x="8790" y="10776"/>
                  </a:cubicBezTo>
                  <a:lnTo>
                    <a:pt x="9294" y="11280"/>
                  </a:lnTo>
                  <a:cubicBezTo>
                    <a:pt x="9452" y="11437"/>
                    <a:pt x="9664" y="11516"/>
                    <a:pt x="9877" y="11516"/>
                  </a:cubicBezTo>
                  <a:cubicBezTo>
                    <a:pt x="10090" y="11516"/>
                    <a:pt x="10302" y="11437"/>
                    <a:pt x="10460" y="11280"/>
                  </a:cubicBezTo>
                  <a:lnTo>
                    <a:pt x="11247" y="10492"/>
                  </a:lnTo>
                  <a:cubicBezTo>
                    <a:pt x="11563" y="10177"/>
                    <a:pt x="11563" y="9610"/>
                    <a:pt x="11247" y="9295"/>
                  </a:cubicBezTo>
                  <a:lnTo>
                    <a:pt x="10743" y="8791"/>
                  </a:lnTo>
                  <a:cubicBezTo>
                    <a:pt x="10932" y="8476"/>
                    <a:pt x="11058" y="8129"/>
                    <a:pt x="11184" y="7783"/>
                  </a:cubicBezTo>
                  <a:lnTo>
                    <a:pt x="11941" y="7783"/>
                  </a:lnTo>
                  <a:cubicBezTo>
                    <a:pt x="12413" y="7783"/>
                    <a:pt x="12760" y="7405"/>
                    <a:pt x="12760" y="6932"/>
                  </a:cubicBezTo>
                  <a:lnTo>
                    <a:pt x="12760" y="5829"/>
                  </a:lnTo>
                  <a:cubicBezTo>
                    <a:pt x="12760" y="5325"/>
                    <a:pt x="12350" y="4979"/>
                    <a:pt x="11941" y="4979"/>
                  </a:cubicBezTo>
                  <a:lnTo>
                    <a:pt x="11184" y="4979"/>
                  </a:lnTo>
                  <a:cubicBezTo>
                    <a:pt x="11058" y="4632"/>
                    <a:pt x="10932" y="4254"/>
                    <a:pt x="10743" y="3939"/>
                  </a:cubicBezTo>
                  <a:lnTo>
                    <a:pt x="11247" y="3435"/>
                  </a:lnTo>
                  <a:cubicBezTo>
                    <a:pt x="11563" y="3120"/>
                    <a:pt x="11563" y="2553"/>
                    <a:pt x="11247" y="2238"/>
                  </a:cubicBezTo>
                  <a:lnTo>
                    <a:pt x="10460" y="1450"/>
                  </a:lnTo>
                  <a:cubicBezTo>
                    <a:pt x="10302" y="1293"/>
                    <a:pt x="10090" y="1214"/>
                    <a:pt x="9877" y="1214"/>
                  </a:cubicBezTo>
                  <a:cubicBezTo>
                    <a:pt x="9664" y="1214"/>
                    <a:pt x="9452" y="1293"/>
                    <a:pt x="9294" y="1450"/>
                  </a:cubicBezTo>
                  <a:lnTo>
                    <a:pt x="8790" y="1986"/>
                  </a:lnTo>
                  <a:cubicBezTo>
                    <a:pt x="8475" y="1765"/>
                    <a:pt x="8097" y="1671"/>
                    <a:pt x="7750" y="1545"/>
                  </a:cubicBezTo>
                  <a:lnTo>
                    <a:pt x="7750" y="852"/>
                  </a:lnTo>
                  <a:cubicBezTo>
                    <a:pt x="7750" y="379"/>
                    <a:pt x="7404" y="1"/>
                    <a:pt x="693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7" name="Google Shape;387;p23"/>
          <p:cNvSpPr txBox="1"/>
          <p:nvPr/>
        </p:nvSpPr>
        <p:spPr>
          <a:xfrm>
            <a:off x="537975" y="967050"/>
            <a:ext cx="78498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latin typeface="Roboto"/>
                <a:ea typeface="Roboto"/>
                <a:cs typeface="Roboto"/>
                <a:sym typeface="Roboto"/>
              </a:rPr>
              <a:t>Complete the information on your task sheet: </a:t>
            </a:r>
            <a:endParaRPr sz="1600"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88" name="Google Shape;388;p23"/>
          <p:cNvGrpSpPr/>
          <p:nvPr/>
        </p:nvGrpSpPr>
        <p:grpSpPr>
          <a:xfrm>
            <a:off x="457212" y="1526555"/>
            <a:ext cx="8229588" cy="901980"/>
            <a:chOff x="457212" y="1297955"/>
            <a:chExt cx="8229588" cy="901980"/>
          </a:xfrm>
        </p:grpSpPr>
        <p:grpSp>
          <p:nvGrpSpPr>
            <p:cNvPr id="389" name="Google Shape;389;p23"/>
            <p:cNvGrpSpPr/>
            <p:nvPr/>
          </p:nvGrpSpPr>
          <p:grpSpPr>
            <a:xfrm>
              <a:off x="457212" y="1297955"/>
              <a:ext cx="8229588" cy="901980"/>
              <a:chOff x="457212" y="1297955"/>
              <a:chExt cx="8229588" cy="901980"/>
            </a:xfrm>
          </p:grpSpPr>
          <p:sp>
            <p:nvSpPr>
              <p:cNvPr id="390" name="Google Shape;390;p23"/>
              <p:cNvSpPr/>
              <p:nvPr/>
            </p:nvSpPr>
            <p:spPr>
              <a:xfrm>
                <a:off x="499578" y="1385125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3"/>
              <p:cNvSpPr/>
              <p:nvPr/>
            </p:nvSpPr>
            <p:spPr>
              <a:xfrm>
                <a:off x="499577" y="1385121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3"/>
              <p:cNvSpPr/>
              <p:nvPr/>
            </p:nvSpPr>
            <p:spPr>
              <a:xfrm>
                <a:off x="499577" y="1715643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rgbClr val="5DD6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3"/>
              <p:cNvSpPr/>
              <p:nvPr/>
            </p:nvSpPr>
            <p:spPr>
              <a:xfrm>
                <a:off x="1263538" y="1385121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3"/>
              <p:cNvSpPr/>
              <p:nvPr/>
            </p:nvSpPr>
            <p:spPr>
              <a:xfrm>
                <a:off x="864006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3"/>
              <p:cNvSpPr/>
              <p:nvPr/>
            </p:nvSpPr>
            <p:spPr>
              <a:xfrm>
                <a:off x="992341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85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3"/>
              <p:cNvSpPr/>
              <p:nvPr/>
            </p:nvSpPr>
            <p:spPr>
              <a:xfrm>
                <a:off x="1121887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3"/>
              <p:cNvSpPr/>
              <p:nvPr/>
            </p:nvSpPr>
            <p:spPr>
              <a:xfrm>
                <a:off x="1251433" y="1324585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3"/>
              <p:cNvSpPr/>
              <p:nvPr/>
            </p:nvSpPr>
            <p:spPr>
              <a:xfrm>
                <a:off x="457212" y="1342741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3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3"/>
              <p:cNvSpPr/>
              <p:nvPr/>
            </p:nvSpPr>
            <p:spPr>
              <a:xfrm>
                <a:off x="550430" y="2173290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3"/>
              <p:cNvSpPr/>
              <p:nvPr/>
            </p:nvSpPr>
            <p:spPr>
              <a:xfrm>
                <a:off x="6728751" y="1385125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3"/>
              <p:cNvSpPr/>
              <p:nvPr/>
            </p:nvSpPr>
            <p:spPr>
              <a:xfrm>
                <a:off x="8600830" y="1535244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3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3"/>
              <p:cNvSpPr/>
              <p:nvPr/>
            </p:nvSpPr>
            <p:spPr>
              <a:xfrm>
                <a:off x="7259345" y="1353635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3"/>
              <p:cNvSpPr/>
              <p:nvPr/>
            </p:nvSpPr>
            <p:spPr>
              <a:xfrm>
                <a:off x="7634668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3"/>
              <p:cNvSpPr/>
              <p:nvPr/>
            </p:nvSpPr>
            <p:spPr>
              <a:xfrm>
                <a:off x="7764229" y="2036482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3"/>
              <p:cNvSpPr/>
              <p:nvPr/>
            </p:nvSpPr>
            <p:spPr>
              <a:xfrm>
                <a:off x="7892564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3"/>
              <p:cNvSpPr/>
              <p:nvPr/>
            </p:nvSpPr>
            <p:spPr>
              <a:xfrm>
                <a:off x="8022110" y="2036482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3"/>
              <p:cNvSpPr/>
              <p:nvPr/>
            </p:nvSpPr>
            <p:spPr>
              <a:xfrm>
                <a:off x="6368260" y="1297955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8" name="Google Shape;408;p23"/>
            <p:cNvSpPr txBox="1"/>
            <p:nvPr/>
          </p:nvSpPr>
          <p:spPr>
            <a:xfrm>
              <a:off x="1481500" y="1548250"/>
              <a:ext cx="68052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457200" lvl="0" indent="-3492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900"/>
                <a:buFont typeface="Roboto"/>
                <a:buAutoNum type="arabicPeriod"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Each group will have 5 minutes to put down their ideas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409" name="Google Shape;409;p23"/>
            <p:cNvGrpSpPr/>
            <p:nvPr/>
          </p:nvGrpSpPr>
          <p:grpSpPr>
            <a:xfrm>
              <a:off x="698307" y="1566824"/>
              <a:ext cx="368186" cy="364224"/>
              <a:chOff x="-64406125" y="3362225"/>
              <a:chExt cx="318225" cy="314800"/>
            </a:xfrm>
          </p:grpSpPr>
          <p:sp>
            <p:nvSpPr>
              <p:cNvPr id="410" name="Google Shape;410;p23"/>
              <p:cNvSpPr/>
              <p:nvPr/>
            </p:nvSpPr>
            <p:spPr>
              <a:xfrm>
                <a:off x="-64406125" y="3559050"/>
                <a:ext cx="318225" cy="117975"/>
              </a:xfrm>
              <a:custGeom>
                <a:avLst/>
                <a:gdLst/>
                <a:ahLst/>
                <a:cxnLst/>
                <a:rect l="l" t="t" r="r" b="b"/>
                <a:pathLst>
                  <a:path w="12729" h="4719" extrusionOk="0">
                    <a:moveTo>
                      <a:pt x="4474" y="1001"/>
                    </a:moveTo>
                    <a:lnTo>
                      <a:pt x="5797" y="2293"/>
                    </a:lnTo>
                    <a:lnTo>
                      <a:pt x="5199" y="2891"/>
                    </a:lnTo>
                    <a:lnTo>
                      <a:pt x="4002" y="1159"/>
                    </a:lnTo>
                    <a:cubicBezTo>
                      <a:pt x="4159" y="1096"/>
                      <a:pt x="4380" y="1064"/>
                      <a:pt x="4474" y="1001"/>
                    </a:cubicBezTo>
                    <a:close/>
                    <a:moveTo>
                      <a:pt x="8318" y="1001"/>
                    </a:moveTo>
                    <a:cubicBezTo>
                      <a:pt x="8475" y="1064"/>
                      <a:pt x="8633" y="1159"/>
                      <a:pt x="8790" y="1190"/>
                    </a:cubicBezTo>
                    <a:lnTo>
                      <a:pt x="7593" y="2891"/>
                    </a:lnTo>
                    <a:lnTo>
                      <a:pt x="6995" y="2293"/>
                    </a:lnTo>
                    <a:lnTo>
                      <a:pt x="8318" y="1001"/>
                    </a:lnTo>
                    <a:close/>
                    <a:moveTo>
                      <a:pt x="10681" y="3112"/>
                    </a:moveTo>
                    <a:cubicBezTo>
                      <a:pt x="10901" y="3112"/>
                      <a:pt x="11059" y="3301"/>
                      <a:pt x="11059" y="3553"/>
                    </a:cubicBezTo>
                    <a:cubicBezTo>
                      <a:pt x="11059" y="3742"/>
                      <a:pt x="10870" y="3931"/>
                      <a:pt x="10681" y="3931"/>
                    </a:cubicBezTo>
                    <a:lnTo>
                      <a:pt x="9578" y="3931"/>
                    </a:lnTo>
                    <a:cubicBezTo>
                      <a:pt x="9326" y="3931"/>
                      <a:pt x="9137" y="3742"/>
                      <a:pt x="9137" y="3553"/>
                    </a:cubicBezTo>
                    <a:cubicBezTo>
                      <a:pt x="9137" y="3301"/>
                      <a:pt x="9326" y="3112"/>
                      <a:pt x="9578" y="3112"/>
                    </a:cubicBezTo>
                    <a:close/>
                    <a:moveTo>
                      <a:pt x="4458" y="1"/>
                    </a:moveTo>
                    <a:cubicBezTo>
                      <a:pt x="4348" y="1"/>
                      <a:pt x="4238" y="40"/>
                      <a:pt x="4159" y="119"/>
                    </a:cubicBezTo>
                    <a:cubicBezTo>
                      <a:pt x="4065" y="245"/>
                      <a:pt x="3939" y="308"/>
                      <a:pt x="3781" y="308"/>
                    </a:cubicBezTo>
                    <a:lnTo>
                      <a:pt x="2395" y="308"/>
                    </a:lnTo>
                    <a:cubicBezTo>
                      <a:pt x="914" y="308"/>
                      <a:pt x="0" y="1442"/>
                      <a:pt x="0" y="2639"/>
                    </a:cubicBezTo>
                    <a:lnTo>
                      <a:pt x="0" y="4341"/>
                    </a:lnTo>
                    <a:cubicBezTo>
                      <a:pt x="0" y="4561"/>
                      <a:pt x="189" y="4719"/>
                      <a:pt x="441" y="4719"/>
                    </a:cubicBezTo>
                    <a:lnTo>
                      <a:pt x="12287" y="4719"/>
                    </a:lnTo>
                    <a:cubicBezTo>
                      <a:pt x="12508" y="4719"/>
                      <a:pt x="12665" y="4530"/>
                      <a:pt x="12665" y="4341"/>
                    </a:cubicBezTo>
                    <a:lnTo>
                      <a:pt x="12665" y="2639"/>
                    </a:lnTo>
                    <a:cubicBezTo>
                      <a:pt x="12728" y="1474"/>
                      <a:pt x="11783" y="371"/>
                      <a:pt x="10303" y="371"/>
                    </a:cubicBezTo>
                    <a:lnTo>
                      <a:pt x="8948" y="371"/>
                    </a:lnTo>
                    <a:cubicBezTo>
                      <a:pt x="8727" y="371"/>
                      <a:pt x="8664" y="277"/>
                      <a:pt x="8538" y="151"/>
                    </a:cubicBezTo>
                    <a:cubicBezTo>
                      <a:pt x="8456" y="52"/>
                      <a:pt x="8339" y="5"/>
                      <a:pt x="8219" y="5"/>
                    </a:cubicBezTo>
                    <a:cubicBezTo>
                      <a:pt x="8110" y="5"/>
                      <a:pt x="7998" y="44"/>
                      <a:pt x="7908" y="119"/>
                    </a:cubicBezTo>
                    <a:lnTo>
                      <a:pt x="6333" y="1694"/>
                    </a:lnTo>
                    <a:lnTo>
                      <a:pt x="4758" y="119"/>
                    </a:lnTo>
                    <a:cubicBezTo>
                      <a:pt x="4679" y="40"/>
                      <a:pt x="4569" y="1"/>
                      <a:pt x="44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3"/>
              <p:cNvSpPr/>
              <p:nvPr/>
            </p:nvSpPr>
            <p:spPr>
              <a:xfrm>
                <a:off x="-64332100" y="3362225"/>
                <a:ext cx="170150" cy="199025"/>
              </a:xfrm>
              <a:custGeom>
                <a:avLst/>
                <a:gdLst/>
                <a:ahLst/>
                <a:cxnLst/>
                <a:rect l="l" t="t" r="r" b="b"/>
                <a:pathLst>
                  <a:path w="6806" h="7961" extrusionOk="0">
                    <a:moveTo>
                      <a:pt x="4506" y="3266"/>
                    </a:moveTo>
                    <a:cubicBezTo>
                      <a:pt x="4569" y="3266"/>
                      <a:pt x="4601" y="3298"/>
                      <a:pt x="4632" y="3298"/>
                    </a:cubicBezTo>
                    <a:lnTo>
                      <a:pt x="5577" y="4621"/>
                    </a:lnTo>
                    <a:cubicBezTo>
                      <a:pt x="5420" y="5881"/>
                      <a:pt x="4664" y="7110"/>
                      <a:pt x="3403" y="7110"/>
                    </a:cubicBezTo>
                    <a:cubicBezTo>
                      <a:pt x="2206" y="7110"/>
                      <a:pt x="1419" y="5944"/>
                      <a:pt x="1261" y="4621"/>
                    </a:cubicBezTo>
                    <a:lnTo>
                      <a:pt x="2206" y="3298"/>
                    </a:lnTo>
                    <a:cubicBezTo>
                      <a:pt x="2238" y="3266"/>
                      <a:pt x="2269" y="3266"/>
                      <a:pt x="2301" y="3266"/>
                    </a:cubicBezTo>
                    <a:close/>
                    <a:moveTo>
                      <a:pt x="4055" y="1"/>
                    </a:moveTo>
                    <a:cubicBezTo>
                      <a:pt x="3400" y="1"/>
                      <a:pt x="2703" y="167"/>
                      <a:pt x="2049" y="494"/>
                    </a:cubicBezTo>
                    <a:cubicBezTo>
                      <a:pt x="1957" y="483"/>
                      <a:pt x="1867" y="478"/>
                      <a:pt x="1779" y="478"/>
                    </a:cubicBezTo>
                    <a:cubicBezTo>
                      <a:pt x="1354" y="478"/>
                      <a:pt x="976" y="600"/>
                      <a:pt x="662" y="809"/>
                    </a:cubicBezTo>
                    <a:cubicBezTo>
                      <a:pt x="347" y="1061"/>
                      <a:pt x="1" y="1534"/>
                      <a:pt x="1" y="2384"/>
                    </a:cubicBezTo>
                    <a:cubicBezTo>
                      <a:pt x="1" y="2857"/>
                      <a:pt x="95" y="3613"/>
                      <a:pt x="347" y="4621"/>
                    </a:cubicBezTo>
                    <a:cubicBezTo>
                      <a:pt x="473" y="4810"/>
                      <a:pt x="536" y="6070"/>
                      <a:pt x="1482" y="7078"/>
                    </a:cubicBezTo>
                    <a:cubicBezTo>
                      <a:pt x="2049" y="7646"/>
                      <a:pt x="2710" y="7961"/>
                      <a:pt x="3403" y="7961"/>
                    </a:cubicBezTo>
                    <a:cubicBezTo>
                      <a:pt x="5136" y="7961"/>
                      <a:pt x="6207" y="6417"/>
                      <a:pt x="6396" y="4621"/>
                    </a:cubicBezTo>
                    <a:cubicBezTo>
                      <a:pt x="6554" y="4085"/>
                      <a:pt x="6774" y="3046"/>
                      <a:pt x="6806" y="2447"/>
                    </a:cubicBezTo>
                    <a:cubicBezTo>
                      <a:pt x="6806" y="1565"/>
                      <a:pt x="6459" y="872"/>
                      <a:pt x="5703" y="431"/>
                    </a:cubicBezTo>
                    <a:cubicBezTo>
                      <a:pt x="5234" y="143"/>
                      <a:pt x="4662" y="1"/>
                      <a:pt x="40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2" name="Google Shape;412;p23"/>
          <p:cNvGrpSpPr/>
          <p:nvPr/>
        </p:nvGrpSpPr>
        <p:grpSpPr>
          <a:xfrm>
            <a:off x="457212" y="3596880"/>
            <a:ext cx="8229588" cy="901980"/>
            <a:chOff x="457212" y="3596880"/>
            <a:chExt cx="8229588" cy="901980"/>
          </a:xfrm>
        </p:grpSpPr>
        <p:sp>
          <p:nvSpPr>
            <p:cNvPr id="413" name="Google Shape;413;p23"/>
            <p:cNvSpPr/>
            <p:nvPr/>
          </p:nvSpPr>
          <p:spPr>
            <a:xfrm>
              <a:off x="864006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23"/>
            <p:cNvSpPr/>
            <p:nvPr/>
          </p:nvSpPr>
          <p:spPr>
            <a:xfrm>
              <a:off x="992341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85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23"/>
            <p:cNvSpPr/>
            <p:nvPr/>
          </p:nvSpPr>
          <p:spPr>
            <a:xfrm>
              <a:off x="1121887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23"/>
            <p:cNvSpPr/>
            <p:nvPr/>
          </p:nvSpPr>
          <p:spPr>
            <a:xfrm>
              <a:off x="1251433" y="3623510"/>
              <a:ext cx="121087" cy="37538"/>
            </a:xfrm>
            <a:custGeom>
              <a:avLst/>
              <a:gdLst/>
              <a:ahLst/>
              <a:cxnLst/>
              <a:rect l="l" t="t" r="r" b="b"/>
              <a:pathLst>
                <a:path w="8403" h="2605" extrusionOk="0">
                  <a:moveTo>
                    <a:pt x="1" y="0"/>
                  </a:moveTo>
                  <a:lnTo>
                    <a:pt x="2101" y="2605"/>
                  </a:lnTo>
                  <a:lnTo>
                    <a:pt x="8403" y="2605"/>
                  </a:lnTo>
                  <a:lnTo>
                    <a:pt x="5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7" name="Google Shape;417;p23"/>
            <p:cNvGrpSpPr/>
            <p:nvPr/>
          </p:nvGrpSpPr>
          <p:grpSpPr>
            <a:xfrm>
              <a:off x="457212" y="3596880"/>
              <a:ext cx="8229588" cy="901980"/>
              <a:chOff x="457212" y="3596880"/>
              <a:chExt cx="8229588" cy="901980"/>
            </a:xfrm>
          </p:grpSpPr>
          <p:sp>
            <p:nvSpPr>
              <p:cNvPr id="418" name="Google Shape;418;p23"/>
              <p:cNvSpPr/>
              <p:nvPr/>
            </p:nvSpPr>
            <p:spPr>
              <a:xfrm>
                <a:off x="6368260" y="3596880"/>
                <a:ext cx="126642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885" h="1849" extrusionOk="0">
                    <a:moveTo>
                      <a:pt x="925" y="0"/>
                    </a:moveTo>
                    <a:cubicBezTo>
                      <a:pt x="337" y="0"/>
                      <a:pt x="1" y="420"/>
                      <a:pt x="1" y="924"/>
                    </a:cubicBezTo>
                    <a:cubicBezTo>
                      <a:pt x="1" y="1428"/>
                      <a:pt x="337" y="1848"/>
                      <a:pt x="925" y="1848"/>
                    </a:cubicBezTo>
                    <a:lnTo>
                      <a:pt x="87045" y="1848"/>
                    </a:lnTo>
                    <a:cubicBezTo>
                      <a:pt x="87549" y="1848"/>
                      <a:pt x="87885" y="1428"/>
                      <a:pt x="87885" y="924"/>
                    </a:cubicBezTo>
                    <a:cubicBezTo>
                      <a:pt x="87885" y="420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3"/>
              <p:cNvSpPr/>
              <p:nvPr/>
            </p:nvSpPr>
            <p:spPr>
              <a:xfrm>
                <a:off x="499578" y="3684050"/>
                <a:ext cx="813779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278358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278357" y="50916"/>
                    </a:lnTo>
                    <a:lnTo>
                      <a:pt x="278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3"/>
              <p:cNvSpPr/>
              <p:nvPr/>
            </p:nvSpPr>
            <p:spPr>
              <a:xfrm>
                <a:off x="499577" y="3684046"/>
                <a:ext cx="915323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63520" h="50916" extrusionOk="0">
                    <a:moveTo>
                      <a:pt x="1" y="0"/>
                    </a:moveTo>
                    <a:lnTo>
                      <a:pt x="1" y="50916"/>
                    </a:lnTo>
                    <a:lnTo>
                      <a:pt x="53017" y="50916"/>
                    </a:lnTo>
                    <a:lnTo>
                      <a:pt x="6351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3"/>
              <p:cNvSpPr/>
              <p:nvPr/>
            </p:nvSpPr>
            <p:spPr>
              <a:xfrm>
                <a:off x="499577" y="4014568"/>
                <a:ext cx="847524" cy="403177"/>
              </a:xfrm>
              <a:custGeom>
                <a:avLst/>
                <a:gdLst/>
                <a:ahLst/>
                <a:cxnLst/>
                <a:rect l="l" t="t" r="r" b="b"/>
                <a:pathLst>
                  <a:path w="58815" h="27979" extrusionOk="0">
                    <a:moveTo>
                      <a:pt x="1" y="0"/>
                    </a:moveTo>
                    <a:lnTo>
                      <a:pt x="1" y="27979"/>
                    </a:lnTo>
                    <a:lnTo>
                      <a:pt x="53017" y="27979"/>
                    </a:lnTo>
                    <a:lnTo>
                      <a:pt x="5881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3"/>
              <p:cNvSpPr/>
              <p:nvPr/>
            </p:nvSpPr>
            <p:spPr>
              <a:xfrm>
                <a:off x="1263538" y="3684046"/>
                <a:ext cx="217951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5125" h="50916" extrusionOk="0">
                    <a:moveTo>
                      <a:pt x="1" y="50916"/>
                    </a:moveTo>
                    <a:lnTo>
                      <a:pt x="15124" y="84"/>
                    </a:lnTo>
                    <a:lnTo>
                      <a:pt x="10503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3"/>
              <p:cNvSpPr/>
              <p:nvPr/>
            </p:nvSpPr>
            <p:spPr>
              <a:xfrm>
                <a:off x="457212" y="3641666"/>
                <a:ext cx="345062" cy="205832"/>
              </a:xfrm>
              <a:custGeom>
                <a:avLst/>
                <a:gdLst/>
                <a:ahLst/>
                <a:cxnLst/>
                <a:rect l="l" t="t" r="r" b="b"/>
                <a:pathLst>
                  <a:path w="23946" h="14284" fill="none" extrusionOk="0">
                    <a:moveTo>
                      <a:pt x="0" y="14284"/>
                    </a:moveTo>
                    <a:lnTo>
                      <a:pt x="0" y="1"/>
                    </a:lnTo>
                    <a:lnTo>
                      <a:pt x="23946" y="1"/>
                    </a:lnTo>
                  </a:path>
                </a:pathLst>
              </a:custGeom>
              <a:noFill/>
              <a:ln w="12600" cap="flat" cmpd="sng">
                <a:solidFill>
                  <a:schemeClr val="accent1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3"/>
              <p:cNvSpPr/>
              <p:nvPr/>
            </p:nvSpPr>
            <p:spPr>
              <a:xfrm>
                <a:off x="550430" y="4472215"/>
                <a:ext cx="1267633" cy="26644"/>
              </a:xfrm>
              <a:custGeom>
                <a:avLst/>
                <a:gdLst/>
                <a:ahLst/>
                <a:cxnLst/>
                <a:rect l="l" t="t" r="r" b="b"/>
                <a:pathLst>
                  <a:path w="87969" h="1849" extrusionOk="0">
                    <a:moveTo>
                      <a:pt x="925" y="0"/>
                    </a:moveTo>
                    <a:cubicBezTo>
                      <a:pt x="421" y="0"/>
                      <a:pt x="1" y="421"/>
                      <a:pt x="1" y="925"/>
                    </a:cubicBezTo>
                    <a:cubicBezTo>
                      <a:pt x="1" y="1429"/>
                      <a:pt x="421" y="1849"/>
                      <a:pt x="925" y="1849"/>
                    </a:cubicBezTo>
                    <a:lnTo>
                      <a:pt x="87045" y="1849"/>
                    </a:lnTo>
                    <a:cubicBezTo>
                      <a:pt x="87549" y="1849"/>
                      <a:pt x="87969" y="1429"/>
                      <a:pt x="87969" y="925"/>
                    </a:cubicBezTo>
                    <a:cubicBezTo>
                      <a:pt x="87969" y="421"/>
                      <a:pt x="87549" y="0"/>
                      <a:pt x="870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3"/>
              <p:cNvSpPr/>
              <p:nvPr/>
            </p:nvSpPr>
            <p:spPr>
              <a:xfrm>
                <a:off x="6728751" y="3684050"/>
                <a:ext cx="1909686" cy="733700"/>
              </a:xfrm>
              <a:custGeom>
                <a:avLst/>
                <a:gdLst/>
                <a:ahLst/>
                <a:cxnLst/>
                <a:rect l="l" t="t" r="r" b="b"/>
                <a:pathLst>
                  <a:path w="119225" h="50916" extrusionOk="0">
                    <a:moveTo>
                      <a:pt x="14284" y="0"/>
                    </a:moveTo>
                    <a:lnTo>
                      <a:pt x="1" y="50916"/>
                    </a:lnTo>
                    <a:lnTo>
                      <a:pt x="119224" y="50916"/>
                    </a:lnTo>
                    <a:lnTo>
                      <a:pt x="119224" y="0"/>
                    </a:lnTo>
                    <a:close/>
                  </a:path>
                </a:pathLst>
              </a:custGeom>
              <a:solidFill>
                <a:srgbClr val="270B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3"/>
              <p:cNvSpPr/>
              <p:nvPr/>
            </p:nvSpPr>
            <p:spPr>
              <a:xfrm>
                <a:off x="8600830" y="3834169"/>
                <a:ext cx="85970" cy="520619"/>
              </a:xfrm>
              <a:custGeom>
                <a:avLst/>
                <a:gdLst/>
                <a:ahLst/>
                <a:cxnLst/>
                <a:rect l="l" t="t" r="r" b="b"/>
                <a:pathLst>
                  <a:path w="5966" h="36129" fill="none" extrusionOk="0">
                    <a:moveTo>
                      <a:pt x="5966" y="1"/>
                    </a:moveTo>
                    <a:lnTo>
                      <a:pt x="5966" y="16300"/>
                    </a:lnTo>
                    <a:lnTo>
                      <a:pt x="0" y="22350"/>
                    </a:lnTo>
                    <a:lnTo>
                      <a:pt x="0" y="36129"/>
                    </a:lnTo>
                  </a:path>
                </a:pathLst>
              </a:custGeom>
              <a:noFill/>
              <a:ln w="12600" cap="flat" cmpd="sng">
                <a:solidFill>
                  <a:schemeClr val="accent1"/>
                </a:solidFill>
                <a:prstDash val="solid"/>
                <a:miter lim="8401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3"/>
              <p:cNvSpPr/>
              <p:nvPr/>
            </p:nvSpPr>
            <p:spPr>
              <a:xfrm>
                <a:off x="7259345" y="3652560"/>
                <a:ext cx="1412929" cy="355970"/>
              </a:xfrm>
              <a:custGeom>
                <a:avLst/>
                <a:gdLst/>
                <a:ahLst/>
                <a:cxnLst/>
                <a:rect l="l" t="t" r="r" b="b"/>
                <a:pathLst>
                  <a:path w="98052" h="24703" extrusionOk="0">
                    <a:moveTo>
                      <a:pt x="1" y="1"/>
                    </a:moveTo>
                    <a:lnTo>
                      <a:pt x="5042" y="5042"/>
                    </a:lnTo>
                    <a:lnTo>
                      <a:pt x="93094" y="5042"/>
                    </a:lnTo>
                    <a:lnTo>
                      <a:pt x="93094" y="24702"/>
                    </a:lnTo>
                    <a:lnTo>
                      <a:pt x="98052" y="19829"/>
                    </a:lnTo>
                    <a:lnTo>
                      <a:pt x="98052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3"/>
              <p:cNvSpPr/>
              <p:nvPr/>
            </p:nvSpPr>
            <p:spPr>
              <a:xfrm>
                <a:off x="7634668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1" y="0"/>
                    </a:moveTo>
                    <a:lnTo>
                      <a:pt x="2101" y="2605"/>
                    </a:lnTo>
                    <a:lnTo>
                      <a:pt x="8403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3"/>
              <p:cNvSpPr/>
              <p:nvPr/>
            </p:nvSpPr>
            <p:spPr>
              <a:xfrm>
                <a:off x="7764229" y="4335407"/>
                <a:ext cx="121073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2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3"/>
              <p:cNvSpPr/>
              <p:nvPr/>
            </p:nvSpPr>
            <p:spPr>
              <a:xfrm>
                <a:off x="7892564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85" y="2605"/>
                    </a:lnTo>
                    <a:lnTo>
                      <a:pt x="8402" y="2605"/>
                    </a:lnTo>
                    <a:lnTo>
                      <a:pt x="5797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3"/>
              <p:cNvSpPr/>
              <p:nvPr/>
            </p:nvSpPr>
            <p:spPr>
              <a:xfrm>
                <a:off x="8022110" y="4335407"/>
                <a:ext cx="121087" cy="37538"/>
              </a:xfrm>
              <a:custGeom>
                <a:avLst/>
                <a:gdLst/>
                <a:ahLst/>
                <a:cxnLst/>
                <a:rect l="l" t="t" r="r" b="b"/>
                <a:pathLst>
                  <a:path w="8403" h="2605" extrusionOk="0">
                    <a:moveTo>
                      <a:pt x="0" y="0"/>
                    </a:moveTo>
                    <a:lnTo>
                      <a:pt x="2101" y="2605"/>
                    </a:lnTo>
                    <a:lnTo>
                      <a:pt x="8402" y="2605"/>
                    </a:lnTo>
                    <a:lnTo>
                      <a:pt x="579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2" name="Google Shape;432;p23"/>
            <p:cNvSpPr txBox="1"/>
            <p:nvPr/>
          </p:nvSpPr>
          <p:spPr>
            <a:xfrm>
              <a:off x="7315200" y="3865775"/>
              <a:ext cx="1143000" cy="36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grpSp>
          <p:nvGrpSpPr>
            <p:cNvPr id="433" name="Google Shape;433;p23"/>
            <p:cNvGrpSpPr/>
            <p:nvPr/>
          </p:nvGrpSpPr>
          <p:grpSpPr>
            <a:xfrm>
              <a:off x="697082" y="3863840"/>
              <a:ext cx="370645" cy="368042"/>
              <a:chOff x="-63250675" y="3744075"/>
              <a:chExt cx="320350" cy="318100"/>
            </a:xfrm>
          </p:grpSpPr>
          <p:sp>
            <p:nvSpPr>
              <p:cNvPr id="434" name="Google Shape;434;p23"/>
              <p:cNvSpPr/>
              <p:nvPr/>
            </p:nvSpPr>
            <p:spPr>
              <a:xfrm>
                <a:off x="-63126250" y="3744075"/>
                <a:ext cx="195925" cy="192875"/>
              </a:xfrm>
              <a:custGeom>
                <a:avLst/>
                <a:gdLst/>
                <a:ahLst/>
                <a:cxnLst/>
                <a:rect l="l" t="t" r="r" b="b"/>
                <a:pathLst>
                  <a:path w="7837" h="7715" extrusionOk="0">
                    <a:moveTo>
                      <a:pt x="6020" y="0"/>
                    </a:moveTo>
                    <a:cubicBezTo>
                      <a:pt x="5921" y="0"/>
                      <a:pt x="5820" y="37"/>
                      <a:pt x="5735" y="122"/>
                    </a:cubicBezTo>
                    <a:lnTo>
                      <a:pt x="4097" y="1760"/>
                    </a:lnTo>
                    <a:cubicBezTo>
                      <a:pt x="4034" y="1854"/>
                      <a:pt x="3971" y="1917"/>
                      <a:pt x="3971" y="2012"/>
                    </a:cubicBezTo>
                    <a:lnTo>
                      <a:pt x="3782" y="3304"/>
                    </a:lnTo>
                    <a:lnTo>
                      <a:pt x="1734" y="5351"/>
                    </a:lnTo>
                    <a:cubicBezTo>
                      <a:pt x="1576" y="5288"/>
                      <a:pt x="1387" y="5225"/>
                      <a:pt x="1230" y="5225"/>
                    </a:cubicBezTo>
                    <a:cubicBezTo>
                      <a:pt x="537" y="5225"/>
                      <a:pt x="1" y="5793"/>
                      <a:pt x="1" y="6486"/>
                    </a:cubicBezTo>
                    <a:cubicBezTo>
                      <a:pt x="1" y="7210"/>
                      <a:pt x="537" y="7714"/>
                      <a:pt x="1230" y="7714"/>
                    </a:cubicBezTo>
                    <a:cubicBezTo>
                      <a:pt x="1891" y="7714"/>
                      <a:pt x="2458" y="7179"/>
                      <a:pt x="2458" y="6486"/>
                    </a:cubicBezTo>
                    <a:cubicBezTo>
                      <a:pt x="2458" y="6297"/>
                      <a:pt x="2395" y="6139"/>
                      <a:pt x="2332" y="5982"/>
                    </a:cubicBezTo>
                    <a:lnTo>
                      <a:pt x="4380" y="3934"/>
                    </a:lnTo>
                    <a:lnTo>
                      <a:pt x="5672" y="3745"/>
                    </a:lnTo>
                    <a:cubicBezTo>
                      <a:pt x="5735" y="3745"/>
                      <a:pt x="5829" y="3713"/>
                      <a:pt x="5924" y="3619"/>
                    </a:cubicBezTo>
                    <a:lnTo>
                      <a:pt x="7562" y="1980"/>
                    </a:lnTo>
                    <a:cubicBezTo>
                      <a:pt x="7837" y="1706"/>
                      <a:pt x="7609" y="1254"/>
                      <a:pt x="7251" y="1254"/>
                    </a:cubicBezTo>
                    <a:cubicBezTo>
                      <a:pt x="7240" y="1254"/>
                      <a:pt x="7228" y="1255"/>
                      <a:pt x="7216" y="1256"/>
                    </a:cubicBezTo>
                    <a:lnTo>
                      <a:pt x="6302" y="1382"/>
                    </a:lnTo>
                    <a:lnTo>
                      <a:pt x="6428" y="468"/>
                    </a:lnTo>
                    <a:cubicBezTo>
                      <a:pt x="6472" y="203"/>
                      <a:pt x="6253" y="0"/>
                      <a:pt x="602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3"/>
              <p:cNvSpPr/>
              <p:nvPr/>
            </p:nvSpPr>
            <p:spPr>
              <a:xfrm>
                <a:off x="-63190025" y="3814050"/>
                <a:ext cx="186675" cy="185900"/>
              </a:xfrm>
              <a:custGeom>
                <a:avLst/>
                <a:gdLst/>
                <a:ahLst/>
                <a:cxnLst/>
                <a:rect l="l" t="t" r="r" b="b"/>
                <a:pathLst>
                  <a:path w="7467" h="7436" extrusionOk="0">
                    <a:moveTo>
                      <a:pt x="3718" y="1"/>
                    </a:moveTo>
                    <a:cubicBezTo>
                      <a:pt x="1670" y="1"/>
                      <a:pt x="0" y="1670"/>
                      <a:pt x="0" y="3750"/>
                    </a:cubicBezTo>
                    <a:cubicBezTo>
                      <a:pt x="0" y="5797"/>
                      <a:pt x="1638" y="7436"/>
                      <a:pt x="3718" y="7436"/>
                    </a:cubicBezTo>
                    <a:cubicBezTo>
                      <a:pt x="5765" y="7436"/>
                      <a:pt x="7467" y="5797"/>
                      <a:pt x="7467" y="3750"/>
                    </a:cubicBezTo>
                    <a:cubicBezTo>
                      <a:pt x="7467" y="3151"/>
                      <a:pt x="7341" y="2647"/>
                      <a:pt x="7120" y="2143"/>
                    </a:cubicBezTo>
                    <a:lnTo>
                      <a:pt x="5828" y="3435"/>
                    </a:lnTo>
                    <a:cubicBezTo>
                      <a:pt x="5828" y="3498"/>
                      <a:pt x="5860" y="3624"/>
                      <a:pt x="5860" y="3718"/>
                    </a:cubicBezTo>
                    <a:cubicBezTo>
                      <a:pt x="5860" y="4852"/>
                      <a:pt x="4915" y="5797"/>
                      <a:pt x="3781" y="5797"/>
                    </a:cubicBezTo>
                    <a:cubicBezTo>
                      <a:pt x="2615" y="5797"/>
                      <a:pt x="1670" y="4852"/>
                      <a:pt x="1670" y="3718"/>
                    </a:cubicBezTo>
                    <a:cubicBezTo>
                      <a:pt x="1733" y="2552"/>
                      <a:pt x="2615" y="1607"/>
                      <a:pt x="3781" y="1607"/>
                    </a:cubicBezTo>
                    <a:cubicBezTo>
                      <a:pt x="3875" y="1607"/>
                      <a:pt x="3970" y="1607"/>
                      <a:pt x="4033" y="1670"/>
                    </a:cubicBezTo>
                    <a:lnTo>
                      <a:pt x="5356" y="347"/>
                    </a:lnTo>
                    <a:cubicBezTo>
                      <a:pt x="4883" y="127"/>
                      <a:pt x="4316" y="1"/>
                      <a:pt x="371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3"/>
              <p:cNvSpPr/>
              <p:nvPr/>
            </p:nvSpPr>
            <p:spPr>
              <a:xfrm>
                <a:off x="-63250675" y="3751050"/>
                <a:ext cx="311125" cy="3111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5" extrusionOk="0">
                    <a:moveTo>
                      <a:pt x="6270" y="0"/>
                    </a:moveTo>
                    <a:cubicBezTo>
                      <a:pt x="2773" y="0"/>
                      <a:pt x="0" y="2804"/>
                      <a:pt x="0" y="6238"/>
                    </a:cubicBezTo>
                    <a:cubicBezTo>
                      <a:pt x="0" y="9641"/>
                      <a:pt x="2804" y="12445"/>
                      <a:pt x="6238" y="12445"/>
                    </a:cubicBezTo>
                    <a:cubicBezTo>
                      <a:pt x="9672" y="12445"/>
                      <a:pt x="12445" y="9641"/>
                      <a:pt x="12445" y="6238"/>
                    </a:cubicBezTo>
                    <a:cubicBezTo>
                      <a:pt x="12445" y="5325"/>
                      <a:pt x="12256" y="4411"/>
                      <a:pt x="11878" y="3592"/>
                    </a:cubicBezTo>
                    <a:lnTo>
                      <a:pt x="11563" y="3907"/>
                    </a:lnTo>
                    <a:cubicBezTo>
                      <a:pt x="11342" y="4096"/>
                      <a:pt x="11121" y="4222"/>
                      <a:pt x="10838" y="4253"/>
                    </a:cubicBezTo>
                    <a:lnTo>
                      <a:pt x="10397" y="4348"/>
                    </a:lnTo>
                    <a:cubicBezTo>
                      <a:pt x="10680" y="4915"/>
                      <a:pt x="10806" y="5545"/>
                      <a:pt x="10806" y="6238"/>
                    </a:cubicBezTo>
                    <a:cubicBezTo>
                      <a:pt x="10806" y="8759"/>
                      <a:pt x="8759" y="10743"/>
                      <a:pt x="6270" y="10743"/>
                    </a:cubicBezTo>
                    <a:cubicBezTo>
                      <a:pt x="3781" y="10743"/>
                      <a:pt x="1733" y="8696"/>
                      <a:pt x="1733" y="6238"/>
                    </a:cubicBezTo>
                    <a:cubicBezTo>
                      <a:pt x="1733" y="3718"/>
                      <a:pt x="3781" y="1670"/>
                      <a:pt x="6270" y="1670"/>
                    </a:cubicBezTo>
                    <a:cubicBezTo>
                      <a:pt x="6931" y="1670"/>
                      <a:pt x="7561" y="1796"/>
                      <a:pt x="8160" y="2048"/>
                    </a:cubicBezTo>
                    <a:lnTo>
                      <a:pt x="8254" y="1607"/>
                    </a:lnTo>
                    <a:cubicBezTo>
                      <a:pt x="8286" y="1355"/>
                      <a:pt x="8412" y="1103"/>
                      <a:pt x="8601" y="914"/>
                    </a:cubicBezTo>
                    <a:lnTo>
                      <a:pt x="8916" y="599"/>
                    </a:lnTo>
                    <a:cubicBezTo>
                      <a:pt x="8097" y="189"/>
                      <a:pt x="7215" y="0"/>
                      <a:pt x="62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7" name="Google Shape;437;p23"/>
            <p:cNvSpPr txBox="1"/>
            <p:nvPr/>
          </p:nvSpPr>
          <p:spPr>
            <a:xfrm>
              <a:off x="1481500" y="3847175"/>
              <a:ext cx="5981700" cy="401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3.   How you would promote the e-sports festival 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438" name="Google Shape;438;p23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09975" y="167374"/>
            <a:ext cx="1238350" cy="1158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Gaming Infographics by Slidesgo">
  <a:themeElements>
    <a:clrScheme name="Simple Light">
      <a:dk1>
        <a:srgbClr val="000000"/>
      </a:dk1>
      <a:lt1>
        <a:srgbClr val="FFFFFF"/>
      </a:lt1>
      <a:dk2>
        <a:srgbClr val="6520A2"/>
      </a:dk2>
      <a:lt2>
        <a:srgbClr val="3B135E"/>
      </a:lt2>
      <a:accent1>
        <a:srgbClr val="FFAC2F"/>
      </a:accent1>
      <a:accent2>
        <a:srgbClr val="FF9900"/>
      </a:accent2>
      <a:accent3>
        <a:srgbClr val="86FF3F"/>
      </a:accent3>
      <a:accent4>
        <a:srgbClr val="00C700"/>
      </a:accent4>
      <a:accent5>
        <a:srgbClr val="0DAFC0"/>
      </a:accent5>
      <a:accent6>
        <a:srgbClr val="0092A1"/>
      </a:accent6>
      <a:hlink>
        <a:srgbClr val="59595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914</Words>
  <Application>Microsoft Office PowerPoint</Application>
  <PresentationFormat>On-screen Show (16:9)</PresentationFormat>
  <Paragraphs>159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Fira Sans Extra Condensed</vt:lpstr>
      <vt:lpstr>Fira Sans Extra Condensed SemiBold</vt:lpstr>
      <vt:lpstr>Fira Sans Extra Condensed;900</vt:lpstr>
      <vt:lpstr>Times New Roman</vt:lpstr>
      <vt:lpstr>Roboto</vt:lpstr>
      <vt:lpstr>Fira Sans Extra Condensed Medium</vt:lpstr>
      <vt:lpstr>Arial</vt:lpstr>
      <vt:lpstr>Gaming Infographics by Slidesgo</vt:lpstr>
      <vt:lpstr>PowerPoint Presentation</vt:lpstr>
      <vt:lpstr>Learning Objectives</vt:lpstr>
      <vt:lpstr>Survey Results of Learning Difficulties:</vt:lpstr>
      <vt:lpstr>Gaming Infographics</vt:lpstr>
      <vt:lpstr>Let’s Revise:</vt:lpstr>
      <vt:lpstr>       Watch the video about an e-sports school in Taiwan. Think        about the following questions as you watch: </vt:lpstr>
      <vt:lpstr>Task 2: Pair Work</vt:lpstr>
      <vt:lpstr>Gaming Infographics</vt:lpstr>
      <vt:lpstr>Share your Ideas with your partner (6 mins) </vt:lpstr>
      <vt:lpstr>Task 2: Discussion Groups &amp; Members (Groups 1-4)</vt:lpstr>
      <vt:lpstr>Gaming Infographics</vt:lpstr>
      <vt:lpstr>Task 3: Group Discussion (Preparation &amp; Discussion) </vt:lpstr>
      <vt:lpstr>II. Group Interaction:</vt:lpstr>
      <vt:lpstr>Discussing the Pros (Advantages) &amp; Cons (Disadvantages) with Reasons:</vt:lpstr>
      <vt:lpstr>Gaming Infographics</vt:lpstr>
      <vt:lpstr>Self-assessment Checklist: (Discussion phrases &amp; Vocabulary)</vt:lpstr>
      <vt:lpstr>Task 4: Group Presentation on Padlet </vt:lpstr>
      <vt:lpstr>Task 5: Extended Activity</vt:lpstr>
      <vt:lpstr>Gaming Infographics</vt:lpstr>
      <vt:lpstr>SAMPLE 2: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CHAN, Chun Leung [C&amp;I]</cp:lastModifiedBy>
  <cp:revision>1</cp:revision>
  <dcterms:modified xsi:type="dcterms:W3CDTF">2022-01-27T06:45:20Z</dcterms:modified>
</cp:coreProperties>
</file>