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5"/>
  </p:handoutMasterIdLst>
  <p:sldIdLst>
    <p:sldId id="258" r:id="rId3"/>
    <p:sldId id="257" r:id="rId4"/>
  </p:sldIdLst>
  <p:sldSz cx="9144000" cy="6858000" type="screen4x3"/>
  <p:notesSz cx="6797675" cy="9926638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EF74B-DE1C-4824-8BC5-FDC7FCACE36B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F5459A-7C50-404E-A7FB-A3A51EF7C26B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8928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94809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51379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91367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rgbClr val="CFE2F3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716576" y="0"/>
            <a:ext cx="8579795" cy="6857979"/>
          </a:xfrm>
          <a:custGeom>
            <a:avLst/>
            <a:gdLst/>
            <a:ahLst/>
            <a:cxnLst/>
            <a:rect l="l" t="t" r="r" b="b"/>
            <a:pathLst>
              <a:path w="128517" h="78770" extrusionOk="0">
                <a:moveTo>
                  <a:pt x="35" y="1"/>
                </a:moveTo>
                <a:lnTo>
                  <a:pt x="0" y="78769"/>
                </a:lnTo>
                <a:lnTo>
                  <a:pt x="128517" y="78769"/>
                </a:lnTo>
                <a:cubicBezTo>
                  <a:pt x="61260" y="76442"/>
                  <a:pt x="7739" y="332"/>
                  <a:pt x="7739" y="332"/>
                </a:cubicBezTo>
                <a:lnTo>
                  <a:pt x="3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10" name="Google Shape;10;p2"/>
          <p:cNvSpPr/>
          <p:nvPr/>
        </p:nvSpPr>
        <p:spPr>
          <a:xfrm>
            <a:off x="1754550" y="1514200"/>
            <a:ext cx="5634900" cy="3829600"/>
          </a:xfrm>
          <a:prstGeom prst="plaque">
            <a:avLst>
              <a:gd name="adj" fmla="val 11691"/>
            </a:avLst>
          </a:prstGeom>
          <a:solidFill>
            <a:schemeClr val="lt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cxnSp>
        <p:nvCxnSpPr>
          <p:cNvPr id="11" name="Google Shape;11;p2"/>
          <p:cNvCxnSpPr/>
          <p:nvPr/>
        </p:nvCxnSpPr>
        <p:spPr>
          <a:xfrm>
            <a:off x="2572800" y="4155800"/>
            <a:ext cx="3998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2572800" y="2963667"/>
            <a:ext cx="3998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3" name="Google Shape;13;p2"/>
          <p:cNvGrpSpPr/>
          <p:nvPr/>
        </p:nvGrpSpPr>
        <p:grpSpPr>
          <a:xfrm rot="697126">
            <a:off x="8280188" y="-62237"/>
            <a:ext cx="1305393" cy="1795281"/>
            <a:chOff x="1492000" y="427450"/>
            <a:chExt cx="1188000" cy="1225375"/>
          </a:xfrm>
        </p:grpSpPr>
        <p:sp>
          <p:nvSpPr>
            <p:cNvPr id="14" name="Google Shape;14;p2"/>
            <p:cNvSpPr/>
            <p:nvPr/>
          </p:nvSpPr>
          <p:spPr>
            <a:xfrm>
              <a:off x="1492000" y="427450"/>
              <a:ext cx="1188000" cy="1225375"/>
            </a:xfrm>
            <a:custGeom>
              <a:avLst/>
              <a:gdLst/>
              <a:ahLst/>
              <a:cxnLst/>
              <a:rect l="l" t="t" r="r" b="b"/>
              <a:pathLst>
                <a:path w="47520" h="49015" extrusionOk="0">
                  <a:moveTo>
                    <a:pt x="44863" y="698"/>
                  </a:moveTo>
                  <a:lnTo>
                    <a:pt x="44863" y="698"/>
                  </a:lnTo>
                  <a:cubicBezTo>
                    <a:pt x="45260" y="745"/>
                    <a:pt x="45657" y="763"/>
                    <a:pt x="46048" y="763"/>
                  </a:cubicBezTo>
                  <a:cubicBezTo>
                    <a:pt x="46274" y="763"/>
                    <a:pt x="46497" y="757"/>
                    <a:pt x="46717" y="748"/>
                  </a:cubicBezTo>
                  <a:lnTo>
                    <a:pt x="46717" y="748"/>
                  </a:lnTo>
                  <a:cubicBezTo>
                    <a:pt x="46667" y="8567"/>
                    <a:pt x="46617" y="16387"/>
                    <a:pt x="46642" y="24207"/>
                  </a:cubicBezTo>
                  <a:cubicBezTo>
                    <a:pt x="46667" y="32076"/>
                    <a:pt x="46366" y="40046"/>
                    <a:pt x="46868" y="47891"/>
                  </a:cubicBezTo>
                  <a:cubicBezTo>
                    <a:pt x="46818" y="47891"/>
                    <a:pt x="46792" y="47866"/>
                    <a:pt x="46767" y="47866"/>
                  </a:cubicBezTo>
                  <a:cubicBezTo>
                    <a:pt x="39987" y="48053"/>
                    <a:pt x="33211" y="48100"/>
                    <a:pt x="26436" y="48100"/>
                  </a:cubicBezTo>
                  <a:cubicBezTo>
                    <a:pt x="19684" y="48100"/>
                    <a:pt x="12934" y="48054"/>
                    <a:pt x="6180" y="48054"/>
                  </a:cubicBezTo>
                  <a:cubicBezTo>
                    <a:pt x="4304" y="48054"/>
                    <a:pt x="2428" y="48057"/>
                    <a:pt x="552" y="48066"/>
                  </a:cubicBezTo>
                  <a:cubicBezTo>
                    <a:pt x="802" y="38116"/>
                    <a:pt x="1203" y="28066"/>
                    <a:pt x="1203" y="18066"/>
                  </a:cubicBezTo>
                  <a:cubicBezTo>
                    <a:pt x="1203" y="12452"/>
                    <a:pt x="1078" y="6863"/>
                    <a:pt x="727" y="1299"/>
                  </a:cubicBezTo>
                  <a:lnTo>
                    <a:pt x="752" y="1299"/>
                  </a:lnTo>
                  <a:cubicBezTo>
                    <a:pt x="1098" y="1362"/>
                    <a:pt x="1492" y="1415"/>
                    <a:pt x="1880" y="1415"/>
                  </a:cubicBezTo>
                  <a:cubicBezTo>
                    <a:pt x="2112" y="1415"/>
                    <a:pt x="2341" y="1396"/>
                    <a:pt x="2557" y="1349"/>
                  </a:cubicBezTo>
                  <a:lnTo>
                    <a:pt x="2557" y="1349"/>
                  </a:lnTo>
                  <a:cubicBezTo>
                    <a:pt x="2406" y="1650"/>
                    <a:pt x="2406" y="2051"/>
                    <a:pt x="2582" y="2377"/>
                  </a:cubicBezTo>
                  <a:cubicBezTo>
                    <a:pt x="2901" y="2970"/>
                    <a:pt x="3636" y="3314"/>
                    <a:pt x="4314" y="3314"/>
                  </a:cubicBezTo>
                  <a:cubicBezTo>
                    <a:pt x="4381" y="3314"/>
                    <a:pt x="4447" y="3311"/>
                    <a:pt x="4512" y="3304"/>
                  </a:cubicBezTo>
                  <a:cubicBezTo>
                    <a:pt x="5740" y="3229"/>
                    <a:pt x="6316" y="1700"/>
                    <a:pt x="5539" y="873"/>
                  </a:cubicBezTo>
                  <a:lnTo>
                    <a:pt x="5539" y="873"/>
                  </a:lnTo>
                  <a:cubicBezTo>
                    <a:pt x="5943" y="910"/>
                    <a:pt x="6360" y="933"/>
                    <a:pt x="6771" y="933"/>
                  </a:cubicBezTo>
                  <a:cubicBezTo>
                    <a:pt x="6921" y="933"/>
                    <a:pt x="7071" y="930"/>
                    <a:pt x="7218" y="923"/>
                  </a:cubicBezTo>
                  <a:lnTo>
                    <a:pt x="7218" y="923"/>
                  </a:lnTo>
                  <a:cubicBezTo>
                    <a:pt x="6918" y="1199"/>
                    <a:pt x="6742" y="1700"/>
                    <a:pt x="6792" y="2101"/>
                  </a:cubicBezTo>
                  <a:cubicBezTo>
                    <a:pt x="6842" y="2778"/>
                    <a:pt x="7344" y="3254"/>
                    <a:pt x="7995" y="3354"/>
                  </a:cubicBezTo>
                  <a:cubicBezTo>
                    <a:pt x="8078" y="3367"/>
                    <a:pt x="8161" y="3373"/>
                    <a:pt x="8244" y="3373"/>
                  </a:cubicBezTo>
                  <a:cubicBezTo>
                    <a:pt x="8813" y="3373"/>
                    <a:pt x="9362" y="3077"/>
                    <a:pt x="9624" y="2552"/>
                  </a:cubicBezTo>
                  <a:cubicBezTo>
                    <a:pt x="9850" y="2076"/>
                    <a:pt x="9850" y="1475"/>
                    <a:pt x="9599" y="998"/>
                  </a:cubicBezTo>
                  <a:cubicBezTo>
                    <a:pt x="10025" y="998"/>
                    <a:pt x="10451" y="973"/>
                    <a:pt x="10903" y="898"/>
                  </a:cubicBezTo>
                  <a:lnTo>
                    <a:pt x="10903" y="898"/>
                  </a:lnTo>
                  <a:cubicBezTo>
                    <a:pt x="10652" y="1149"/>
                    <a:pt x="10527" y="1500"/>
                    <a:pt x="10552" y="1876"/>
                  </a:cubicBezTo>
                  <a:cubicBezTo>
                    <a:pt x="10627" y="2527"/>
                    <a:pt x="11178" y="3029"/>
                    <a:pt x="11830" y="3104"/>
                  </a:cubicBezTo>
                  <a:cubicBezTo>
                    <a:pt x="11905" y="3116"/>
                    <a:pt x="11981" y="3122"/>
                    <a:pt x="12056" y="3122"/>
                  </a:cubicBezTo>
                  <a:cubicBezTo>
                    <a:pt x="12607" y="3122"/>
                    <a:pt x="13138" y="2806"/>
                    <a:pt x="13359" y="2277"/>
                  </a:cubicBezTo>
                  <a:cubicBezTo>
                    <a:pt x="13559" y="1826"/>
                    <a:pt x="13509" y="1299"/>
                    <a:pt x="13258" y="898"/>
                  </a:cubicBezTo>
                  <a:cubicBezTo>
                    <a:pt x="13576" y="898"/>
                    <a:pt x="13904" y="909"/>
                    <a:pt x="14237" y="909"/>
                  </a:cubicBezTo>
                  <a:cubicBezTo>
                    <a:pt x="14403" y="909"/>
                    <a:pt x="14570" y="907"/>
                    <a:pt x="14737" y="898"/>
                  </a:cubicBezTo>
                  <a:lnTo>
                    <a:pt x="14737" y="898"/>
                  </a:lnTo>
                  <a:cubicBezTo>
                    <a:pt x="14273" y="1850"/>
                    <a:pt x="14626" y="3103"/>
                    <a:pt x="15816" y="3103"/>
                  </a:cubicBezTo>
                  <a:cubicBezTo>
                    <a:pt x="15911" y="3103"/>
                    <a:pt x="16010" y="3095"/>
                    <a:pt x="16116" y="3079"/>
                  </a:cubicBezTo>
                  <a:cubicBezTo>
                    <a:pt x="17268" y="2928"/>
                    <a:pt x="17644" y="1625"/>
                    <a:pt x="17093" y="798"/>
                  </a:cubicBezTo>
                  <a:lnTo>
                    <a:pt x="17093" y="798"/>
                  </a:lnTo>
                  <a:cubicBezTo>
                    <a:pt x="17569" y="823"/>
                    <a:pt x="18070" y="823"/>
                    <a:pt x="18572" y="823"/>
                  </a:cubicBezTo>
                  <a:cubicBezTo>
                    <a:pt x="18183" y="1796"/>
                    <a:pt x="18761" y="2957"/>
                    <a:pt x="19917" y="2957"/>
                  </a:cubicBezTo>
                  <a:cubicBezTo>
                    <a:pt x="19952" y="2957"/>
                    <a:pt x="19989" y="2956"/>
                    <a:pt x="20025" y="2953"/>
                  </a:cubicBezTo>
                  <a:cubicBezTo>
                    <a:pt x="21103" y="2878"/>
                    <a:pt x="21604" y="1775"/>
                    <a:pt x="21203" y="898"/>
                  </a:cubicBezTo>
                  <a:lnTo>
                    <a:pt x="21203" y="898"/>
                  </a:lnTo>
                  <a:cubicBezTo>
                    <a:pt x="21579" y="923"/>
                    <a:pt x="21930" y="923"/>
                    <a:pt x="22306" y="923"/>
                  </a:cubicBezTo>
                  <a:cubicBezTo>
                    <a:pt x="21963" y="1782"/>
                    <a:pt x="22460" y="2905"/>
                    <a:pt x="23492" y="2905"/>
                  </a:cubicBezTo>
                  <a:cubicBezTo>
                    <a:pt x="23514" y="2905"/>
                    <a:pt x="23536" y="2904"/>
                    <a:pt x="23559" y="2903"/>
                  </a:cubicBezTo>
                  <a:cubicBezTo>
                    <a:pt x="24436" y="2878"/>
                    <a:pt x="25339" y="1775"/>
                    <a:pt x="25013" y="1024"/>
                  </a:cubicBezTo>
                  <a:cubicBezTo>
                    <a:pt x="25489" y="998"/>
                    <a:pt x="25940" y="998"/>
                    <a:pt x="26391" y="923"/>
                  </a:cubicBezTo>
                  <a:lnTo>
                    <a:pt x="26391" y="923"/>
                  </a:lnTo>
                  <a:cubicBezTo>
                    <a:pt x="26141" y="1450"/>
                    <a:pt x="25990" y="2001"/>
                    <a:pt x="26391" y="2502"/>
                  </a:cubicBezTo>
                  <a:cubicBezTo>
                    <a:pt x="26730" y="2921"/>
                    <a:pt x="27291" y="3117"/>
                    <a:pt x="27809" y="3117"/>
                  </a:cubicBezTo>
                  <a:cubicBezTo>
                    <a:pt x="27942" y="3117"/>
                    <a:pt x="28073" y="3104"/>
                    <a:pt x="28196" y="3079"/>
                  </a:cubicBezTo>
                  <a:cubicBezTo>
                    <a:pt x="29173" y="2828"/>
                    <a:pt x="29675" y="1625"/>
                    <a:pt x="29073" y="923"/>
                  </a:cubicBezTo>
                  <a:lnTo>
                    <a:pt x="30226" y="923"/>
                  </a:lnTo>
                  <a:cubicBezTo>
                    <a:pt x="29910" y="1969"/>
                    <a:pt x="30584" y="3132"/>
                    <a:pt x="31769" y="3132"/>
                  </a:cubicBezTo>
                  <a:cubicBezTo>
                    <a:pt x="31806" y="3132"/>
                    <a:pt x="31843" y="3131"/>
                    <a:pt x="31880" y="3129"/>
                  </a:cubicBezTo>
                  <a:cubicBezTo>
                    <a:pt x="33108" y="3029"/>
                    <a:pt x="33685" y="1750"/>
                    <a:pt x="33208" y="773"/>
                  </a:cubicBezTo>
                  <a:lnTo>
                    <a:pt x="33208" y="773"/>
                  </a:lnTo>
                  <a:cubicBezTo>
                    <a:pt x="33559" y="798"/>
                    <a:pt x="33885" y="823"/>
                    <a:pt x="34236" y="848"/>
                  </a:cubicBezTo>
                  <a:cubicBezTo>
                    <a:pt x="33885" y="1800"/>
                    <a:pt x="34436" y="2928"/>
                    <a:pt x="35589" y="2928"/>
                  </a:cubicBezTo>
                  <a:cubicBezTo>
                    <a:pt x="35602" y="2929"/>
                    <a:pt x="35614" y="2929"/>
                    <a:pt x="35626" y="2929"/>
                  </a:cubicBezTo>
                  <a:cubicBezTo>
                    <a:pt x="36682" y="2929"/>
                    <a:pt x="37315" y="1865"/>
                    <a:pt x="37018" y="973"/>
                  </a:cubicBezTo>
                  <a:cubicBezTo>
                    <a:pt x="37319" y="948"/>
                    <a:pt x="37645" y="923"/>
                    <a:pt x="37945" y="898"/>
                  </a:cubicBezTo>
                  <a:lnTo>
                    <a:pt x="37945" y="898"/>
                  </a:lnTo>
                  <a:cubicBezTo>
                    <a:pt x="37695" y="1775"/>
                    <a:pt x="38221" y="2753"/>
                    <a:pt x="39274" y="2803"/>
                  </a:cubicBezTo>
                  <a:cubicBezTo>
                    <a:pt x="39298" y="2804"/>
                    <a:pt x="39323" y="2805"/>
                    <a:pt x="39347" y="2805"/>
                  </a:cubicBezTo>
                  <a:cubicBezTo>
                    <a:pt x="40334" y="2805"/>
                    <a:pt x="40996" y="1829"/>
                    <a:pt x="40727" y="948"/>
                  </a:cubicBezTo>
                  <a:lnTo>
                    <a:pt x="40727" y="948"/>
                  </a:lnTo>
                  <a:cubicBezTo>
                    <a:pt x="41028" y="1024"/>
                    <a:pt x="41329" y="1049"/>
                    <a:pt x="41630" y="1074"/>
                  </a:cubicBezTo>
                  <a:cubicBezTo>
                    <a:pt x="41228" y="1800"/>
                    <a:pt x="41880" y="2928"/>
                    <a:pt x="42858" y="3079"/>
                  </a:cubicBezTo>
                  <a:cubicBezTo>
                    <a:pt x="42948" y="3092"/>
                    <a:pt x="43038" y="3099"/>
                    <a:pt x="43126" y="3099"/>
                  </a:cubicBezTo>
                  <a:cubicBezTo>
                    <a:pt x="44355" y="3099"/>
                    <a:pt x="45307" y="1844"/>
                    <a:pt x="44863" y="698"/>
                  </a:cubicBezTo>
                  <a:close/>
                  <a:moveTo>
                    <a:pt x="47088" y="0"/>
                  </a:moveTo>
                  <a:cubicBezTo>
                    <a:pt x="46975" y="0"/>
                    <a:pt x="46861" y="48"/>
                    <a:pt x="46792" y="146"/>
                  </a:cubicBezTo>
                  <a:cubicBezTo>
                    <a:pt x="46603" y="146"/>
                    <a:pt x="46411" y="145"/>
                    <a:pt x="46218" y="145"/>
                  </a:cubicBezTo>
                  <a:cubicBezTo>
                    <a:pt x="45543" y="145"/>
                    <a:pt x="44854" y="160"/>
                    <a:pt x="44211" y="297"/>
                  </a:cubicBezTo>
                  <a:cubicBezTo>
                    <a:pt x="44061" y="347"/>
                    <a:pt x="44061" y="572"/>
                    <a:pt x="44211" y="597"/>
                  </a:cubicBezTo>
                  <a:lnTo>
                    <a:pt x="44286" y="597"/>
                  </a:lnTo>
                  <a:cubicBezTo>
                    <a:pt x="44462" y="1199"/>
                    <a:pt x="44512" y="1851"/>
                    <a:pt x="43935" y="2277"/>
                  </a:cubicBezTo>
                  <a:cubicBezTo>
                    <a:pt x="43706" y="2437"/>
                    <a:pt x="43435" y="2556"/>
                    <a:pt x="43161" y="2556"/>
                  </a:cubicBezTo>
                  <a:cubicBezTo>
                    <a:pt x="43135" y="2556"/>
                    <a:pt x="43109" y="2555"/>
                    <a:pt x="43083" y="2552"/>
                  </a:cubicBezTo>
                  <a:cubicBezTo>
                    <a:pt x="42908" y="2502"/>
                    <a:pt x="42757" y="2452"/>
                    <a:pt x="42582" y="2427"/>
                  </a:cubicBezTo>
                  <a:cubicBezTo>
                    <a:pt x="41980" y="2126"/>
                    <a:pt x="41955" y="1675"/>
                    <a:pt x="42482" y="1099"/>
                  </a:cubicBezTo>
                  <a:cubicBezTo>
                    <a:pt x="42807" y="998"/>
                    <a:pt x="42732" y="547"/>
                    <a:pt x="42406" y="522"/>
                  </a:cubicBezTo>
                  <a:cubicBezTo>
                    <a:pt x="42002" y="490"/>
                    <a:pt x="41577" y="437"/>
                    <a:pt x="41158" y="437"/>
                  </a:cubicBezTo>
                  <a:cubicBezTo>
                    <a:pt x="40927" y="437"/>
                    <a:pt x="40699" y="453"/>
                    <a:pt x="40477" y="497"/>
                  </a:cubicBezTo>
                  <a:cubicBezTo>
                    <a:pt x="40451" y="489"/>
                    <a:pt x="40422" y="484"/>
                    <a:pt x="40393" y="484"/>
                  </a:cubicBezTo>
                  <a:cubicBezTo>
                    <a:pt x="40251" y="484"/>
                    <a:pt x="40093" y="582"/>
                    <a:pt x="40176" y="748"/>
                  </a:cubicBezTo>
                  <a:cubicBezTo>
                    <a:pt x="40426" y="1399"/>
                    <a:pt x="40226" y="2277"/>
                    <a:pt x="39374" y="2302"/>
                  </a:cubicBezTo>
                  <a:cubicBezTo>
                    <a:pt x="39362" y="2302"/>
                    <a:pt x="39351" y="2302"/>
                    <a:pt x="39340" y="2302"/>
                  </a:cubicBezTo>
                  <a:cubicBezTo>
                    <a:pt x="38464" y="2302"/>
                    <a:pt x="38177" y="1341"/>
                    <a:pt x="38622" y="698"/>
                  </a:cubicBezTo>
                  <a:cubicBezTo>
                    <a:pt x="38722" y="547"/>
                    <a:pt x="38597" y="297"/>
                    <a:pt x="38396" y="297"/>
                  </a:cubicBezTo>
                  <a:cubicBezTo>
                    <a:pt x="37845" y="372"/>
                    <a:pt x="37319" y="447"/>
                    <a:pt x="36792" y="572"/>
                  </a:cubicBezTo>
                  <a:cubicBezTo>
                    <a:pt x="36767" y="547"/>
                    <a:pt x="36742" y="522"/>
                    <a:pt x="36717" y="472"/>
                  </a:cubicBezTo>
                  <a:cubicBezTo>
                    <a:pt x="36687" y="435"/>
                    <a:pt x="36647" y="420"/>
                    <a:pt x="36606" y="420"/>
                  </a:cubicBezTo>
                  <a:cubicBezTo>
                    <a:pt x="36478" y="420"/>
                    <a:pt x="36335" y="571"/>
                    <a:pt x="36391" y="723"/>
                  </a:cubicBezTo>
                  <a:cubicBezTo>
                    <a:pt x="36341" y="798"/>
                    <a:pt x="36391" y="948"/>
                    <a:pt x="36492" y="973"/>
                  </a:cubicBezTo>
                  <a:cubicBezTo>
                    <a:pt x="36735" y="1630"/>
                    <a:pt x="36459" y="2429"/>
                    <a:pt x="35662" y="2429"/>
                  </a:cubicBezTo>
                  <a:cubicBezTo>
                    <a:pt x="35638" y="2429"/>
                    <a:pt x="35614" y="2429"/>
                    <a:pt x="35589" y="2427"/>
                  </a:cubicBezTo>
                  <a:cubicBezTo>
                    <a:pt x="34687" y="2402"/>
                    <a:pt x="34436" y="1374"/>
                    <a:pt x="34913" y="723"/>
                  </a:cubicBezTo>
                  <a:cubicBezTo>
                    <a:pt x="35063" y="572"/>
                    <a:pt x="34888" y="322"/>
                    <a:pt x="34687" y="322"/>
                  </a:cubicBezTo>
                  <a:cubicBezTo>
                    <a:pt x="34086" y="322"/>
                    <a:pt x="33509" y="322"/>
                    <a:pt x="32908" y="347"/>
                  </a:cubicBezTo>
                  <a:cubicBezTo>
                    <a:pt x="32873" y="312"/>
                    <a:pt x="32831" y="298"/>
                    <a:pt x="32787" y="298"/>
                  </a:cubicBezTo>
                  <a:cubicBezTo>
                    <a:pt x="32641" y="298"/>
                    <a:pt x="32485" y="462"/>
                    <a:pt x="32582" y="597"/>
                  </a:cubicBezTo>
                  <a:cubicBezTo>
                    <a:pt x="33098" y="1359"/>
                    <a:pt x="32867" y="2554"/>
                    <a:pt x="31843" y="2554"/>
                  </a:cubicBezTo>
                  <a:cubicBezTo>
                    <a:pt x="31822" y="2554"/>
                    <a:pt x="31801" y="2553"/>
                    <a:pt x="31780" y="2552"/>
                  </a:cubicBezTo>
                  <a:cubicBezTo>
                    <a:pt x="30827" y="2527"/>
                    <a:pt x="30477" y="1550"/>
                    <a:pt x="30878" y="798"/>
                  </a:cubicBezTo>
                  <a:cubicBezTo>
                    <a:pt x="31003" y="623"/>
                    <a:pt x="30853" y="397"/>
                    <a:pt x="30652" y="397"/>
                  </a:cubicBezTo>
                  <a:cubicBezTo>
                    <a:pt x="29975" y="397"/>
                    <a:pt x="29374" y="497"/>
                    <a:pt x="28722" y="648"/>
                  </a:cubicBezTo>
                  <a:cubicBezTo>
                    <a:pt x="28697" y="623"/>
                    <a:pt x="28647" y="597"/>
                    <a:pt x="28622" y="572"/>
                  </a:cubicBezTo>
                  <a:cubicBezTo>
                    <a:pt x="28590" y="561"/>
                    <a:pt x="28559" y="556"/>
                    <a:pt x="28528" y="556"/>
                  </a:cubicBezTo>
                  <a:cubicBezTo>
                    <a:pt x="28295" y="556"/>
                    <a:pt x="28127" y="863"/>
                    <a:pt x="28371" y="973"/>
                  </a:cubicBezTo>
                  <a:cubicBezTo>
                    <a:pt x="29098" y="1349"/>
                    <a:pt x="28923" y="2277"/>
                    <a:pt x="28196" y="2552"/>
                  </a:cubicBezTo>
                  <a:cubicBezTo>
                    <a:pt x="28045" y="2590"/>
                    <a:pt x="27901" y="2609"/>
                    <a:pt x="27760" y="2609"/>
                  </a:cubicBezTo>
                  <a:cubicBezTo>
                    <a:pt x="27619" y="2609"/>
                    <a:pt x="27482" y="2590"/>
                    <a:pt x="27344" y="2552"/>
                  </a:cubicBezTo>
                  <a:cubicBezTo>
                    <a:pt x="26517" y="2001"/>
                    <a:pt x="26391" y="1399"/>
                    <a:pt x="26993" y="798"/>
                  </a:cubicBezTo>
                  <a:cubicBezTo>
                    <a:pt x="27118" y="623"/>
                    <a:pt x="27043" y="372"/>
                    <a:pt x="26817" y="372"/>
                  </a:cubicBezTo>
                  <a:cubicBezTo>
                    <a:pt x="26091" y="397"/>
                    <a:pt x="25339" y="497"/>
                    <a:pt x="24612" y="572"/>
                  </a:cubicBezTo>
                  <a:cubicBezTo>
                    <a:pt x="24587" y="572"/>
                    <a:pt x="24562" y="547"/>
                    <a:pt x="24537" y="547"/>
                  </a:cubicBezTo>
                  <a:cubicBezTo>
                    <a:pt x="24503" y="522"/>
                    <a:pt x="24467" y="511"/>
                    <a:pt x="24432" y="511"/>
                  </a:cubicBezTo>
                  <a:cubicBezTo>
                    <a:pt x="24361" y="511"/>
                    <a:pt x="24294" y="556"/>
                    <a:pt x="24261" y="623"/>
                  </a:cubicBezTo>
                  <a:cubicBezTo>
                    <a:pt x="24086" y="698"/>
                    <a:pt x="24111" y="998"/>
                    <a:pt x="24336" y="998"/>
                  </a:cubicBezTo>
                  <a:lnTo>
                    <a:pt x="24436" y="998"/>
                  </a:lnTo>
                  <a:cubicBezTo>
                    <a:pt x="24637" y="1299"/>
                    <a:pt x="24512" y="1800"/>
                    <a:pt x="24336" y="2026"/>
                  </a:cubicBezTo>
                  <a:cubicBezTo>
                    <a:pt x="24134" y="2249"/>
                    <a:pt x="23882" y="2373"/>
                    <a:pt x="23608" y="2373"/>
                  </a:cubicBezTo>
                  <a:cubicBezTo>
                    <a:pt x="23543" y="2373"/>
                    <a:pt x="23476" y="2366"/>
                    <a:pt x="23409" y="2352"/>
                  </a:cubicBezTo>
                  <a:cubicBezTo>
                    <a:pt x="22732" y="2252"/>
                    <a:pt x="22381" y="1425"/>
                    <a:pt x="22857" y="823"/>
                  </a:cubicBezTo>
                  <a:cubicBezTo>
                    <a:pt x="22983" y="673"/>
                    <a:pt x="22908" y="472"/>
                    <a:pt x="22707" y="447"/>
                  </a:cubicBezTo>
                  <a:cubicBezTo>
                    <a:pt x="22439" y="428"/>
                    <a:pt x="22171" y="420"/>
                    <a:pt x="21903" y="420"/>
                  </a:cubicBezTo>
                  <a:cubicBezTo>
                    <a:pt x="21469" y="420"/>
                    <a:pt x="21036" y="441"/>
                    <a:pt x="20602" y="472"/>
                  </a:cubicBezTo>
                  <a:cubicBezTo>
                    <a:pt x="20351" y="497"/>
                    <a:pt x="20351" y="848"/>
                    <a:pt x="20602" y="873"/>
                  </a:cubicBezTo>
                  <a:lnTo>
                    <a:pt x="20652" y="873"/>
                  </a:lnTo>
                  <a:cubicBezTo>
                    <a:pt x="21028" y="1525"/>
                    <a:pt x="20777" y="2452"/>
                    <a:pt x="19925" y="2452"/>
                  </a:cubicBezTo>
                  <a:cubicBezTo>
                    <a:pt x="18998" y="2452"/>
                    <a:pt x="18747" y="1349"/>
                    <a:pt x="19198" y="698"/>
                  </a:cubicBezTo>
                  <a:cubicBezTo>
                    <a:pt x="19299" y="547"/>
                    <a:pt x="19173" y="322"/>
                    <a:pt x="18973" y="322"/>
                  </a:cubicBezTo>
                  <a:cubicBezTo>
                    <a:pt x="18529" y="322"/>
                    <a:pt x="18085" y="305"/>
                    <a:pt x="17641" y="305"/>
                  </a:cubicBezTo>
                  <a:cubicBezTo>
                    <a:pt x="17308" y="305"/>
                    <a:pt x="16975" y="315"/>
                    <a:pt x="16642" y="347"/>
                  </a:cubicBezTo>
                  <a:lnTo>
                    <a:pt x="16592" y="347"/>
                  </a:lnTo>
                  <a:cubicBezTo>
                    <a:pt x="16592" y="347"/>
                    <a:pt x="16567" y="322"/>
                    <a:pt x="16542" y="322"/>
                  </a:cubicBezTo>
                  <a:cubicBezTo>
                    <a:pt x="16503" y="299"/>
                    <a:pt x="16465" y="289"/>
                    <a:pt x="16428" y="289"/>
                  </a:cubicBezTo>
                  <a:cubicBezTo>
                    <a:pt x="16226" y="289"/>
                    <a:pt x="16083" y="595"/>
                    <a:pt x="16316" y="723"/>
                  </a:cubicBezTo>
                  <a:cubicBezTo>
                    <a:pt x="17068" y="1224"/>
                    <a:pt x="17118" y="2427"/>
                    <a:pt x="16065" y="2628"/>
                  </a:cubicBezTo>
                  <a:cubicBezTo>
                    <a:pt x="16001" y="2641"/>
                    <a:pt x="15937" y="2648"/>
                    <a:pt x="15874" y="2648"/>
                  </a:cubicBezTo>
                  <a:cubicBezTo>
                    <a:pt x="15009" y="2648"/>
                    <a:pt x="14351" y="1430"/>
                    <a:pt x="15238" y="823"/>
                  </a:cubicBezTo>
                  <a:cubicBezTo>
                    <a:pt x="15414" y="723"/>
                    <a:pt x="15339" y="472"/>
                    <a:pt x="15113" y="447"/>
                  </a:cubicBezTo>
                  <a:cubicBezTo>
                    <a:pt x="14835" y="428"/>
                    <a:pt x="14558" y="420"/>
                    <a:pt x="14279" y="420"/>
                  </a:cubicBezTo>
                  <a:cubicBezTo>
                    <a:pt x="13827" y="420"/>
                    <a:pt x="13372" y="441"/>
                    <a:pt x="12908" y="472"/>
                  </a:cubicBezTo>
                  <a:cubicBezTo>
                    <a:pt x="12882" y="497"/>
                    <a:pt x="12857" y="497"/>
                    <a:pt x="12807" y="522"/>
                  </a:cubicBezTo>
                  <a:cubicBezTo>
                    <a:pt x="12682" y="522"/>
                    <a:pt x="12582" y="748"/>
                    <a:pt x="12682" y="898"/>
                  </a:cubicBezTo>
                  <a:cubicBezTo>
                    <a:pt x="13208" y="1525"/>
                    <a:pt x="13008" y="2628"/>
                    <a:pt x="12030" y="2628"/>
                  </a:cubicBezTo>
                  <a:cubicBezTo>
                    <a:pt x="11103" y="2628"/>
                    <a:pt x="10627" y="1274"/>
                    <a:pt x="11604" y="923"/>
                  </a:cubicBezTo>
                  <a:cubicBezTo>
                    <a:pt x="11730" y="873"/>
                    <a:pt x="11730" y="698"/>
                    <a:pt x="11629" y="673"/>
                  </a:cubicBezTo>
                  <a:cubicBezTo>
                    <a:pt x="11604" y="572"/>
                    <a:pt x="11554" y="472"/>
                    <a:pt x="11429" y="472"/>
                  </a:cubicBezTo>
                  <a:cubicBezTo>
                    <a:pt x="11209" y="457"/>
                    <a:pt x="10984" y="449"/>
                    <a:pt x="10758" y="449"/>
                  </a:cubicBezTo>
                  <a:cubicBezTo>
                    <a:pt x="10236" y="449"/>
                    <a:pt x="9705" y="493"/>
                    <a:pt x="9198" y="597"/>
                  </a:cubicBezTo>
                  <a:cubicBezTo>
                    <a:pt x="9187" y="596"/>
                    <a:pt x="9176" y="595"/>
                    <a:pt x="9164" y="595"/>
                  </a:cubicBezTo>
                  <a:cubicBezTo>
                    <a:pt x="9020" y="595"/>
                    <a:pt x="8857" y="736"/>
                    <a:pt x="8973" y="898"/>
                  </a:cubicBezTo>
                  <a:cubicBezTo>
                    <a:pt x="9248" y="1299"/>
                    <a:pt x="9424" y="1750"/>
                    <a:pt x="9223" y="2227"/>
                  </a:cubicBezTo>
                  <a:cubicBezTo>
                    <a:pt x="9070" y="2620"/>
                    <a:pt x="8688" y="2842"/>
                    <a:pt x="8276" y="2842"/>
                  </a:cubicBezTo>
                  <a:cubicBezTo>
                    <a:pt x="8216" y="2842"/>
                    <a:pt x="8156" y="2838"/>
                    <a:pt x="8095" y="2828"/>
                  </a:cubicBezTo>
                  <a:cubicBezTo>
                    <a:pt x="7669" y="2778"/>
                    <a:pt x="7344" y="2452"/>
                    <a:pt x="7344" y="2001"/>
                  </a:cubicBezTo>
                  <a:cubicBezTo>
                    <a:pt x="7319" y="1600"/>
                    <a:pt x="7544" y="1299"/>
                    <a:pt x="7845" y="1024"/>
                  </a:cubicBezTo>
                  <a:cubicBezTo>
                    <a:pt x="7920" y="948"/>
                    <a:pt x="7920" y="873"/>
                    <a:pt x="7870" y="798"/>
                  </a:cubicBezTo>
                  <a:cubicBezTo>
                    <a:pt x="7945" y="698"/>
                    <a:pt x="7895" y="497"/>
                    <a:pt x="7770" y="472"/>
                  </a:cubicBezTo>
                  <a:cubicBezTo>
                    <a:pt x="7476" y="428"/>
                    <a:pt x="7177" y="412"/>
                    <a:pt x="6874" y="412"/>
                  </a:cubicBezTo>
                  <a:cubicBezTo>
                    <a:pt x="6324" y="412"/>
                    <a:pt x="5763" y="465"/>
                    <a:pt x="5213" y="497"/>
                  </a:cubicBezTo>
                  <a:cubicBezTo>
                    <a:pt x="5163" y="497"/>
                    <a:pt x="5113" y="522"/>
                    <a:pt x="5088" y="572"/>
                  </a:cubicBezTo>
                  <a:cubicBezTo>
                    <a:pt x="5069" y="567"/>
                    <a:pt x="5050" y="565"/>
                    <a:pt x="5032" y="565"/>
                  </a:cubicBezTo>
                  <a:cubicBezTo>
                    <a:pt x="4879" y="565"/>
                    <a:pt x="4756" y="736"/>
                    <a:pt x="4913" y="848"/>
                  </a:cubicBezTo>
                  <a:cubicBezTo>
                    <a:pt x="5213" y="1099"/>
                    <a:pt x="5464" y="1425"/>
                    <a:pt x="5439" y="1826"/>
                  </a:cubicBezTo>
                  <a:cubicBezTo>
                    <a:pt x="5389" y="2327"/>
                    <a:pt x="4988" y="2728"/>
                    <a:pt x="4512" y="2778"/>
                  </a:cubicBezTo>
                  <a:cubicBezTo>
                    <a:pt x="4478" y="2781"/>
                    <a:pt x="4444" y="2783"/>
                    <a:pt x="4409" y="2783"/>
                  </a:cubicBezTo>
                  <a:cubicBezTo>
                    <a:pt x="3603" y="2783"/>
                    <a:pt x="2415" y="1966"/>
                    <a:pt x="3208" y="1149"/>
                  </a:cubicBezTo>
                  <a:cubicBezTo>
                    <a:pt x="3312" y="1045"/>
                    <a:pt x="3210" y="873"/>
                    <a:pt x="3087" y="873"/>
                  </a:cubicBezTo>
                  <a:cubicBezTo>
                    <a:pt x="3061" y="873"/>
                    <a:pt x="3034" y="881"/>
                    <a:pt x="3008" y="898"/>
                  </a:cubicBezTo>
                  <a:lnTo>
                    <a:pt x="2983" y="898"/>
                  </a:lnTo>
                  <a:cubicBezTo>
                    <a:pt x="2933" y="873"/>
                    <a:pt x="2907" y="848"/>
                    <a:pt x="2857" y="848"/>
                  </a:cubicBezTo>
                  <a:cubicBezTo>
                    <a:pt x="2773" y="836"/>
                    <a:pt x="2689" y="831"/>
                    <a:pt x="2605" y="831"/>
                  </a:cubicBezTo>
                  <a:cubicBezTo>
                    <a:pt x="2339" y="831"/>
                    <a:pt x="2077" y="879"/>
                    <a:pt x="1830" y="898"/>
                  </a:cubicBezTo>
                  <a:cubicBezTo>
                    <a:pt x="1479" y="923"/>
                    <a:pt x="1153" y="923"/>
                    <a:pt x="802" y="923"/>
                  </a:cubicBezTo>
                  <a:cubicBezTo>
                    <a:pt x="752" y="923"/>
                    <a:pt x="727" y="923"/>
                    <a:pt x="702" y="948"/>
                  </a:cubicBezTo>
                  <a:cubicBezTo>
                    <a:pt x="669" y="893"/>
                    <a:pt x="606" y="862"/>
                    <a:pt x="547" y="862"/>
                  </a:cubicBezTo>
                  <a:cubicBezTo>
                    <a:pt x="472" y="862"/>
                    <a:pt x="401" y="912"/>
                    <a:pt x="401" y="1024"/>
                  </a:cubicBezTo>
                  <a:cubicBezTo>
                    <a:pt x="151" y="8693"/>
                    <a:pt x="552" y="16412"/>
                    <a:pt x="501" y="24106"/>
                  </a:cubicBezTo>
                  <a:cubicBezTo>
                    <a:pt x="451" y="32126"/>
                    <a:pt x="226" y="40147"/>
                    <a:pt x="0" y="48167"/>
                  </a:cubicBezTo>
                  <a:cubicBezTo>
                    <a:pt x="0" y="48346"/>
                    <a:pt x="141" y="48435"/>
                    <a:pt x="276" y="48435"/>
                  </a:cubicBezTo>
                  <a:cubicBezTo>
                    <a:pt x="330" y="48435"/>
                    <a:pt x="383" y="48421"/>
                    <a:pt x="426" y="48392"/>
                  </a:cubicBezTo>
                  <a:cubicBezTo>
                    <a:pt x="451" y="48417"/>
                    <a:pt x="501" y="48442"/>
                    <a:pt x="552" y="48442"/>
                  </a:cubicBezTo>
                  <a:cubicBezTo>
                    <a:pt x="6395" y="48873"/>
                    <a:pt x="12274" y="49015"/>
                    <a:pt x="18164" y="49015"/>
                  </a:cubicBezTo>
                  <a:cubicBezTo>
                    <a:pt x="27709" y="49015"/>
                    <a:pt x="37282" y="48642"/>
                    <a:pt x="46767" y="48518"/>
                  </a:cubicBezTo>
                  <a:cubicBezTo>
                    <a:pt x="46968" y="48518"/>
                    <a:pt x="47068" y="48367"/>
                    <a:pt x="47068" y="48217"/>
                  </a:cubicBezTo>
                  <a:cubicBezTo>
                    <a:pt x="47118" y="48217"/>
                    <a:pt x="47193" y="48167"/>
                    <a:pt x="47193" y="48066"/>
                  </a:cubicBezTo>
                  <a:cubicBezTo>
                    <a:pt x="47519" y="40147"/>
                    <a:pt x="47118" y="32152"/>
                    <a:pt x="47168" y="24207"/>
                  </a:cubicBezTo>
                  <a:cubicBezTo>
                    <a:pt x="47193" y="16237"/>
                    <a:pt x="47269" y="8292"/>
                    <a:pt x="47419" y="347"/>
                  </a:cubicBezTo>
                  <a:cubicBezTo>
                    <a:pt x="47434" y="118"/>
                    <a:pt x="47263" y="0"/>
                    <a:pt x="47088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505775" y="444875"/>
              <a:ext cx="1157925" cy="1185100"/>
            </a:xfrm>
            <a:custGeom>
              <a:avLst/>
              <a:gdLst/>
              <a:ahLst/>
              <a:cxnLst/>
              <a:rect l="l" t="t" r="r" b="b"/>
              <a:pathLst>
                <a:path w="46317" h="47404" extrusionOk="0">
                  <a:moveTo>
                    <a:pt x="19694" y="12839"/>
                  </a:moveTo>
                  <a:cubicBezTo>
                    <a:pt x="25666" y="12839"/>
                    <a:pt x="31640" y="12924"/>
                    <a:pt x="37606" y="12924"/>
                  </a:cubicBezTo>
                  <a:cubicBezTo>
                    <a:pt x="38998" y="12924"/>
                    <a:pt x="40389" y="12919"/>
                    <a:pt x="41780" y="12908"/>
                  </a:cubicBezTo>
                  <a:cubicBezTo>
                    <a:pt x="42031" y="12908"/>
                    <a:pt x="42031" y="13309"/>
                    <a:pt x="41780" y="13309"/>
                  </a:cubicBezTo>
                  <a:cubicBezTo>
                    <a:pt x="40353" y="13295"/>
                    <a:pt x="38925" y="13288"/>
                    <a:pt x="37497" y="13288"/>
                  </a:cubicBezTo>
                  <a:cubicBezTo>
                    <a:pt x="30111" y="13288"/>
                    <a:pt x="22711" y="13452"/>
                    <a:pt x="15319" y="13452"/>
                  </a:cubicBezTo>
                  <a:cubicBezTo>
                    <a:pt x="11840" y="13452"/>
                    <a:pt x="8362" y="13415"/>
                    <a:pt x="4888" y="13309"/>
                  </a:cubicBezTo>
                  <a:cubicBezTo>
                    <a:pt x="4763" y="13309"/>
                    <a:pt x="4763" y="13109"/>
                    <a:pt x="4888" y="13109"/>
                  </a:cubicBezTo>
                  <a:cubicBezTo>
                    <a:pt x="9817" y="12897"/>
                    <a:pt x="14755" y="12839"/>
                    <a:pt x="19694" y="12839"/>
                  </a:cubicBezTo>
                  <a:close/>
                  <a:moveTo>
                    <a:pt x="41778" y="16165"/>
                  </a:moveTo>
                  <a:cubicBezTo>
                    <a:pt x="42081" y="16165"/>
                    <a:pt x="42073" y="16643"/>
                    <a:pt x="41755" y="16667"/>
                  </a:cubicBezTo>
                  <a:cubicBezTo>
                    <a:pt x="33336" y="16859"/>
                    <a:pt x="24820" y="17221"/>
                    <a:pt x="16342" y="17221"/>
                  </a:cubicBezTo>
                  <a:cubicBezTo>
                    <a:pt x="12630" y="17221"/>
                    <a:pt x="8925" y="17151"/>
                    <a:pt x="5239" y="16968"/>
                  </a:cubicBezTo>
                  <a:cubicBezTo>
                    <a:pt x="5113" y="16968"/>
                    <a:pt x="5113" y="16793"/>
                    <a:pt x="5239" y="16793"/>
                  </a:cubicBezTo>
                  <a:cubicBezTo>
                    <a:pt x="17369" y="16166"/>
                    <a:pt x="29625" y="16467"/>
                    <a:pt x="41755" y="16166"/>
                  </a:cubicBezTo>
                  <a:cubicBezTo>
                    <a:pt x="41763" y="16166"/>
                    <a:pt x="41771" y="16165"/>
                    <a:pt x="41778" y="16165"/>
                  </a:cubicBezTo>
                  <a:close/>
                  <a:moveTo>
                    <a:pt x="30937" y="19611"/>
                  </a:moveTo>
                  <a:cubicBezTo>
                    <a:pt x="34361" y="19611"/>
                    <a:pt x="37787" y="19640"/>
                    <a:pt x="41204" y="19725"/>
                  </a:cubicBezTo>
                  <a:cubicBezTo>
                    <a:pt x="41505" y="19750"/>
                    <a:pt x="41505" y="20201"/>
                    <a:pt x="41204" y="20201"/>
                  </a:cubicBezTo>
                  <a:cubicBezTo>
                    <a:pt x="36567" y="20163"/>
                    <a:pt x="31916" y="20110"/>
                    <a:pt x="27273" y="20110"/>
                  </a:cubicBezTo>
                  <a:cubicBezTo>
                    <a:pt x="25867" y="20110"/>
                    <a:pt x="24462" y="20114"/>
                    <a:pt x="23058" y="20126"/>
                  </a:cubicBezTo>
                  <a:cubicBezTo>
                    <a:pt x="18090" y="20167"/>
                    <a:pt x="13089" y="20446"/>
                    <a:pt x="8109" y="20446"/>
                  </a:cubicBezTo>
                  <a:cubicBezTo>
                    <a:pt x="7034" y="20446"/>
                    <a:pt x="5960" y="20433"/>
                    <a:pt x="4888" y="20402"/>
                  </a:cubicBezTo>
                  <a:cubicBezTo>
                    <a:pt x="4737" y="20402"/>
                    <a:pt x="4763" y="20176"/>
                    <a:pt x="4888" y="20176"/>
                  </a:cubicBezTo>
                  <a:cubicBezTo>
                    <a:pt x="10903" y="19575"/>
                    <a:pt x="17018" y="19700"/>
                    <a:pt x="23058" y="19650"/>
                  </a:cubicBezTo>
                  <a:cubicBezTo>
                    <a:pt x="25681" y="19628"/>
                    <a:pt x="28309" y="19611"/>
                    <a:pt x="30937" y="19611"/>
                  </a:cubicBezTo>
                  <a:close/>
                  <a:moveTo>
                    <a:pt x="29043" y="23158"/>
                  </a:moveTo>
                  <a:cubicBezTo>
                    <a:pt x="32026" y="23158"/>
                    <a:pt x="35010" y="23162"/>
                    <a:pt x="37992" y="23162"/>
                  </a:cubicBezTo>
                  <a:cubicBezTo>
                    <a:pt x="39330" y="23162"/>
                    <a:pt x="40668" y="23161"/>
                    <a:pt x="42006" y="23159"/>
                  </a:cubicBezTo>
                  <a:cubicBezTo>
                    <a:pt x="42013" y="23158"/>
                    <a:pt x="42021" y="23158"/>
                    <a:pt x="42028" y="23158"/>
                  </a:cubicBezTo>
                  <a:cubicBezTo>
                    <a:pt x="42357" y="23158"/>
                    <a:pt x="42349" y="23710"/>
                    <a:pt x="42006" y="23710"/>
                  </a:cubicBezTo>
                  <a:cubicBezTo>
                    <a:pt x="33957" y="23743"/>
                    <a:pt x="25897" y="23862"/>
                    <a:pt x="17848" y="23862"/>
                  </a:cubicBezTo>
                  <a:cubicBezTo>
                    <a:pt x="13641" y="23862"/>
                    <a:pt x="9437" y="23830"/>
                    <a:pt x="5239" y="23735"/>
                  </a:cubicBezTo>
                  <a:cubicBezTo>
                    <a:pt x="5038" y="23735"/>
                    <a:pt x="5063" y="23459"/>
                    <a:pt x="5239" y="23434"/>
                  </a:cubicBezTo>
                  <a:cubicBezTo>
                    <a:pt x="13159" y="23191"/>
                    <a:pt x="21101" y="23158"/>
                    <a:pt x="29043" y="23158"/>
                  </a:cubicBezTo>
                  <a:close/>
                  <a:moveTo>
                    <a:pt x="41678" y="26667"/>
                  </a:moveTo>
                  <a:cubicBezTo>
                    <a:pt x="41981" y="26667"/>
                    <a:pt x="41973" y="27144"/>
                    <a:pt x="41655" y="27144"/>
                  </a:cubicBezTo>
                  <a:cubicBezTo>
                    <a:pt x="33375" y="27482"/>
                    <a:pt x="25039" y="27820"/>
                    <a:pt x="16714" y="27820"/>
                  </a:cubicBezTo>
                  <a:cubicBezTo>
                    <a:pt x="12691" y="27820"/>
                    <a:pt x="8672" y="27741"/>
                    <a:pt x="4662" y="27545"/>
                  </a:cubicBezTo>
                  <a:cubicBezTo>
                    <a:pt x="4462" y="27545"/>
                    <a:pt x="4462" y="27219"/>
                    <a:pt x="4662" y="27219"/>
                  </a:cubicBezTo>
                  <a:cubicBezTo>
                    <a:pt x="16993" y="27018"/>
                    <a:pt x="29324" y="27194"/>
                    <a:pt x="41655" y="26668"/>
                  </a:cubicBezTo>
                  <a:cubicBezTo>
                    <a:pt x="41663" y="26667"/>
                    <a:pt x="41671" y="26667"/>
                    <a:pt x="41678" y="26667"/>
                  </a:cubicBezTo>
                  <a:close/>
                  <a:moveTo>
                    <a:pt x="31837" y="30448"/>
                  </a:moveTo>
                  <a:cubicBezTo>
                    <a:pt x="35001" y="30448"/>
                    <a:pt x="38165" y="30457"/>
                    <a:pt x="41329" y="30477"/>
                  </a:cubicBezTo>
                  <a:cubicBezTo>
                    <a:pt x="41605" y="30477"/>
                    <a:pt x="41605" y="30928"/>
                    <a:pt x="41329" y="30928"/>
                  </a:cubicBezTo>
                  <a:cubicBezTo>
                    <a:pt x="33886" y="31036"/>
                    <a:pt x="26444" y="31087"/>
                    <a:pt x="19001" y="31087"/>
                  </a:cubicBezTo>
                  <a:cubicBezTo>
                    <a:pt x="14338" y="31087"/>
                    <a:pt x="9676" y="31067"/>
                    <a:pt x="5013" y="31028"/>
                  </a:cubicBezTo>
                  <a:cubicBezTo>
                    <a:pt x="4763" y="31028"/>
                    <a:pt x="4763" y="30678"/>
                    <a:pt x="5013" y="30653"/>
                  </a:cubicBezTo>
                  <a:cubicBezTo>
                    <a:pt x="13954" y="30523"/>
                    <a:pt x="22895" y="30448"/>
                    <a:pt x="31837" y="30448"/>
                  </a:cubicBezTo>
                  <a:close/>
                  <a:moveTo>
                    <a:pt x="41079" y="33485"/>
                  </a:moveTo>
                  <a:cubicBezTo>
                    <a:pt x="41429" y="33485"/>
                    <a:pt x="41429" y="34011"/>
                    <a:pt x="41079" y="34011"/>
                  </a:cubicBezTo>
                  <a:cubicBezTo>
                    <a:pt x="29149" y="34136"/>
                    <a:pt x="17194" y="34387"/>
                    <a:pt x="5239" y="34487"/>
                  </a:cubicBezTo>
                  <a:cubicBezTo>
                    <a:pt x="4938" y="34487"/>
                    <a:pt x="4938" y="34036"/>
                    <a:pt x="5239" y="34036"/>
                  </a:cubicBezTo>
                  <a:cubicBezTo>
                    <a:pt x="17169" y="33660"/>
                    <a:pt x="29149" y="33560"/>
                    <a:pt x="41079" y="33485"/>
                  </a:cubicBezTo>
                  <a:close/>
                  <a:moveTo>
                    <a:pt x="41079" y="36617"/>
                  </a:moveTo>
                  <a:cubicBezTo>
                    <a:pt x="41404" y="36617"/>
                    <a:pt x="41404" y="37094"/>
                    <a:pt x="41079" y="37094"/>
                  </a:cubicBezTo>
                  <a:cubicBezTo>
                    <a:pt x="30993" y="37304"/>
                    <a:pt x="20855" y="37549"/>
                    <a:pt x="10738" y="37549"/>
                  </a:cubicBezTo>
                  <a:cubicBezTo>
                    <a:pt x="8787" y="37549"/>
                    <a:pt x="6837" y="37540"/>
                    <a:pt x="4888" y="37520"/>
                  </a:cubicBezTo>
                  <a:cubicBezTo>
                    <a:pt x="4612" y="37520"/>
                    <a:pt x="4612" y="37094"/>
                    <a:pt x="4888" y="37094"/>
                  </a:cubicBezTo>
                  <a:cubicBezTo>
                    <a:pt x="16943" y="36693"/>
                    <a:pt x="29023" y="36668"/>
                    <a:pt x="41079" y="36617"/>
                  </a:cubicBezTo>
                  <a:close/>
                  <a:moveTo>
                    <a:pt x="35737" y="40152"/>
                  </a:moveTo>
                  <a:cubicBezTo>
                    <a:pt x="37600" y="40152"/>
                    <a:pt x="39464" y="40188"/>
                    <a:pt x="41329" y="40277"/>
                  </a:cubicBezTo>
                  <a:cubicBezTo>
                    <a:pt x="41722" y="40301"/>
                    <a:pt x="41730" y="40904"/>
                    <a:pt x="41352" y="40904"/>
                  </a:cubicBezTo>
                  <a:cubicBezTo>
                    <a:pt x="41345" y="40904"/>
                    <a:pt x="41337" y="40904"/>
                    <a:pt x="41329" y="40903"/>
                  </a:cubicBezTo>
                  <a:cubicBezTo>
                    <a:pt x="39822" y="40831"/>
                    <a:pt x="38312" y="40801"/>
                    <a:pt x="36801" y="40801"/>
                  </a:cubicBezTo>
                  <a:cubicBezTo>
                    <a:pt x="29527" y="40801"/>
                    <a:pt x="22222" y="41492"/>
                    <a:pt x="14950" y="41492"/>
                  </a:cubicBezTo>
                  <a:cubicBezTo>
                    <a:pt x="11629" y="41492"/>
                    <a:pt x="8314" y="41348"/>
                    <a:pt x="5013" y="40928"/>
                  </a:cubicBezTo>
                  <a:cubicBezTo>
                    <a:pt x="4813" y="40903"/>
                    <a:pt x="4788" y="40602"/>
                    <a:pt x="5013" y="40602"/>
                  </a:cubicBezTo>
                  <a:cubicBezTo>
                    <a:pt x="7338" y="40747"/>
                    <a:pt x="9660" y="40802"/>
                    <a:pt x="11980" y="40802"/>
                  </a:cubicBezTo>
                  <a:cubicBezTo>
                    <a:pt x="19905" y="40802"/>
                    <a:pt x="27810" y="40152"/>
                    <a:pt x="35737" y="40152"/>
                  </a:cubicBezTo>
                  <a:close/>
                  <a:moveTo>
                    <a:pt x="44312" y="1"/>
                  </a:moveTo>
                  <a:lnTo>
                    <a:pt x="44312" y="1"/>
                  </a:lnTo>
                  <a:cubicBezTo>
                    <a:pt x="44756" y="1147"/>
                    <a:pt x="43804" y="2402"/>
                    <a:pt x="42575" y="2402"/>
                  </a:cubicBezTo>
                  <a:cubicBezTo>
                    <a:pt x="42487" y="2402"/>
                    <a:pt x="42397" y="2395"/>
                    <a:pt x="42307" y="2382"/>
                  </a:cubicBezTo>
                  <a:cubicBezTo>
                    <a:pt x="41329" y="2231"/>
                    <a:pt x="40652" y="1103"/>
                    <a:pt x="41079" y="377"/>
                  </a:cubicBezTo>
                  <a:cubicBezTo>
                    <a:pt x="40778" y="352"/>
                    <a:pt x="40477" y="327"/>
                    <a:pt x="40176" y="251"/>
                  </a:cubicBezTo>
                  <a:lnTo>
                    <a:pt x="40176" y="251"/>
                  </a:lnTo>
                  <a:cubicBezTo>
                    <a:pt x="40445" y="1132"/>
                    <a:pt x="39783" y="2108"/>
                    <a:pt x="38796" y="2108"/>
                  </a:cubicBezTo>
                  <a:cubicBezTo>
                    <a:pt x="38772" y="2108"/>
                    <a:pt x="38747" y="2107"/>
                    <a:pt x="38723" y="2106"/>
                  </a:cubicBezTo>
                  <a:cubicBezTo>
                    <a:pt x="37670" y="2056"/>
                    <a:pt x="37144" y="1078"/>
                    <a:pt x="37394" y="201"/>
                  </a:cubicBezTo>
                  <a:lnTo>
                    <a:pt x="37394" y="201"/>
                  </a:lnTo>
                  <a:cubicBezTo>
                    <a:pt x="37094" y="226"/>
                    <a:pt x="36768" y="251"/>
                    <a:pt x="36467" y="276"/>
                  </a:cubicBezTo>
                  <a:cubicBezTo>
                    <a:pt x="36764" y="1168"/>
                    <a:pt x="36131" y="2232"/>
                    <a:pt x="35075" y="2232"/>
                  </a:cubicBezTo>
                  <a:cubicBezTo>
                    <a:pt x="35063" y="2232"/>
                    <a:pt x="35051" y="2232"/>
                    <a:pt x="35038" y="2231"/>
                  </a:cubicBezTo>
                  <a:cubicBezTo>
                    <a:pt x="33885" y="2231"/>
                    <a:pt x="33334" y="1103"/>
                    <a:pt x="33685" y="151"/>
                  </a:cubicBezTo>
                  <a:cubicBezTo>
                    <a:pt x="33334" y="126"/>
                    <a:pt x="33008" y="101"/>
                    <a:pt x="32657" y="76"/>
                  </a:cubicBezTo>
                  <a:lnTo>
                    <a:pt x="32657" y="76"/>
                  </a:lnTo>
                  <a:cubicBezTo>
                    <a:pt x="33134" y="1053"/>
                    <a:pt x="32557" y="2332"/>
                    <a:pt x="31329" y="2432"/>
                  </a:cubicBezTo>
                  <a:cubicBezTo>
                    <a:pt x="31292" y="2434"/>
                    <a:pt x="31255" y="2435"/>
                    <a:pt x="31218" y="2435"/>
                  </a:cubicBezTo>
                  <a:cubicBezTo>
                    <a:pt x="30032" y="2435"/>
                    <a:pt x="29335" y="1272"/>
                    <a:pt x="29675" y="226"/>
                  </a:cubicBezTo>
                  <a:lnTo>
                    <a:pt x="28522" y="226"/>
                  </a:lnTo>
                  <a:cubicBezTo>
                    <a:pt x="29124" y="928"/>
                    <a:pt x="28622" y="2131"/>
                    <a:pt x="27645" y="2382"/>
                  </a:cubicBezTo>
                  <a:cubicBezTo>
                    <a:pt x="27522" y="2407"/>
                    <a:pt x="27391" y="2420"/>
                    <a:pt x="27258" y="2420"/>
                  </a:cubicBezTo>
                  <a:cubicBezTo>
                    <a:pt x="26740" y="2420"/>
                    <a:pt x="26179" y="2224"/>
                    <a:pt x="25840" y="1805"/>
                  </a:cubicBezTo>
                  <a:cubicBezTo>
                    <a:pt x="25439" y="1304"/>
                    <a:pt x="25590" y="753"/>
                    <a:pt x="25840" y="226"/>
                  </a:cubicBezTo>
                  <a:lnTo>
                    <a:pt x="25840" y="226"/>
                  </a:lnTo>
                  <a:cubicBezTo>
                    <a:pt x="25389" y="301"/>
                    <a:pt x="24938" y="301"/>
                    <a:pt x="24462" y="327"/>
                  </a:cubicBezTo>
                  <a:cubicBezTo>
                    <a:pt x="24788" y="1078"/>
                    <a:pt x="23885" y="2181"/>
                    <a:pt x="23008" y="2206"/>
                  </a:cubicBezTo>
                  <a:cubicBezTo>
                    <a:pt x="22985" y="2207"/>
                    <a:pt x="22963" y="2208"/>
                    <a:pt x="22941" y="2208"/>
                  </a:cubicBezTo>
                  <a:cubicBezTo>
                    <a:pt x="21909" y="2208"/>
                    <a:pt x="21412" y="1085"/>
                    <a:pt x="21755" y="226"/>
                  </a:cubicBezTo>
                  <a:cubicBezTo>
                    <a:pt x="21379" y="226"/>
                    <a:pt x="21028" y="226"/>
                    <a:pt x="20652" y="201"/>
                  </a:cubicBezTo>
                  <a:lnTo>
                    <a:pt x="20652" y="201"/>
                  </a:lnTo>
                  <a:cubicBezTo>
                    <a:pt x="21053" y="1078"/>
                    <a:pt x="20552" y="2181"/>
                    <a:pt x="19474" y="2256"/>
                  </a:cubicBezTo>
                  <a:cubicBezTo>
                    <a:pt x="19438" y="2259"/>
                    <a:pt x="19401" y="2260"/>
                    <a:pt x="19366" y="2260"/>
                  </a:cubicBezTo>
                  <a:cubicBezTo>
                    <a:pt x="18210" y="2260"/>
                    <a:pt x="17632" y="1099"/>
                    <a:pt x="18021" y="126"/>
                  </a:cubicBezTo>
                  <a:cubicBezTo>
                    <a:pt x="17519" y="126"/>
                    <a:pt x="17018" y="126"/>
                    <a:pt x="16542" y="101"/>
                  </a:cubicBezTo>
                  <a:lnTo>
                    <a:pt x="16542" y="101"/>
                  </a:lnTo>
                  <a:cubicBezTo>
                    <a:pt x="17093" y="928"/>
                    <a:pt x="16717" y="2231"/>
                    <a:pt x="15565" y="2382"/>
                  </a:cubicBezTo>
                  <a:cubicBezTo>
                    <a:pt x="15459" y="2398"/>
                    <a:pt x="15360" y="2406"/>
                    <a:pt x="15265" y="2406"/>
                  </a:cubicBezTo>
                  <a:cubicBezTo>
                    <a:pt x="14075" y="2406"/>
                    <a:pt x="13722" y="1153"/>
                    <a:pt x="14186" y="201"/>
                  </a:cubicBezTo>
                  <a:lnTo>
                    <a:pt x="14186" y="201"/>
                  </a:lnTo>
                  <a:cubicBezTo>
                    <a:pt x="14019" y="210"/>
                    <a:pt x="13852" y="212"/>
                    <a:pt x="13686" y="212"/>
                  </a:cubicBezTo>
                  <a:cubicBezTo>
                    <a:pt x="13353" y="212"/>
                    <a:pt x="13025" y="201"/>
                    <a:pt x="12707" y="201"/>
                  </a:cubicBezTo>
                  <a:cubicBezTo>
                    <a:pt x="12958" y="602"/>
                    <a:pt x="13008" y="1129"/>
                    <a:pt x="12808" y="1580"/>
                  </a:cubicBezTo>
                  <a:cubicBezTo>
                    <a:pt x="12587" y="2109"/>
                    <a:pt x="12056" y="2425"/>
                    <a:pt x="11505" y="2425"/>
                  </a:cubicBezTo>
                  <a:cubicBezTo>
                    <a:pt x="11430" y="2425"/>
                    <a:pt x="11354" y="2419"/>
                    <a:pt x="11279" y="2407"/>
                  </a:cubicBezTo>
                  <a:cubicBezTo>
                    <a:pt x="10627" y="2332"/>
                    <a:pt x="10076" y="1830"/>
                    <a:pt x="10001" y="1179"/>
                  </a:cubicBezTo>
                  <a:cubicBezTo>
                    <a:pt x="9976" y="803"/>
                    <a:pt x="10101" y="452"/>
                    <a:pt x="10352" y="201"/>
                  </a:cubicBezTo>
                  <a:lnTo>
                    <a:pt x="10352" y="201"/>
                  </a:lnTo>
                  <a:cubicBezTo>
                    <a:pt x="9900" y="276"/>
                    <a:pt x="9474" y="301"/>
                    <a:pt x="9048" y="301"/>
                  </a:cubicBezTo>
                  <a:cubicBezTo>
                    <a:pt x="9299" y="778"/>
                    <a:pt x="9299" y="1379"/>
                    <a:pt x="9073" y="1855"/>
                  </a:cubicBezTo>
                  <a:cubicBezTo>
                    <a:pt x="8811" y="2380"/>
                    <a:pt x="8262" y="2676"/>
                    <a:pt x="7693" y="2676"/>
                  </a:cubicBezTo>
                  <a:cubicBezTo>
                    <a:pt x="7610" y="2676"/>
                    <a:pt x="7527" y="2670"/>
                    <a:pt x="7444" y="2657"/>
                  </a:cubicBezTo>
                  <a:cubicBezTo>
                    <a:pt x="6793" y="2557"/>
                    <a:pt x="6291" y="2081"/>
                    <a:pt x="6241" y="1404"/>
                  </a:cubicBezTo>
                  <a:cubicBezTo>
                    <a:pt x="6191" y="1003"/>
                    <a:pt x="6367" y="502"/>
                    <a:pt x="6667" y="226"/>
                  </a:cubicBezTo>
                  <a:lnTo>
                    <a:pt x="6667" y="226"/>
                  </a:lnTo>
                  <a:cubicBezTo>
                    <a:pt x="6520" y="233"/>
                    <a:pt x="6370" y="236"/>
                    <a:pt x="6220" y="236"/>
                  </a:cubicBezTo>
                  <a:cubicBezTo>
                    <a:pt x="5809" y="236"/>
                    <a:pt x="5392" y="213"/>
                    <a:pt x="4988" y="176"/>
                  </a:cubicBezTo>
                  <a:lnTo>
                    <a:pt x="4988" y="176"/>
                  </a:lnTo>
                  <a:cubicBezTo>
                    <a:pt x="5765" y="1003"/>
                    <a:pt x="5189" y="2532"/>
                    <a:pt x="3961" y="2607"/>
                  </a:cubicBezTo>
                  <a:cubicBezTo>
                    <a:pt x="3896" y="2614"/>
                    <a:pt x="3830" y="2617"/>
                    <a:pt x="3763" y="2617"/>
                  </a:cubicBezTo>
                  <a:cubicBezTo>
                    <a:pt x="3085" y="2617"/>
                    <a:pt x="2350" y="2273"/>
                    <a:pt x="2031" y="1680"/>
                  </a:cubicBezTo>
                  <a:cubicBezTo>
                    <a:pt x="1855" y="1354"/>
                    <a:pt x="1855" y="953"/>
                    <a:pt x="2006" y="652"/>
                  </a:cubicBezTo>
                  <a:lnTo>
                    <a:pt x="2006" y="652"/>
                  </a:lnTo>
                  <a:cubicBezTo>
                    <a:pt x="1790" y="699"/>
                    <a:pt x="1561" y="718"/>
                    <a:pt x="1329" y="718"/>
                  </a:cubicBezTo>
                  <a:cubicBezTo>
                    <a:pt x="941" y="718"/>
                    <a:pt x="547" y="665"/>
                    <a:pt x="201" y="602"/>
                  </a:cubicBezTo>
                  <a:lnTo>
                    <a:pt x="176" y="602"/>
                  </a:lnTo>
                  <a:cubicBezTo>
                    <a:pt x="527" y="6166"/>
                    <a:pt x="652" y="11755"/>
                    <a:pt x="652" y="17369"/>
                  </a:cubicBezTo>
                  <a:cubicBezTo>
                    <a:pt x="652" y="27369"/>
                    <a:pt x="251" y="37419"/>
                    <a:pt x="1" y="47369"/>
                  </a:cubicBezTo>
                  <a:cubicBezTo>
                    <a:pt x="1877" y="47360"/>
                    <a:pt x="3753" y="47357"/>
                    <a:pt x="5629" y="47357"/>
                  </a:cubicBezTo>
                  <a:cubicBezTo>
                    <a:pt x="12383" y="47357"/>
                    <a:pt x="19133" y="47403"/>
                    <a:pt x="25885" y="47403"/>
                  </a:cubicBezTo>
                  <a:cubicBezTo>
                    <a:pt x="32660" y="47403"/>
                    <a:pt x="39436" y="47356"/>
                    <a:pt x="46216" y="47169"/>
                  </a:cubicBezTo>
                  <a:cubicBezTo>
                    <a:pt x="46241" y="47169"/>
                    <a:pt x="46267" y="47194"/>
                    <a:pt x="46317" y="47194"/>
                  </a:cubicBezTo>
                  <a:cubicBezTo>
                    <a:pt x="45815" y="39349"/>
                    <a:pt x="46116" y="31379"/>
                    <a:pt x="46091" y="23510"/>
                  </a:cubicBezTo>
                  <a:cubicBezTo>
                    <a:pt x="46066" y="15690"/>
                    <a:pt x="46116" y="7870"/>
                    <a:pt x="46166" y="51"/>
                  </a:cubicBezTo>
                  <a:lnTo>
                    <a:pt x="46166" y="51"/>
                  </a:lnTo>
                  <a:cubicBezTo>
                    <a:pt x="45946" y="60"/>
                    <a:pt x="45723" y="66"/>
                    <a:pt x="45497" y="66"/>
                  </a:cubicBezTo>
                  <a:cubicBezTo>
                    <a:pt x="45106" y="66"/>
                    <a:pt x="44709" y="48"/>
                    <a:pt x="44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631725" y="1023800"/>
              <a:ext cx="932975" cy="17650"/>
            </a:xfrm>
            <a:custGeom>
              <a:avLst/>
              <a:gdLst/>
              <a:ahLst/>
              <a:cxnLst/>
              <a:rect l="l" t="t" r="r" b="b"/>
              <a:pathLst>
                <a:path w="37319" h="706" extrusionOk="0">
                  <a:moveTo>
                    <a:pt x="24005" y="1"/>
                  </a:moveTo>
                  <a:cubicBezTo>
                    <a:pt x="16063" y="1"/>
                    <a:pt x="8121" y="34"/>
                    <a:pt x="201" y="277"/>
                  </a:cubicBezTo>
                  <a:cubicBezTo>
                    <a:pt x="25" y="302"/>
                    <a:pt x="0" y="578"/>
                    <a:pt x="201" y="578"/>
                  </a:cubicBezTo>
                  <a:cubicBezTo>
                    <a:pt x="4399" y="673"/>
                    <a:pt x="8603" y="705"/>
                    <a:pt x="12810" y="705"/>
                  </a:cubicBezTo>
                  <a:cubicBezTo>
                    <a:pt x="20859" y="705"/>
                    <a:pt x="28919" y="586"/>
                    <a:pt x="36968" y="553"/>
                  </a:cubicBezTo>
                  <a:cubicBezTo>
                    <a:pt x="37311" y="553"/>
                    <a:pt x="37319" y="1"/>
                    <a:pt x="36990" y="1"/>
                  </a:cubicBezTo>
                  <a:cubicBezTo>
                    <a:pt x="36983" y="1"/>
                    <a:pt x="36975" y="1"/>
                    <a:pt x="36968" y="2"/>
                  </a:cubicBezTo>
                  <a:cubicBezTo>
                    <a:pt x="35630" y="4"/>
                    <a:pt x="34292" y="5"/>
                    <a:pt x="32954" y="5"/>
                  </a:cubicBezTo>
                  <a:cubicBezTo>
                    <a:pt x="29972" y="5"/>
                    <a:pt x="26988" y="1"/>
                    <a:pt x="24005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633600" y="849000"/>
              <a:ext cx="924200" cy="26400"/>
            </a:xfrm>
            <a:custGeom>
              <a:avLst/>
              <a:gdLst/>
              <a:ahLst/>
              <a:cxnLst/>
              <a:rect l="l" t="t" r="r" b="b"/>
              <a:pathLst>
                <a:path w="36968" h="1056" extrusionOk="0">
                  <a:moveTo>
                    <a:pt x="36665" y="0"/>
                  </a:moveTo>
                  <a:cubicBezTo>
                    <a:pt x="36658" y="0"/>
                    <a:pt x="36650" y="1"/>
                    <a:pt x="36642" y="1"/>
                  </a:cubicBezTo>
                  <a:cubicBezTo>
                    <a:pt x="24512" y="302"/>
                    <a:pt x="12256" y="1"/>
                    <a:pt x="126" y="628"/>
                  </a:cubicBezTo>
                  <a:cubicBezTo>
                    <a:pt x="0" y="628"/>
                    <a:pt x="0" y="803"/>
                    <a:pt x="126" y="803"/>
                  </a:cubicBezTo>
                  <a:cubicBezTo>
                    <a:pt x="3812" y="986"/>
                    <a:pt x="7517" y="1056"/>
                    <a:pt x="11229" y="1056"/>
                  </a:cubicBezTo>
                  <a:cubicBezTo>
                    <a:pt x="19707" y="1056"/>
                    <a:pt x="28223" y="694"/>
                    <a:pt x="36642" y="502"/>
                  </a:cubicBezTo>
                  <a:cubicBezTo>
                    <a:pt x="36960" y="478"/>
                    <a:pt x="36968" y="0"/>
                    <a:pt x="3666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624825" y="765850"/>
              <a:ext cx="931725" cy="15325"/>
            </a:xfrm>
            <a:custGeom>
              <a:avLst/>
              <a:gdLst/>
              <a:ahLst/>
              <a:cxnLst/>
              <a:rect l="l" t="t" r="r" b="b"/>
              <a:pathLst>
                <a:path w="37269" h="613" extrusionOk="0">
                  <a:moveTo>
                    <a:pt x="14932" y="0"/>
                  </a:moveTo>
                  <a:cubicBezTo>
                    <a:pt x="9993" y="0"/>
                    <a:pt x="5055" y="58"/>
                    <a:pt x="126" y="270"/>
                  </a:cubicBezTo>
                  <a:cubicBezTo>
                    <a:pt x="1" y="270"/>
                    <a:pt x="1" y="470"/>
                    <a:pt x="126" y="470"/>
                  </a:cubicBezTo>
                  <a:cubicBezTo>
                    <a:pt x="3600" y="576"/>
                    <a:pt x="7078" y="613"/>
                    <a:pt x="10557" y="613"/>
                  </a:cubicBezTo>
                  <a:cubicBezTo>
                    <a:pt x="17949" y="613"/>
                    <a:pt x="25349" y="449"/>
                    <a:pt x="32735" y="449"/>
                  </a:cubicBezTo>
                  <a:cubicBezTo>
                    <a:pt x="34163" y="449"/>
                    <a:pt x="35591" y="456"/>
                    <a:pt x="37018" y="470"/>
                  </a:cubicBezTo>
                  <a:cubicBezTo>
                    <a:pt x="37269" y="470"/>
                    <a:pt x="37269" y="69"/>
                    <a:pt x="37018" y="69"/>
                  </a:cubicBezTo>
                  <a:cubicBezTo>
                    <a:pt x="35627" y="80"/>
                    <a:pt x="34236" y="85"/>
                    <a:pt x="32844" y="85"/>
                  </a:cubicBezTo>
                  <a:cubicBezTo>
                    <a:pt x="26878" y="85"/>
                    <a:pt x="20904" y="0"/>
                    <a:pt x="14932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617300" y="1111525"/>
              <a:ext cx="938000" cy="28850"/>
            </a:xfrm>
            <a:custGeom>
              <a:avLst/>
              <a:gdLst/>
              <a:ahLst/>
              <a:cxnLst/>
              <a:rect l="l" t="t" r="r" b="b"/>
              <a:pathLst>
                <a:path w="37520" h="1154" extrusionOk="0">
                  <a:moveTo>
                    <a:pt x="37217" y="1"/>
                  </a:moveTo>
                  <a:cubicBezTo>
                    <a:pt x="37210" y="1"/>
                    <a:pt x="37202" y="1"/>
                    <a:pt x="37194" y="2"/>
                  </a:cubicBezTo>
                  <a:cubicBezTo>
                    <a:pt x="24863" y="528"/>
                    <a:pt x="12532" y="352"/>
                    <a:pt x="201" y="553"/>
                  </a:cubicBezTo>
                  <a:cubicBezTo>
                    <a:pt x="1" y="553"/>
                    <a:pt x="1" y="879"/>
                    <a:pt x="201" y="879"/>
                  </a:cubicBezTo>
                  <a:cubicBezTo>
                    <a:pt x="4211" y="1075"/>
                    <a:pt x="8230" y="1154"/>
                    <a:pt x="12253" y="1154"/>
                  </a:cubicBezTo>
                  <a:cubicBezTo>
                    <a:pt x="20578" y="1154"/>
                    <a:pt x="28914" y="816"/>
                    <a:pt x="37194" y="478"/>
                  </a:cubicBezTo>
                  <a:cubicBezTo>
                    <a:pt x="37512" y="478"/>
                    <a:pt x="37520" y="1"/>
                    <a:pt x="3721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624825" y="1206075"/>
              <a:ext cx="921075" cy="16000"/>
            </a:xfrm>
            <a:custGeom>
              <a:avLst/>
              <a:gdLst/>
              <a:ahLst/>
              <a:cxnLst/>
              <a:rect l="l" t="t" r="r" b="b"/>
              <a:pathLst>
                <a:path w="36843" h="640" extrusionOk="0">
                  <a:moveTo>
                    <a:pt x="27075" y="0"/>
                  </a:moveTo>
                  <a:cubicBezTo>
                    <a:pt x="18133" y="0"/>
                    <a:pt x="9192" y="75"/>
                    <a:pt x="251" y="205"/>
                  </a:cubicBezTo>
                  <a:cubicBezTo>
                    <a:pt x="1" y="230"/>
                    <a:pt x="1" y="580"/>
                    <a:pt x="251" y="580"/>
                  </a:cubicBezTo>
                  <a:cubicBezTo>
                    <a:pt x="4914" y="619"/>
                    <a:pt x="9576" y="639"/>
                    <a:pt x="14239" y="639"/>
                  </a:cubicBezTo>
                  <a:cubicBezTo>
                    <a:pt x="21682" y="639"/>
                    <a:pt x="29124" y="588"/>
                    <a:pt x="36567" y="480"/>
                  </a:cubicBezTo>
                  <a:cubicBezTo>
                    <a:pt x="36843" y="480"/>
                    <a:pt x="36843" y="29"/>
                    <a:pt x="36567" y="29"/>
                  </a:cubicBezTo>
                  <a:cubicBezTo>
                    <a:pt x="33403" y="9"/>
                    <a:pt x="30239" y="0"/>
                    <a:pt x="2707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625450" y="1448675"/>
              <a:ext cx="923575" cy="33500"/>
            </a:xfrm>
            <a:custGeom>
              <a:avLst/>
              <a:gdLst/>
              <a:ahLst/>
              <a:cxnLst/>
              <a:rect l="l" t="t" r="r" b="b"/>
              <a:pathLst>
                <a:path w="36943" h="1340" extrusionOk="0">
                  <a:moveTo>
                    <a:pt x="30950" y="0"/>
                  </a:moveTo>
                  <a:cubicBezTo>
                    <a:pt x="23023" y="0"/>
                    <a:pt x="15118" y="650"/>
                    <a:pt x="7193" y="650"/>
                  </a:cubicBezTo>
                  <a:cubicBezTo>
                    <a:pt x="4873" y="650"/>
                    <a:pt x="2551" y="595"/>
                    <a:pt x="226" y="450"/>
                  </a:cubicBezTo>
                  <a:cubicBezTo>
                    <a:pt x="1" y="450"/>
                    <a:pt x="26" y="751"/>
                    <a:pt x="226" y="776"/>
                  </a:cubicBezTo>
                  <a:cubicBezTo>
                    <a:pt x="3527" y="1196"/>
                    <a:pt x="6842" y="1340"/>
                    <a:pt x="10163" y="1340"/>
                  </a:cubicBezTo>
                  <a:cubicBezTo>
                    <a:pt x="17435" y="1340"/>
                    <a:pt x="24740" y="649"/>
                    <a:pt x="32014" y="649"/>
                  </a:cubicBezTo>
                  <a:cubicBezTo>
                    <a:pt x="33525" y="649"/>
                    <a:pt x="35035" y="679"/>
                    <a:pt x="36542" y="751"/>
                  </a:cubicBezTo>
                  <a:cubicBezTo>
                    <a:pt x="36550" y="752"/>
                    <a:pt x="36558" y="752"/>
                    <a:pt x="36565" y="752"/>
                  </a:cubicBezTo>
                  <a:cubicBezTo>
                    <a:pt x="36943" y="752"/>
                    <a:pt x="36935" y="149"/>
                    <a:pt x="36542" y="125"/>
                  </a:cubicBezTo>
                  <a:cubicBezTo>
                    <a:pt x="34677" y="36"/>
                    <a:pt x="32813" y="0"/>
                    <a:pt x="3095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624200" y="934225"/>
              <a:ext cx="919200" cy="21800"/>
            </a:xfrm>
            <a:custGeom>
              <a:avLst/>
              <a:gdLst/>
              <a:ahLst/>
              <a:cxnLst/>
              <a:rect l="l" t="t" r="r" b="b"/>
              <a:pathLst>
                <a:path w="36768" h="872" extrusionOk="0">
                  <a:moveTo>
                    <a:pt x="26200" y="37"/>
                  </a:moveTo>
                  <a:cubicBezTo>
                    <a:pt x="23572" y="37"/>
                    <a:pt x="20944" y="54"/>
                    <a:pt x="18321" y="76"/>
                  </a:cubicBezTo>
                  <a:cubicBezTo>
                    <a:pt x="12281" y="126"/>
                    <a:pt x="6166" y="1"/>
                    <a:pt x="151" y="602"/>
                  </a:cubicBezTo>
                  <a:cubicBezTo>
                    <a:pt x="26" y="602"/>
                    <a:pt x="0" y="828"/>
                    <a:pt x="151" y="828"/>
                  </a:cubicBezTo>
                  <a:cubicBezTo>
                    <a:pt x="1223" y="859"/>
                    <a:pt x="2297" y="872"/>
                    <a:pt x="3372" y="872"/>
                  </a:cubicBezTo>
                  <a:cubicBezTo>
                    <a:pt x="8352" y="872"/>
                    <a:pt x="13353" y="593"/>
                    <a:pt x="18321" y="552"/>
                  </a:cubicBezTo>
                  <a:cubicBezTo>
                    <a:pt x="19725" y="540"/>
                    <a:pt x="21130" y="536"/>
                    <a:pt x="22536" y="536"/>
                  </a:cubicBezTo>
                  <a:cubicBezTo>
                    <a:pt x="27179" y="536"/>
                    <a:pt x="31830" y="589"/>
                    <a:pt x="36467" y="627"/>
                  </a:cubicBezTo>
                  <a:cubicBezTo>
                    <a:pt x="36768" y="627"/>
                    <a:pt x="36768" y="176"/>
                    <a:pt x="36467" y="151"/>
                  </a:cubicBezTo>
                  <a:cubicBezTo>
                    <a:pt x="33050" y="66"/>
                    <a:pt x="29624" y="37"/>
                    <a:pt x="26200" y="37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629200" y="1281975"/>
              <a:ext cx="912325" cy="25100"/>
            </a:xfrm>
            <a:custGeom>
              <a:avLst/>
              <a:gdLst/>
              <a:ahLst/>
              <a:cxnLst/>
              <a:rect l="l" t="t" r="r" b="b"/>
              <a:pathLst>
                <a:path w="36493" h="1004" extrusionOk="0">
                  <a:moveTo>
                    <a:pt x="36142" y="1"/>
                  </a:moveTo>
                  <a:cubicBezTo>
                    <a:pt x="24212" y="76"/>
                    <a:pt x="12232" y="176"/>
                    <a:pt x="302" y="552"/>
                  </a:cubicBezTo>
                  <a:cubicBezTo>
                    <a:pt x="1" y="552"/>
                    <a:pt x="1" y="1003"/>
                    <a:pt x="302" y="1003"/>
                  </a:cubicBezTo>
                  <a:cubicBezTo>
                    <a:pt x="12257" y="903"/>
                    <a:pt x="24212" y="652"/>
                    <a:pt x="36142" y="527"/>
                  </a:cubicBezTo>
                  <a:cubicBezTo>
                    <a:pt x="36492" y="527"/>
                    <a:pt x="36492" y="1"/>
                    <a:pt x="36142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1621075" y="1360300"/>
              <a:ext cx="919825" cy="23325"/>
            </a:xfrm>
            <a:custGeom>
              <a:avLst/>
              <a:gdLst/>
              <a:ahLst/>
              <a:cxnLst/>
              <a:rect l="l" t="t" r="r" b="b"/>
              <a:pathLst>
                <a:path w="36793" h="933" extrusionOk="0">
                  <a:moveTo>
                    <a:pt x="36467" y="0"/>
                  </a:moveTo>
                  <a:cubicBezTo>
                    <a:pt x="24411" y="51"/>
                    <a:pt x="12331" y="76"/>
                    <a:pt x="276" y="477"/>
                  </a:cubicBezTo>
                  <a:cubicBezTo>
                    <a:pt x="0" y="477"/>
                    <a:pt x="0" y="903"/>
                    <a:pt x="276" y="903"/>
                  </a:cubicBezTo>
                  <a:cubicBezTo>
                    <a:pt x="2225" y="923"/>
                    <a:pt x="4175" y="932"/>
                    <a:pt x="6126" y="932"/>
                  </a:cubicBezTo>
                  <a:cubicBezTo>
                    <a:pt x="16243" y="932"/>
                    <a:pt x="26381" y="687"/>
                    <a:pt x="36467" y="477"/>
                  </a:cubicBezTo>
                  <a:cubicBezTo>
                    <a:pt x="36792" y="477"/>
                    <a:pt x="36792" y="0"/>
                    <a:pt x="36467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25" name="Google Shape;25;p2"/>
          <p:cNvSpPr txBox="1">
            <a:spLocks noGrp="1"/>
          </p:cNvSpPr>
          <p:nvPr>
            <p:ph type="ctrTitle"/>
          </p:nvPr>
        </p:nvSpPr>
        <p:spPr>
          <a:xfrm>
            <a:off x="2351850" y="1998467"/>
            <a:ext cx="4440300" cy="1930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Font typeface="Itim"/>
              <a:buNone/>
              <a:defRPr sz="6000" b="1"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ubTitle" idx="1"/>
          </p:nvPr>
        </p:nvSpPr>
        <p:spPr>
          <a:xfrm>
            <a:off x="2351850" y="4382733"/>
            <a:ext cx="4440300" cy="47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-50900" y="-28667"/>
            <a:ext cx="771000" cy="68868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28" name="Google Shape;28;p2"/>
          <p:cNvGrpSpPr/>
          <p:nvPr/>
        </p:nvGrpSpPr>
        <p:grpSpPr>
          <a:xfrm rot="-1976796" flipH="1">
            <a:off x="5917481" y="5320178"/>
            <a:ext cx="3474354" cy="1185191"/>
            <a:chOff x="3809875" y="1963175"/>
            <a:chExt cx="1923600" cy="492150"/>
          </a:xfrm>
        </p:grpSpPr>
        <p:sp>
          <p:nvSpPr>
            <p:cNvPr id="29" name="Google Shape;29;p2"/>
            <p:cNvSpPr/>
            <p:nvPr/>
          </p:nvSpPr>
          <p:spPr>
            <a:xfrm>
              <a:off x="3902950" y="2044375"/>
              <a:ext cx="620050" cy="185725"/>
            </a:xfrm>
            <a:custGeom>
              <a:avLst/>
              <a:gdLst/>
              <a:ahLst/>
              <a:cxnLst/>
              <a:rect l="l" t="t" r="r" b="b"/>
              <a:pathLst>
                <a:path w="24802" h="7429" extrusionOk="0">
                  <a:moveTo>
                    <a:pt x="855" y="1"/>
                  </a:moveTo>
                  <a:cubicBezTo>
                    <a:pt x="361" y="1"/>
                    <a:pt x="75" y="222"/>
                    <a:pt x="0" y="665"/>
                  </a:cubicBezTo>
                  <a:cubicBezTo>
                    <a:pt x="0" y="674"/>
                    <a:pt x="9" y="818"/>
                    <a:pt x="27" y="1080"/>
                  </a:cubicBezTo>
                  <a:cubicBezTo>
                    <a:pt x="172" y="1359"/>
                    <a:pt x="541" y="1539"/>
                    <a:pt x="1136" y="1638"/>
                  </a:cubicBezTo>
                  <a:cubicBezTo>
                    <a:pt x="1347" y="1673"/>
                    <a:pt x="1535" y="1690"/>
                    <a:pt x="1698" y="1690"/>
                  </a:cubicBezTo>
                  <a:cubicBezTo>
                    <a:pt x="1959" y="1690"/>
                    <a:pt x="2157" y="1646"/>
                    <a:pt x="2290" y="1557"/>
                  </a:cubicBezTo>
                  <a:cubicBezTo>
                    <a:pt x="2407" y="1485"/>
                    <a:pt x="2488" y="1350"/>
                    <a:pt x="2515" y="1143"/>
                  </a:cubicBezTo>
                  <a:cubicBezTo>
                    <a:pt x="2605" y="638"/>
                    <a:pt x="2236" y="277"/>
                    <a:pt x="1397" y="70"/>
                  </a:cubicBezTo>
                  <a:cubicBezTo>
                    <a:pt x="1195" y="24"/>
                    <a:pt x="1014" y="1"/>
                    <a:pt x="855" y="1"/>
                  </a:cubicBezTo>
                  <a:close/>
                  <a:moveTo>
                    <a:pt x="24530" y="3727"/>
                  </a:moveTo>
                  <a:cubicBezTo>
                    <a:pt x="24518" y="3727"/>
                    <a:pt x="24505" y="3728"/>
                    <a:pt x="24491" y="3730"/>
                  </a:cubicBezTo>
                  <a:cubicBezTo>
                    <a:pt x="24320" y="3757"/>
                    <a:pt x="24176" y="4018"/>
                    <a:pt x="24067" y="4523"/>
                  </a:cubicBezTo>
                  <a:cubicBezTo>
                    <a:pt x="24040" y="4613"/>
                    <a:pt x="23977" y="4937"/>
                    <a:pt x="23878" y="5514"/>
                  </a:cubicBezTo>
                  <a:cubicBezTo>
                    <a:pt x="23860" y="5614"/>
                    <a:pt x="23833" y="5713"/>
                    <a:pt x="23815" y="5803"/>
                  </a:cubicBezTo>
                  <a:cubicBezTo>
                    <a:pt x="23599" y="6839"/>
                    <a:pt x="23617" y="7380"/>
                    <a:pt x="23878" y="7425"/>
                  </a:cubicBezTo>
                  <a:cubicBezTo>
                    <a:pt x="23888" y="7427"/>
                    <a:pt x="23899" y="7428"/>
                    <a:pt x="23909" y="7428"/>
                  </a:cubicBezTo>
                  <a:cubicBezTo>
                    <a:pt x="24147" y="7428"/>
                    <a:pt x="24334" y="6922"/>
                    <a:pt x="24464" y="5911"/>
                  </a:cubicBezTo>
                  <a:cubicBezTo>
                    <a:pt x="24482" y="5821"/>
                    <a:pt x="24500" y="5722"/>
                    <a:pt x="24509" y="5623"/>
                  </a:cubicBezTo>
                  <a:cubicBezTo>
                    <a:pt x="24608" y="5244"/>
                    <a:pt x="24680" y="4901"/>
                    <a:pt x="24716" y="4595"/>
                  </a:cubicBezTo>
                  <a:cubicBezTo>
                    <a:pt x="24802" y="4016"/>
                    <a:pt x="24742" y="3727"/>
                    <a:pt x="24530" y="3727"/>
                  </a:cubicBezTo>
                  <a:close/>
                </a:path>
              </a:pathLst>
            </a:custGeom>
            <a:solidFill>
              <a:srgbClr val="489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866425" y="2007800"/>
              <a:ext cx="1864125" cy="387400"/>
            </a:xfrm>
            <a:custGeom>
              <a:avLst/>
              <a:gdLst/>
              <a:ahLst/>
              <a:cxnLst/>
              <a:rect l="l" t="t" r="r" b="b"/>
              <a:pathLst>
                <a:path w="74565" h="15496" extrusionOk="0">
                  <a:moveTo>
                    <a:pt x="2322" y="1540"/>
                  </a:moveTo>
                  <a:cubicBezTo>
                    <a:pt x="2425" y="1540"/>
                    <a:pt x="2537" y="1549"/>
                    <a:pt x="2660" y="1569"/>
                  </a:cubicBezTo>
                  <a:cubicBezTo>
                    <a:pt x="2714" y="1587"/>
                    <a:pt x="2777" y="1596"/>
                    <a:pt x="2840" y="1614"/>
                  </a:cubicBezTo>
                  <a:cubicBezTo>
                    <a:pt x="3634" y="1803"/>
                    <a:pt x="3985" y="2128"/>
                    <a:pt x="3904" y="2597"/>
                  </a:cubicBezTo>
                  <a:cubicBezTo>
                    <a:pt x="3877" y="2777"/>
                    <a:pt x="3814" y="2894"/>
                    <a:pt x="3715" y="2957"/>
                  </a:cubicBezTo>
                  <a:cubicBezTo>
                    <a:pt x="3588" y="3040"/>
                    <a:pt x="3402" y="3082"/>
                    <a:pt x="3157" y="3082"/>
                  </a:cubicBezTo>
                  <a:cubicBezTo>
                    <a:pt x="3000" y="3082"/>
                    <a:pt x="2819" y="3064"/>
                    <a:pt x="2615" y="3029"/>
                  </a:cubicBezTo>
                  <a:cubicBezTo>
                    <a:pt x="2038" y="2930"/>
                    <a:pt x="1687" y="2759"/>
                    <a:pt x="1569" y="2543"/>
                  </a:cubicBezTo>
                  <a:cubicBezTo>
                    <a:pt x="1551" y="2290"/>
                    <a:pt x="1542" y="2155"/>
                    <a:pt x="1542" y="2137"/>
                  </a:cubicBezTo>
                  <a:cubicBezTo>
                    <a:pt x="1609" y="1739"/>
                    <a:pt x="1862" y="1540"/>
                    <a:pt x="2322" y="1540"/>
                  </a:cubicBezTo>
                  <a:close/>
                  <a:moveTo>
                    <a:pt x="524" y="1"/>
                  </a:moveTo>
                  <a:lnTo>
                    <a:pt x="1" y="3119"/>
                  </a:lnTo>
                  <a:lnTo>
                    <a:pt x="25330" y="7347"/>
                  </a:lnTo>
                  <a:cubicBezTo>
                    <a:pt x="25330" y="7347"/>
                    <a:pt x="25393" y="7095"/>
                    <a:pt x="25420" y="6995"/>
                  </a:cubicBezTo>
                  <a:cubicBezTo>
                    <a:pt x="25537" y="6283"/>
                    <a:pt x="25582" y="6067"/>
                    <a:pt x="25601" y="6004"/>
                  </a:cubicBezTo>
                  <a:cubicBezTo>
                    <a:pt x="25736" y="5391"/>
                    <a:pt x="25889" y="5283"/>
                    <a:pt x="25961" y="5274"/>
                  </a:cubicBezTo>
                  <a:cubicBezTo>
                    <a:pt x="25979" y="5265"/>
                    <a:pt x="25997" y="5265"/>
                    <a:pt x="26015" y="5265"/>
                  </a:cubicBezTo>
                  <a:cubicBezTo>
                    <a:pt x="26141" y="5292"/>
                    <a:pt x="26177" y="5571"/>
                    <a:pt x="26105" y="6049"/>
                  </a:cubicBezTo>
                  <a:cubicBezTo>
                    <a:pt x="26069" y="6355"/>
                    <a:pt x="25997" y="6689"/>
                    <a:pt x="25898" y="7077"/>
                  </a:cubicBezTo>
                  <a:cubicBezTo>
                    <a:pt x="25880" y="7176"/>
                    <a:pt x="25871" y="7266"/>
                    <a:pt x="25844" y="7356"/>
                  </a:cubicBezTo>
                  <a:lnTo>
                    <a:pt x="25826" y="7437"/>
                  </a:lnTo>
                  <a:lnTo>
                    <a:pt x="26412" y="7527"/>
                  </a:lnTo>
                  <a:lnTo>
                    <a:pt x="26926" y="4408"/>
                  </a:lnTo>
                  <a:lnTo>
                    <a:pt x="524" y="1"/>
                  </a:lnTo>
                  <a:close/>
                  <a:moveTo>
                    <a:pt x="28368" y="5003"/>
                  </a:moveTo>
                  <a:lnTo>
                    <a:pt x="27899" y="7780"/>
                  </a:lnTo>
                  <a:lnTo>
                    <a:pt x="74095" y="15496"/>
                  </a:lnTo>
                  <a:lnTo>
                    <a:pt x="74564" y="12719"/>
                  </a:lnTo>
                  <a:lnTo>
                    <a:pt x="28368" y="5003"/>
                  </a:lnTo>
                  <a:close/>
                </a:path>
              </a:pathLst>
            </a:custGeom>
            <a:solidFill>
              <a:srgbClr val="286F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813475" y="2066175"/>
              <a:ext cx="56825" cy="83625"/>
            </a:xfrm>
            <a:custGeom>
              <a:avLst/>
              <a:gdLst/>
              <a:ahLst/>
              <a:cxnLst/>
              <a:rect l="l" t="t" r="r" b="b"/>
              <a:pathLst>
                <a:path w="2273" h="3345" extrusionOk="0">
                  <a:moveTo>
                    <a:pt x="244" y="0"/>
                  </a:moveTo>
                  <a:cubicBezTo>
                    <a:pt x="109" y="884"/>
                    <a:pt x="1" y="2164"/>
                    <a:pt x="46" y="3056"/>
                  </a:cubicBezTo>
                  <a:lnTo>
                    <a:pt x="1767" y="3344"/>
                  </a:lnTo>
                  <a:lnTo>
                    <a:pt x="2272" y="33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1C2F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818000" y="2001350"/>
              <a:ext cx="177350" cy="82875"/>
            </a:xfrm>
            <a:custGeom>
              <a:avLst/>
              <a:gdLst/>
              <a:ahLst/>
              <a:cxnLst/>
              <a:rect l="l" t="t" r="r" b="b"/>
              <a:pathLst>
                <a:path w="7094" h="3315" extrusionOk="0">
                  <a:moveTo>
                    <a:pt x="3991" y="0"/>
                  </a:moveTo>
                  <a:cubicBezTo>
                    <a:pt x="3917" y="0"/>
                    <a:pt x="3852" y="5"/>
                    <a:pt x="3795" y="15"/>
                  </a:cubicBezTo>
                  <a:cubicBezTo>
                    <a:pt x="3651" y="42"/>
                    <a:pt x="3515" y="105"/>
                    <a:pt x="3389" y="223"/>
                  </a:cubicBezTo>
                  <a:cubicBezTo>
                    <a:pt x="3299" y="286"/>
                    <a:pt x="3227" y="367"/>
                    <a:pt x="3173" y="457"/>
                  </a:cubicBezTo>
                  <a:lnTo>
                    <a:pt x="7094" y="1115"/>
                  </a:lnTo>
                  <a:cubicBezTo>
                    <a:pt x="7076" y="1007"/>
                    <a:pt x="7031" y="908"/>
                    <a:pt x="6968" y="817"/>
                  </a:cubicBezTo>
                  <a:cubicBezTo>
                    <a:pt x="6887" y="673"/>
                    <a:pt x="6778" y="565"/>
                    <a:pt x="6652" y="493"/>
                  </a:cubicBezTo>
                  <a:cubicBezTo>
                    <a:pt x="6517" y="412"/>
                    <a:pt x="6319" y="358"/>
                    <a:pt x="6048" y="313"/>
                  </a:cubicBezTo>
                  <a:lnTo>
                    <a:pt x="5471" y="214"/>
                  </a:lnTo>
                  <a:lnTo>
                    <a:pt x="4426" y="42"/>
                  </a:lnTo>
                  <a:cubicBezTo>
                    <a:pt x="4257" y="14"/>
                    <a:pt x="4112" y="0"/>
                    <a:pt x="3991" y="0"/>
                  </a:cubicBezTo>
                  <a:close/>
                  <a:moveTo>
                    <a:pt x="802" y="60"/>
                  </a:moveTo>
                  <a:cubicBezTo>
                    <a:pt x="424" y="1034"/>
                    <a:pt x="153" y="1998"/>
                    <a:pt x="0" y="2981"/>
                  </a:cubicBezTo>
                  <a:lnTo>
                    <a:pt x="2028" y="3314"/>
                  </a:lnTo>
                  <a:lnTo>
                    <a:pt x="2524" y="349"/>
                  </a:lnTo>
                  <a:lnTo>
                    <a:pt x="802" y="60"/>
                  </a:lnTo>
                  <a:close/>
                </a:path>
              </a:pathLst>
            </a:custGeom>
            <a:solidFill>
              <a:srgbClr val="2940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928625" y="1968150"/>
              <a:ext cx="484300" cy="104000"/>
            </a:xfrm>
            <a:custGeom>
              <a:avLst/>
              <a:gdLst/>
              <a:ahLst/>
              <a:cxnLst/>
              <a:rect l="l" t="t" r="r" b="b"/>
              <a:pathLst>
                <a:path w="19372" h="4160" extrusionOk="0">
                  <a:moveTo>
                    <a:pt x="1858" y="496"/>
                  </a:moveTo>
                  <a:cubicBezTo>
                    <a:pt x="1867" y="496"/>
                    <a:pt x="1894" y="505"/>
                    <a:pt x="1930" y="532"/>
                  </a:cubicBezTo>
                  <a:cubicBezTo>
                    <a:pt x="1993" y="541"/>
                    <a:pt x="2948" y="676"/>
                    <a:pt x="4814" y="929"/>
                  </a:cubicBezTo>
                  <a:lnTo>
                    <a:pt x="18606" y="3236"/>
                  </a:lnTo>
                  <a:lnTo>
                    <a:pt x="18741" y="3389"/>
                  </a:lnTo>
                  <a:cubicBezTo>
                    <a:pt x="18732" y="3462"/>
                    <a:pt x="18696" y="3498"/>
                    <a:pt x="18642" y="3516"/>
                  </a:cubicBezTo>
                  <a:cubicBezTo>
                    <a:pt x="18626" y="3517"/>
                    <a:pt x="18607" y="3518"/>
                    <a:pt x="18586" y="3518"/>
                  </a:cubicBezTo>
                  <a:cubicBezTo>
                    <a:pt x="18474" y="3518"/>
                    <a:pt x="18282" y="3497"/>
                    <a:pt x="18002" y="3443"/>
                  </a:cubicBezTo>
                  <a:lnTo>
                    <a:pt x="4760" y="1217"/>
                  </a:lnTo>
                  <a:cubicBezTo>
                    <a:pt x="3246" y="938"/>
                    <a:pt x="2263" y="739"/>
                    <a:pt x="1813" y="631"/>
                  </a:cubicBezTo>
                  <a:cubicBezTo>
                    <a:pt x="1808" y="636"/>
                    <a:pt x="1805" y="638"/>
                    <a:pt x="1803" y="638"/>
                  </a:cubicBezTo>
                  <a:cubicBezTo>
                    <a:pt x="1795" y="638"/>
                    <a:pt x="1797" y="616"/>
                    <a:pt x="1804" y="568"/>
                  </a:cubicBezTo>
                  <a:cubicBezTo>
                    <a:pt x="1813" y="514"/>
                    <a:pt x="1831" y="496"/>
                    <a:pt x="1858" y="496"/>
                  </a:cubicBezTo>
                  <a:close/>
                  <a:moveTo>
                    <a:pt x="1128" y="0"/>
                  </a:moveTo>
                  <a:cubicBezTo>
                    <a:pt x="614" y="189"/>
                    <a:pt x="235" y="649"/>
                    <a:pt x="1" y="1370"/>
                  </a:cubicBezTo>
                  <a:lnTo>
                    <a:pt x="1046" y="1542"/>
                  </a:lnTo>
                  <a:cubicBezTo>
                    <a:pt x="1083" y="1190"/>
                    <a:pt x="1254" y="974"/>
                    <a:pt x="1551" y="884"/>
                  </a:cubicBezTo>
                  <a:lnTo>
                    <a:pt x="17019" y="3462"/>
                  </a:lnTo>
                  <a:cubicBezTo>
                    <a:pt x="17425" y="3858"/>
                    <a:pt x="17776" y="4083"/>
                    <a:pt x="18083" y="4129"/>
                  </a:cubicBezTo>
                  <a:cubicBezTo>
                    <a:pt x="18204" y="4150"/>
                    <a:pt x="18314" y="4160"/>
                    <a:pt x="18414" y="4160"/>
                  </a:cubicBezTo>
                  <a:cubicBezTo>
                    <a:pt x="18657" y="4160"/>
                    <a:pt x="18841" y="4099"/>
                    <a:pt x="18975" y="3984"/>
                  </a:cubicBezTo>
                  <a:cubicBezTo>
                    <a:pt x="19164" y="3804"/>
                    <a:pt x="19291" y="3489"/>
                    <a:pt x="19372" y="3029"/>
                  </a:cubicBezTo>
                  <a:lnTo>
                    <a:pt x="1128" y="0"/>
                  </a:lnTo>
                  <a:close/>
                </a:path>
              </a:pathLst>
            </a:custGeom>
            <a:solidFill>
              <a:srgbClr val="B6B6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973500" y="1980525"/>
              <a:ext cx="423650" cy="75575"/>
            </a:xfrm>
            <a:custGeom>
              <a:avLst/>
              <a:gdLst/>
              <a:ahLst/>
              <a:cxnLst/>
              <a:rect l="l" t="t" r="r" b="b"/>
              <a:pathLst>
                <a:path w="16946" h="3023" extrusionOk="0">
                  <a:moveTo>
                    <a:pt x="63" y="1"/>
                  </a:moveTo>
                  <a:cubicBezTo>
                    <a:pt x="36" y="1"/>
                    <a:pt x="18" y="19"/>
                    <a:pt x="9" y="73"/>
                  </a:cubicBezTo>
                  <a:cubicBezTo>
                    <a:pt x="2" y="121"/>
                    <a:pt x="0" y="143"/>
                    <a:pt x="8" y="143"/>
                  </a:cubicBezTo>
                  <a:cubicBezTo>
                    <a:pt x="10" y="143"/>
                    <a:pt x="13" y="141"/>
                    <a:pt x="18" y="136"/>
                  </a:cubicBezTo>
                  <a:cubicBezTo>
                    <a:pt x="468" y="244"/>
                    <a:pt x="1451" y="443"/>
                    <a:pt x="2965" y="722"/>
                  </a:cubicBezTo>
                  <a:lnTo>
                    <a:pt x="16207" y="2948"/>
                  </a:lnTo>
                  <a:cubicBezTo>
                    <a:pt x="16487" y="3002"/>
                    <a:pt x="16679" y="3023"/>
                    <a:pt x="16791" y="3023"/>
                  </a:cubicBezTo>
                  <a:cubicBezTo>
                    <a:pt x="16812" y="3023"/>
                    <a:pt x="16831" y="3022"/>
                    <a:pt x="16847" y="3021"/>
                  </a:cubicBezTo>
                  <a:cubicBezTo>
                    <a:pt x="16901" y="3003"/>
                    <a:pt x="16937" y="2967"/>
                    <a:pt x="16946" y="2894"/>
                  </a:cubicBezTo>
                  <a:lnTo>
                    <a:pt x="16811" y="2741"/>
                  </a:lnTo>
                  <a:lnTo>
                    <a:pt x="3019" y="434"/>
                  </a:lnTo>
                  <a:cubicBezTo>
                    <a:pt x="1153" y="181"/>
                    <a:pt x="198" y="46"/>
                    <a:pt x="135" y="37"/>
                  </a:cubicBezTo>
                  <a:cubicBezTo>
                    <a:pt x="99" y="10"/>
                    <a:pt x="72" y="1"/>
                    <a:pt x="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855400" y="2081950"/>
              <a:ext cx="1864100" cy="370500"/>
            </a:xfrm>
            <a:custGeom>
              <a:avLst/>
              <a:gdLst/>
              <a:ahLst/>
              <a:cxnLst/>
              <a:rect l="l" t="t" r="r" b="b"/>
              <a:pathLst>
                <a:path w="74564" h="14820" extrusionOk="0">
                  <a:moveTo>
                    <a:pt x="469" y="0"/>
                  </a:moveTo>
                  <a:lnTo>
                    <a:pt x="0" y="2776"/>
                  </a:lnTo>
                  <a:lnTo>
                    <a:pt x="26411" y="7184"/>
                  </a:lnTo>
                  <a:lnTo>
                    <a:pt x="26465" y="6860"/>
                  </a:lnTo>
                  <a:lnTo>
                    <a:pt x="74158" y="14819"/>
                  </a:lnTo>
                  <a:lnTo>
                    <a:pt x="74563" y="12376"/>
                  </a:lnTo>
                  <a:lnTo>
                    <a:pt x="28520" y="4687"/>
                  </a:lnTo>
                  <a:lnTo>
                    <a:pt x="28962" y="2064"/>
                  </a:lnTo>
                  <a:lnTo>
                    <a:pt x="27159" y="1767"/>
                  </a:lnTo>
                  <a:lnTo>
                    <a:pt x="26718" y="4390"/>
                  </a:lnTo>
                  <a:lnTo>
                    <a:pt x="26294" y="4318"/>
                  </a:lnTo>
                  <a:lnTo>
                    <a:pt x="26285" y="4399"/>
                  </a:lnTo>
                  <a:cubicBezTo>
                    <a:pt x="26159" y="5418"/>
                    <a:pt x="25996" y="5733"/>
                    <a:pt x="25879" y="5823"/>
                  </a:cubicBezTo>
                  <a:cubicBezTo>
                    <a:pt x="25853" y="5836"/>
                    <a:pt x="25831" y="5845"/>
                    <a:pt x="25811" y="5845"/>
                  </a:cubicBezTo>
                  <a:cubicBezTo>
                    <a:pt x="25804" y="5845"/>
                    <a:pt x="25796" y="5844"/>
                    <a:pt x="25789" y="5841"/>
                  </a:cubicBezTo>
                  <a:cubicBezTo>
                    <a:pt x="25762" y="5841"/>
                    <a:pt x="25735" y="5823"/>
                    <a:pt x="25717" y="5796"/>
                  </a:cubicBezTo>
                  <a:cubicBezTo>
                    <a:pt x="25636" y="5670"/>
                    <a:pt x="25582" y="5318"/>
                    <a:pt x="25789" y="4309"/>
                  </a:cubicBezTo>
                  <a:lnTo>
                    <a:pt x="25807" y="4237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1D5C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09875" y="1963175"/>
              <a:ext cx="1923600" cy="492150"/>
            </a:xfrm>
            <a:custGeom>
              <a:avLst/>
              <a:gdLst/>
              <a:ahLst/>
              <a:cxnLst/>
              <a:rect l="l" t="t" r="r" b="b"/>
              <a:pathLst>
                <a:path w="76944" h="19686" extrusionOk="0">
                  <a:moveTo>
                    <a:pt x="5950" y="379"/>
                  </a:moveTo>
                  <a:lnTo>
                    <a:pt x="5851" y="388"/>
                  </a:lnTo>
                  <a:cubicBezTo>
                    <a:pt x="7383" y="578"/>
                    <a:pt x="8897" y="830"/>
                    <a:pt x="10421" y="1074"/>
                  </a:cubicBezTo>
                  <a:lnTo>
                    <a:pt x="14982" y="1840"/>
                  </a:lnTo>
                  <a:lnTo>
                    <a:pt x="19534" y="2615"/>
                  </a:lnTo>
                  <a:lnTo>
                    <a:pt x="23920" y="3388"/>
                  </a:lnTo>
                  <a:lnTo>
                    <a:pt x="23920" y="3388"/>
                  </a:lnTo>
                  <a:cubicBezTo>
                    <a:pt x="23900" y="3582"/>
                    <a:pt x="23858" y="3771"/>
                    <a:pt x="23770" y="3940"/>
                  </a:cubicBezTo>
                  <a:cubicBezTo>
                    <a:pt x="23743" y="3994"/>
                    <a:pt x="23707" y="4039"/>
                    <a:pt x="23671" y="4084"/>
                  </a:cubicBezTo>
                  <a:cubicBezTo>
                    <a:pt x="23635" y="4129"/>
                    <a:pt x="23590" y="4156"/>
                    <a:pt x="23536" y="4192"/>
                  </a:cubicBezTo>
                  <a:cubicBezTo>
                    <a:pt x="23437" y="4246"/>
                    <a:pt x="23310" y="4264"/>
                    <a:pt x="23184" y="4264"/>
                  </a:cubicBezTo>
                  <a:cubicBezTo>
                    <a:pt x="23162" y="4266"/>
                    <a:pt x="23139" y="4267"/>
                    <a:pt x="23117" y="4267"/>
                  </a:cubicBezTo>
                  <a:cubicBezTo>
                    <a:pt x="23011" y="4267"/>
                    <a:pt x="22902" y="4251"/>
                    <a:pt x="22806" y="4228"/>
                  </a:cubicBezTo>
                  <a:cubicBezTo>
                    <a:pt x="22680" y="4201"/>
                    <a:pt x="22571" y="4138"/>
                    <a:pt x="22463" y="4066"/>
                  </a:cubicBezTo>
                  <a:cubicBezTo>
                    <a:pt x="22247" y="3931"/>
                    <a:pt x="22058" y="3742"/>
                    <a:pt x="21904" y="3525"/>
                  </a:cubicBezTo>
                  <a:lnTo>
                    <a:pt x="21904" y="3516"/>
                  </a:lnTo>
                  <a:cubicBezTo>
                    <a:pt x="21886" y="3498"/>
                    <a:pt x="21850" y="3471"/>
                    <a:pt x="21823" y="3471"/>
                  </a:cubicBezTo>
                  <a:lnTo>
                    <a:pt x="21796" y="3471"/>
                  </a:lnTo>
                  <a:cubicBezTo>
                    <a:pt x="20507" y="3282"/>
                    <a:pt x="19209" y="3093"/>
                    <a:pt x="17920" y="2885"/>
                  </a:cubicBezTo>
                  <a:cubicBezTo>
                    <a:pt x="16631" y="2687"/>
                    <a:pt x="15342" y="2489"/>
                    <a:pt x="14053" y="2272"/>
                  </a:cubicBezTo>
                  <a:cubicBezTo>
                    <a:pt x="12764" y="2056"/>
                    <a:pt x="11475" y="1858"/>
                    <a:pt x="10186" y="1632"/>
                  </a:cubicBezTo>
                  <a:cubicBezTo>
                    <a:pt x="8897" y="1407"/>
                    <a:pt x="7617" y="1173"/>
                    <a:pt x="6337" y="884"/>
                  </a:cubicBezTo>
                  <a:cubicBezTo>
                    <a:pt x="6310" y="884"/>
                    <a:pt x="6283" y="884"/>
                    <a:pt x="6256" y="893"/>
                  </a:cubicBezTo>
                  <a:lnTo>
                    <a:pt x="6247" y="893"/>
                  </a:lnTo>
                  <a:cubicBezTo>
                    <a:pt x="6076" y="947"/>
                    <a:pt x="5896" y="1046"/>
                    <a:pt x="5787" y="1209"/>
                  </a:cubicBezTo>
                  <a:cubicBezTo>
                    <a:pt x="5670" y="1371"/>
                    <a:pt x="5625" y="1551"/>
                    <a:pt x="5607" y="1723"/>
                  </a:cubicBezTo>
                  <a:lnTo>
                    <a:pt x="5598" y="1759"/>
                  </a:lnTo>
                  <a:cubicBezTo>
                    <a:pt x="5598" y="1768"/>
                    <a:pt x="5598" y="1786"/>
                    <a:pt x="5598" y="1795"/>
                  </a:cubicBezTo>
                  <a:cubicBezTo>
                    <a:pt x="5607" y="1871"/>
                    <a:pt x="5670" y="1931"/>
                    <a:pt x="5752" y="1931"/>
                  </a:cubicBezTo>
                  <a:cubicBezTo>
                    <a:pt x="5758" y="1931"/>
                    <a:pt x="5764" y="1930"/>
                    <a:pt x="5769" y="1930"/>
                  </a:cubicBezTo>
                  <a:cubicBezTo>
                    <a:pt x="5812" y="1927"/>
                    <a:pt x="5853" y="1926"/>
                    <a:pt x="5894" y="1926"/>
                  </a:cubicBezTo>
                  <a:cubicBezTo>
                    <a:pt x="5994" y="1926"/>
                    <a:pt x="6091" y="1932"/>
                    <a:pt x="6193" y="1939"/>
                  </a:cubicBezTo>
                  <a:cubicBezTo>
                    <a:pt x="6337" y="1948"/>
                    <a:pt x="6472" y="1957"/>
                    <a:pt x="6599" y="1993"/>
                  </a:cubicBezTo>
                  <a:cubicBezTo>
                    <a:pt x="6725" y="2020"/>
                    <a:pt x="6860" y="2065"/>
                    <a:pt x="6950" y="2137"/>
                  </a:cubicBezTo>
                  <a:cubicBezTo>
                    <a:pt x="7049" y="2200"/>
                    <a:pt x="7121" y="2299"/>
                    <a:pt x="7167" y="2417"/>
                  </a:cubicBezTo>
                  <a:lnTo>
                    <a:pt x="7176" y="2426"/>
                  </a:lnTo>
                  <a:cubicBezTo>
                    <a:pt x="7212" y="2507"/>
                    <a:pt x="7239" y="2588"/>
                    <a:pt x="7230" y="2678"/>
                  </a:cubicBezTo>
                  <a:cubicBezTo>
                    <a:pt x="7230" y="2750"/>
                    <a:pt x="7284" y="2822"/>
                    <a:pt x="7365" y="2831"/>
                  </a:cubicBezTo>
                  <a:lnTo>
                    <a:pt x="7392" y="2831"/>
                  </a:lnTo>
                  <a:cubicBezTo>
                    <a:pt x="8293" y="2957"/>
                    <a:pt x="9204" y="3084"/>
                    <a:pt x="10105" y="3228"/>
                  </a:cubicBezTo>
                  <a:lnTo>
                    <a:pt x="11466" y="3435"/>
                  </a:lnTo>
                  <a:lnTo>
                    <a:pt x="12818" y="3652"/>
                  </a:lnTo>
                  <a:cubicBezTo>
                    <a:pt x="14630" y="3940"/>
                    <a:pt x="16433" y="4255"/>
                    <a:pt x="18245" y="4562"/>
                  </a:cubicBezTo>
                  <a:lnTo>
                    <a:pt x="20949" y="5022"/>
                  </a:lnTo>
                  <a:lnTo>
                    <a:pt x="23662" y="5490"/>
                  </a:lnTo>
                  <a:cubicBezTo>
                    <a:pt x="25395" y="5785"/>
                    <a:pt x="27129" y="6096"/>
                    <a:pt x="28862" y="6416"/>
                  </a:cubicBezTo>
                  <a:lnTo>
                    <a:pt x="28862" y="6416"/>
                  </a:lnTo>
                  <a:cubicBezTo>
                    <a:pt x="28668" y="7221"/>
                    <a:pt x="28519" y="8032"/>
                    <a:pt x="28376" y="8844"/>
                  </a:cubicBezTo>
                  <a:cubicBezTo>
                    <a:pt x="28304" y="9285"/>
                    <a:pt x="28232" y="9718"/>
                    <a:pt x="28178" y="10160"/>
                  </a:cubicBezTo>
                  <a:cubicBezTo>
                    <a:pt x="28116" y="10597"/>
                    <a:pt x="28062" y="11034"/>
                    <a:pt x="28035" y="11480"/>
                  </a:cubicBezTo>
                  <a:lnTo>
                    <a:pt x="28035" y="11480"/>
                  </a:lnTo>
                  <a:cubicBezTo>
                    <a:pt x="28034" y="11482"/>
                    <a:pt x="28034" y="11483"/>
                    <a:pt x="28034" y="11485"/>
                  </a:cubicBezTo>
                  <a:lnTo>
                    <a:pt x="28034" y="11494"/>
                  </a:lnTo>
                  <a:lnTo>
                    <a:pt x="28012" y="11627"/>
                  </a:lnTo>
                  <a:lnTo>
                    <a:pt x="28012" y="11627"/>
                  </a:lnTo>
                  <a:cubicBezTo>
                    <a:pt x="25733" y="11284"/>
                    <a:pt x="23463" y="10933"/>
                    <a:pt x="21192" y="10565"/>
                  </a:cubicBezTo>
                  <a:lnTo>
                    <a:pt x="14197" y="9420"/>
                  </a:lnTo>
                  <a:cubicBezTo>
                    <a:pt x="11863" y="9042"/>
                    <a:pt x="9528" y="8645"/>
                    <a:pt x="7203" y="8249"/>
                  </a:cubicBezTo>
                  <a:cubicBezTo>
                    <a:pt x="4917" y="7860"/>
                    <a:pt x="2632" y="7498"/>
                    <a:pt x="372" y="7018"/>
                  </a:cubicBezTo>
                  <a:lnTo>
                    <a:pt x="372" y="7018"/>
                  </a:lnTo>
                  <a:cubicBezTo>
                    <a:pt x="332" y="6599"/>
                    <a:pt x="327" y="6180"/>
                    <a:pt x="343" y="5761"/>
                  </a:cubicBezTo>
                  <a:cubicBezTo>
                    <a:pt x="361" y="5292"/>
                    <a:pt x="406" y="4823"/>
                    <a:pt x="478" y="4355"/>
                  </a:cubicBezTo>
                  <a:cubicBezTo>
                    <a:pt x="624" y="3473"/>
                    <a:pt x="875" y="2607"/>
                    <a:pt x="1248" y="1788"/>
                  </a:cubicBezTo>
                  <a:lnTo>
                    <a:pt x="1248" y="1788"/>
                  </a:lnTo>
                  <a:cubicBezTo>
                    <a:pt x="1599" y="1800"/>
                    <a:pt x="1945" y="1849"/>
                    <a:pt x="2290" y="1912"/>
                  </a:cubicBezTo>
                  <a:cubicBezTo>
                    <a:pt x="2687" y="1984"/>
                    <a:pt x="3074" y="2065"/>
                    <a:pt x="3462" y="2173"/>
                  </a:cubicBezTo>
                  <a:lnTo>
                    <a:pt x="3525" y="2191"/>
                  </a:lnTo>
                  <a:cubicBezTo>
                    <a:pt x="3534" y="2200"/>
                    <a:pt x="3552" y="2200"/>
                    <a:pt x="3561" y="2200"/>
                  </a:cubicBezTo>
                  <a:cubicBezTo>
                    <a:pt x="3624" y="2191"/>
                    <a:pt x="3669" y="2146"/>
                    <a:pt x="3669" y="2083"/>
                  </a:cubicBezTo>
                  <a:cubicBezTo>
                    <a:pt x="3660" y="1984"/>
                    <a:pt x="3705" y="1894"/>
                    <a:pt x="3768" y="1822"/>
                  </a:cubicBezTo>
                  <a:lnTo>
                    <a:pt x="3777" y="1813"/>
                  </a:lnTo>
                  <a:cubicBezTo>
                    <a:pt x="3876" y="1677"/>
                    <a:pt x="4039" y="1596"/>
                    <a:pt x="4210" y="1596"/>
                  </a:cubicBezTo>
                  <a:cubicBezTo>
                    <a:pt x="4291" y="1596"/>
                    <a:pt x="4381" y="1605"/>
                    <a:pt x="4471" y="1632"/>
                  </a:cubicBezTo>
                  <a:cubicBezTo>
                    <a:pt x="4553" y="1659"/>
                    <a:pt x="4634" y="1705"/>
                    <a:pt x="4715" y="1759"/>
                  </a:cubicBezTo>
                  <a:cubicBezTo>
                    <a:pt x="4733" y="1768"/>
                    <a:pt x="4760" y="1777"/>
                    <a:pt x="4778" y="1777"/>
                  </a:cubicBezTo>
                  <a:cubicBezTo>
                    <a:pt x="4784" y="1777"/>
                    <a:pt x="4790" y="1778"/>
                    <a:pt x="4795" y="1778"/>
                  </a:cubicBezTo>
                  <a:cubicBezTo>
                    <a:pt x="4868" y="1778"/>
                    <a:pt x="4923" y="1726"/>
                    <a:pt x="4931" y="1659"/>
                  </a:cubicBezTo>
                  <a:lnTo>
                    <a:pt x="4931" y="1623"/>
                  </a:lnTo>
                  <a:cubicBezTo>
                    <a:pt x="4940" y="1479"/>
                    <a:pt x="4976" y="1335"/>
                    <a:pt x="5030" y="1191"/>
                  </a:cubicBezTo>
                  <a:cubicBezTo>
                    <a:pt x="5084" y="1056"/>
                    <a:pt x="5147" y="929"/>
                    <a:pt x="5238" y="812"/>
                  </a:cubicBezTo>
                  <a:cubicBezTo>
                    <a:pt x="5319" y="686"/>
                    <a:pt x="5427" y="587"/>
                    <a:pt x="5544" y="506"/>
                  </a:cubicBezTo>
                  <a:cubicBezTo>
                    <a:pt x="5670" y="434"/>
                    <a:pt x="5805" y="379"/>
                    <a:pt x="5950" y="379"/>
                  </a:cubicBezTo>
                  <a:close/>
                  <a:moveTo>
                    <a:pt x="29247" y="6810"/>
                  </a:moveTo>
                  <a:cubicBezTo>
                    <a:pt x="29673" y="6840"/>
                    <a:pt x="30093" y="6910"/>
                    <a:pt x="30513" y="6987"/>
                  </a:cubicBezTo>
                  <a:lnTo>
                    <a:pt x="32000" y="7230"/>
                  </a:lnTo>
                  <a:lnTo>
                    <a:pt x="34983" y="7735"/>
                  </a:lnTo>
                  <a:lnTo>
                    <a:pt x="40942" y="8735"/>
                  </a:lnTo>
                  <a:lnTo>
                    <a:pt x="52867" y="10736"/>
                  </a:lnTo>
                  <a:lnTo>
                    <a:pt x="64783" y="12738"/>
                  </a:lnTo>
                  <a:lnTo>
                    <a:pt x="76488" y="14721"/>
                  </a:lnTo>
                  <a:lnTo>
                    <a:pt x="76488" y="14721"/>
                  </a:lnTo>
                  <a:cubicBezTo>
                    <a:pt x="76399" y="15063"/>
                    <a:pt x="76318" y="15406"/>
                    <a:pt x="76249" y="15748"/>
                  </a:cubicBezTo>
                  <a:cubicBezTo>
                    <a:pt x="76159" y="16154"/>
                    <a:pt x="76087" y="16568"/>
                    <a:pt x="76015" y="16974"/>
                  </a:cubicBezTo>
                  <a:cubicBezTo>
                    <a:pt x="75952" y="17380"/>
                    <a:pt x="75889" y="17794"/>
                    <a:pt x="75835" y="18209"/>
                  </a:cubicBezTo>
                  <a:cubicBezTo>
                    <a:pt x="75797" y="18558"/>
                    <a:pt x="75759" y="18907"/>
                    <a:pt x="75731" y="19256"/>
                  </a:cubicBezTo>
                  <a:lnTo>
                    <a:pt x="75731" y="19256"/>
                  </a:lnTo>
                  <a:lnTo>
                    <a:pt x="64017" y="17335"/>
                  </a:lnTo>
                  <a:lnTo>
                    <a:pt x="52092" y="15361"/>
                  </a:lnTo>
                  <a:lnTo>
                    <a:pt x="40166" y="13377"/>
                  </a:lnTo>
                  <a:cubicBezTo>
                    <a:pt x="36259" y="12731"/>
                    <a:pt x="32352" y="12075"/>
                    <a:pt x="28462" y="11368"/>
                  </a:cubicBezTo>
                  <a:lnTo>
                    <a:pt x="28462" y="11368"/>
                  </a:lnTo>
                  <a:cubicBezTo>
                    <a:pt x="28556" y="10998"/>
                    <a:pt x="28633" y="10627"/>
                    <a:pt x="28710" y="10250"/>
                  </a:cubicBezTo>
                  <a:cubicBezTo>
                    <a:pt x="28800" y="9817"/>
                    <a:pt x="28881" y="9375"/>
                    <a:pt x="28953" y="8943"/>
                  </a:cubicBezTo>
                  <a:cubicBezTo>
                    <a:pt x="29062" y="8231"/>
                    <a:pt x="29171" y="7524"/>
                    <a:pt x="29247" y="6810"/>
                  </a:cubicBezTo>
                  <a:close/>
                  <a:moveTo>
                    <a:pt x="5878" y="1"/>
                  </a:moveTo>
                  <a:cubicBezTo>
                    <a:pt x="5860" y="1"/>
                    <a:pt x="5833" y="1"/>
                    <a:pt x="5814" y="19"/>
                  </a:cubicBezTo>
                  <a:cubicBezTo>
                    <a:pt x="5670" y="127"/>
                    <a:pt x="5535" y="226"/>
                    <a:pt x="5409" y="334"/>
                  </a:cubicBezTo>
                  <a:cubicBezTo>
                    <a:pt x="5292" y="452"/>
                    <a:pt x="5183" y="569"/>
                    <a:pt x="5084" y="686"/>
                  </a:cubicBezTo>
                  <a:cubicBezTo>
                    <a:pt x="4985" y="812"/>
                    <a:pt x="4895" y="947"/>
                    <a:pt x="4805" y="1083"/>
                  </a:cubicBezTo>
                  <a:cubicBezTo>
                    <a:pt x="4743" y="1193"/>
                    <a:pt x="4686" y="1298"/>
                    <a:pt x="4623" y="1406"/>
                  </a:cubicBezTo>
                  <a:lnTo>
                    <a:pt x="4623" y="1406"/>
                  </a:lnTo>
                  <a:cubicBezTo>
                    <a:pt x="4480" y="1431"/>
                    <a:pt x="4340" y="1441"/>
                    <a:pt x="4201" y="1461"/>
                  </a:cubicBezTo>
                  <a:cubicBezTo>
                    <a:pt x="4003" y="1488"/>
                    <a:pt x="3822" y="1569"/>
                    <a:pt x="3651" y="1677"/>
                  </a:cubicBezTo>
                  <a:lnTo>
                    <a:pt x="3660" y="1677"/>
                  </a:lnTo>
                  <a:cubicBezTo>
                    <a:pt x="3596" y="1704"/>
                    <a:pt x="3531" y="1744"/>
                    <a:pt x="3465" y="1790"/>
                  </a:cubicBezTo>
                  <a:lnTo>
                    <a:pt x="3465" y="1790"/>
                  </a:lnTo>
                  <a:cubicBezTo>
                    <a:pt x="3089" y="1763"/>
                    <a:pt x="2712" y="1719"/>
                    <a:pt x="2335" y="1659"/>
                  </a:cubicBezTo>
                  <a:cubicBezTo>
                    <a:pt x="1938" y="1605"/>
                    <a:pt x="1542" y="1533"/>
                    <a:pt x="1154" y="1398"/>
                  </a:cubicBezTo>
                  <a:lnTo>
                    <a:pt x="1145" y="1398"/>
                  </a:lnTo>
                  <a:cubicBezTo>
                    <a:pt x="1129" y="1393"/>
                    <a:pt x="1113" y="1390"/>
                    <a:pt x="1097" y="1390"/>
                  </a:cubicBezTo>
                  <a:cubicBezTo>
                    <a:pt x="1031" y="1390"/>
                    <a:pt x="969" y="1434"/>
                    <a:pt x="947" y="1506"/>
                  </a:cubicBezTo>
                  <a:lnTo>
                    <a:pt x="947" y="1524"/>
                  </a:lnTo>
                  <a:cubicBezTo>
                    <a:pt x="659" y="2444"/>
                    <a:pt x="406" y="3372"/>
                    <a:pt x="235" y="4319"/>
                  </a:cubicBezTo>
                  <a:cubicBezTo>
                    <a:pt x="154" y="4787"/>
                    <a:pt x="100" y="5265"/>
                    <a:pt x="55" y="5743"/>
                  </a:cubicBezTo>
                  <a:cubicBezTo>
                    <a:pt x="19" y="6220"/>
                    <a:pt x="1" y="6707"/>
                    <a:pt x="1" y="7185"/>
                  </a:cubicBezTo>
                  <a:lnTo>
                    <a:pt x="1" y="7203"/>
                  </a:lnTo>
                  <a:cubicBezTo>
                    <a:pt x="10" y="7284"/>
                    <a:pt x="73" y="7356"/>
                    <a:pt x="163" y="7365"/>
                  </a:cubicBezTo>
                  <a:cubicBezTo>
                    <a:pt x="2506" y="7654"/>
                    <a:pt x="4841" y="8059"/>
                    <a:pt x="7167" y="8438"/>
                  </a:cubicBezTo>
                  <a:cubicBezTo>
                    <a:pt x="9501" y="8825"/>
                    <a:pt x="11836" y="9204"/>
                    <a:pt x="14161" y="9601"/>
                  </a:cubicBezTo>
                  <a:lnTo>
                    <a:pt x="21156" y="10800"/>
                  </a:lnTo>
                  <a:cubicBezTo>
                    <a:pt x="23482" y="11196"/>
                    <a:pt x="25807" y="11611"/>
                    <a:pt x="28133" y="12043"/>
                  </a:cubicBezTo>
                  <a:cubicBezTo>
                    <a:pt x="28144" y="12045"/>
                    <a:pt x="28155" y="12046"/>
                    <a:pt x="28166" y="12046"/>
                  </a:cubicBezTo>
                  <a:cubicBezTo>
                    <a:pt x="28261" y="12046"/>
                    <a:pt x="28342" y="11978"/>
                    <a:pt x="28358" y="11881"/>
                  </a:cubicBezTo>
                  <a:lnTo>
                    <a:pt x="28380" y="11748"/>
                  </a:lnTo>
                  <a:lnTo>
                    <a:pt x="28380" y="11748"/>
                  </a:lnTo>
                  <a:cubicBezTo>
                    <a:pt x="32300" y="12344"/>
                    <a:pt x="36211" y="12992"/>
                    <a:pt x="40121" y="13648"/>
                  </a:cubicBezTo>
                  <a:lnTo>
                    <a:pt x="52047" y="15649"/>
                  </a:lnTo>
                  <a:lnTo>
                    <a:pt x="63963" y="17650"/>
                  </a:lnTo>
                  <a:lnTo>
                    <a:pt x="75880" y="19678"/>
                  </a:lnTo>
                  <a:cubicBezTo>
                    <a:pt x="75895" y="19683"/>
                    <a:pt x="75911" y="19685"/>
                    <a:pt x="75927" y="19685"/>
                  </a:cubicBezTo>
                  <a:cubicBezTo>
                    <a:pt x="76002" y="19685"/>
                    <a:pt x="76072" y="19635"/>
                    <a:pt x="76087" y="19561"/>
                  </a:cubicBezTo>
                  <a:lnTo>
                    <a:pt x="76105" y="19516"/>
                  </a:lnTo>
                  <a:cubicBezTo>
                    <a:pt x="76222" y="19110"/>
                    <a:pt x="76312" y="18705"/>
                    <a:pt x="76393" y="18299"/>
                  </a:cubicBezTo>
                  <a:cubicBezTo>
                    <a:pt x="76484" y="17893"/>
                    <a:pt x="76556" y="17488"/>
                    <a:pt x="76628" y="17073"/>
                  </a:cubicBezTo>
                  <a:cubicBezTo>
                    <a:pt x="76691" y="16668"/>
                    <a:pt x="76754" y="16253"/>
                    <a:pt x="76808" y="15838"/>
                  </a:cubicBezTo>
                  <a:cubicBezTo>
                    <a:pt x="76862" y="15433"/>
                    <a:pt x="76898" y="15018"/>
                    <a:pt x="76925" y="14594"/>
                  </a:cubicBezTo>
                  <a:cubicBezTo>
                    <a:pt x="76943" y="14495"/>
                    <a:pt x="76871" y="14396"/>
                    <a:pt x="76763" y="14378"/>
                  </a:cubicBezTo>
                  <a:lnTo>
                    <a:pt x="64838" y="12413"/>
                  </a:lnTo>
                  <a:lnTo>
                    <a:pt x="52912" y="10439"/>
                  </a:lnTo>
                  <a:lnTo>
                    <a:pt x="40987" y="8456"/>
                  </a:lnTo>
                  <a:lnTo>
                    <a:pt x="35029" y="7464"/>
                  </a:lnTo>
                  <a:lnTo>
                    <a:pt x="32045" y="6969"/>
                  </a:lnTo>
                  <a:lnTo>
                    <a:pt x="30558" y="6725"/>
                  </a:lnTo>
                  <a:cubicBezTo>
                    <a:pt x="30130" y="6655"/>
                    <a:pt x="29702" y="6585"/>
                    <a:pt x="29281" y="6469"/>
                  </a:cubicBezTo>
                  <a:lnTo>
                    <a:pt x="29281" y="6469"/>
                  </a:lnTo>
                  <a:cubicBezTo>
                    <a:pt x="29286" y="6410"/>
                    <a:pt x="29291" y="6351"/>
                    <a:pt x="29296" y="6293"/>
                  </a:cubicBezTo>
                  <a:lnTo>
                    <a:pt x="29296" y="6275"/>
                  </a:lnTo>
                  <a:cubicBezTo>
                    <a:pt x="29305" y="6175"/>
                    <a:pt x="29233" y="6085"/>
                    <a:pt x="29133" y="6067"/>
                  </a:cubicBezTo>
                  <a:cubicBezTo>
                    <a:pt x="27322" y="5797"/>
                    <a:pt x="25510" y="5508"/>
                    <a:pt x="23698" y="5220"/>
                  </a:cubicBezTo>
                  <a:lnTo>
                    <a:pt x="20994" y="4787"/>
                  </a:lnTo>
                  <a:lnTo>
                    <a:pt x="18281" y="4346"/>
                  </a:lnTo>
                  <a:cubicBezTo>
                    <a:pt x="16469" y="4039"/>
                    <a:pt x="14666" y="3751"/>
                    <a:pt x="12854" y="3435"/>
                  </a:cubicBezTo>
                  <a:lnTo>
                    <a:pt x="11502" y="3210"/>
                  </a:lnTo>
                  <a:lnTo>
                    <a:pt x="10150" y="2957"/>
                  </a:lnTo>
                  <a:cubicBezTo>
                    <a:pt x="9281" y="2801"/>
                    <a:pt x="8413" y="2636"/>
                    <a:pt x="7552" y="2471"/>
                  </a:cubicBezTo>
                  <a:lnTo>
                    <a:pt x="7552" y="2471"/>
                  </a:lnTo>
                  <a:cubicBezTo>
                    <a:pt x="7514" y="2394"/>
                    <a:pt x="7468" y="2321"/>
                    <a:pt x="7410" y="2263"/>
                  </a:cubicBezTo>
                  <a:lnTo>
                    <a:pt x="7410" y="2263"/>
                  </a:lnTo>
                  <a:lnTo>
                    <a:pt x="7419" y="2272"/>
                  </a:lnTo>
                  <a:cubicBezTo>
                    <a:pt x="7329" y="2146"/>
                    <a:pt x="7212" y="2029"/>
                    <a:pt x="7076" y="1939"/>
                  </a:cubicBezTo>
                  <a:cubicBezTo>
                    <a:pt x="6932" y="1867"/>
                    <a:pt x="6788" y="1822"/>
                    <a:pt x="6653" y="1786"/>
                  </a:cubicBezTo>
                  <a:cubicBezTo>
                    <a:pt x="6509" y="1750"/>
                    <a:pt x="6364" y="1723"/>
                    <a:pt x="6238" y="1686"/>
                  </a:cubicBezTo>
                  <a:cubicBezTo>
                    <a:pt x="6165" y="1667"/>
                    <a:pt x="6091" y="1645"/>
                    <a:pt x="6018" y="1620"/>
                  </a:cubicBezTo>
                  <a:lnTo>
                    <a:pt x="6018" y="1620"/>
                  </a:lnTo>
                  <a:cubicBezTo>
                    <a:pt x="6036" y="1551"/>
                    <a:pt x="6064" y="1489"/>
                    <a:pt x="6103" y="1434"/>
                  </a:cubicBezTo>
                  <a:cubicBezTo>
                    <a:pt x="6150" y="1363"/>
                    <a:pt x="6225" y="1313"/>
                    <a:pt x="6322" y="1277"/>
                  </a:cubicBezTo>
                  <a:lnTo>
                    <a:pt x="6322" y="1277"/>
                  </a:lnTo>
                  <a:cubicBezTo>
                    <a:pt x="7604" y="1421"/>
                    <a:pt x="8886" y="1608"/>
                    <a:pt x="10159" y="1813"/>
                  </a:cubicBezTo>
                  <a:cubicBezTo>
                    <a:pt x="11448" y="2020"/>
                    <a:pt x="12728" y="2245"/>
                    <a:pt x="14017" y="2462"/>
                  </a:cubicBezTo>
                  <a:cubicBezTo>
                    <a:pt x="15306" y="2678"/>
                    <a:pt x="16595" y="2912"/>
                    <a:pt x="17884" y="3138"/>
                  </a:cubicBezTo>
                  <a:cubicBezTo>
                    <a:pt x="19154" y="3370"/>
                    <a:pt x="20433" y="3603"/>
                    <a:pt x="21703" y="3844"/>
                  </a:cubicBezTo>
                  <a:lnTo>
                    <a:pt x="21703" y="3844"/>
                  </a:lnTo>
                  <a:cubicBezTo>
                    <a:pt x="21913" y="3991"/>
                    <a:pt x="22119" y="4142"/>
                    <a:pt x="22355" y="4255"/>
                  </a:cubicBezTo>
                  <a:cubicBezTo>
                    <a:pt x="22481" y="4319"/>
                    <a:pt x="22616" y="4382"/>
                    <a:pt x="22761" y="4409"/>
                  </a:cubicBezTo>
                  <a:cubicBezTo>
                    <a:pt x="22905" y="4436"/>
                    <a:pt x="23040" y="4445"/>
                    <a:pt x="23184" y="4445"/>
                  </a:cubicBezTo>
                  <a:cubicBezTo>
                    <a:pt x="23329" y="4445"/>
                    <a:pt x="23482" y="4427"/>
                    <a:pt x="23626" y="4364"/>
                  </a:cubicBezTo>
                  <a:cubicBezTo>
                    <a:pt x="23698" y="4337"/>
                    <a:pt x="23761" y="4291"/>
                    <a:pt x="23824" y="4228"/>
                  </a:cubicBezTo>
                  <a:cubicBezTo>
                    <a:pt x="23878" y="4174"/>
                    <a:pt x="23923" y="4120"/>
                    <a:pt x="23968" y="4057"/>
                  </a:cubicBezTo>
                  <a:cubicBezTo>
                    <a:pt x="24140" y="3805"/>
                    <a:pt x="24221" y="3534"/>
                    <a:pt x="24311" y="3255"/>
                  </a:cubicBezTo>
                  <a:cubicBezTo>
                    <a:pt x="24311" y="3246"/>
                    <a:pt x="24320" y="3237"/>
                    <a:pt x="24320" y="3228"/>
                  </a:cubicBezTo>
                  <a:cubicBezTo>
                    <a:pt x="24329" y="3138"/>
                    <a:pt x="24266" y="3057"/>
                    <a:pt x="24176" y="3039"/>
                  </a:cubicBezTo>
                  <a:lnTo>
                    <a:pt x="24149" y="3039"/>
                  </a:lnTo>
                  <a:lnTo>
                    <a:pt x="19588" y="2317"/>
                  </a:lnTo>
                  <a:lnTo>
                    <a:pt x="15018" y="1587"/>
                  </a:lnTo>
                  <a:lnTo>
                    <a:pt x="10457" y="839"/>
                  </a:lnTo>
                  <a:cubicBezTo>
                    <a:pt x="8942" y="578"/>
                    <a:pt x="7419" y="325"/>
                    <a:pt x="5914" y="10"/>
                  </a:cubicBezTo>
                  <a:lnTo>
                    <a:pt x="58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852475" y="2004425"/>
              <a:ext cx="33600" cy="150775"/>
            </a:xfrm>
            <a:custGeom>
              <a:avLst/>
              <a:gdLst/>
              <a:ahLst/>
              <a:cxnLst/>
              <a:rect l="l" t="t" r="r" b="b"/>
              <a:pathLst>
                <a:path w="1344" h="6031" extrusionOk="0">
                  <a:moveTo>
                    <a:pt x="1154" y="0"/>
                  </a:moveTo>
                  <a:cubicBezTo>
                    <a:pt x="1046" y="0"/>
                    <a:pt x="956" y="91"/>
                    <a:pt x="947" y="199"/>
                  </a:cubicBezTo>
                  <a:cubicBezTo>
                    <a:pt x="938" y="676"/>
                    <a:pt x="893" y="1145"/>
                    <a:pt x="829" y="1614"/>
                  </a:cubicBezTo>
                  <a:cubicBezTo>
                    <a:pt x="775" y="2083"/>
                    <a:pt x="685" y="2542"/>
                    <a:pt x="604" y="3011"/>
                  </a:cubicBezTo>
                  <a:cubicBezTo>
                    <a:pt x="442" y="3939"/>
                    <a:pt x="253" y="4868"/>
                    <a:pt x="18" y="5787"/>
                  </a:cubicBezTo>
                  <a:cubicBezTo>
                    <a:pt x="18" y="5796"/>
                    <a:pt x="9" y="5805"/>
                    <a:pt x="9" y="5814"/>
                  </a:cubicBezTo>
                  <a:cubicBezTo>
                    <a:pt x="0" y="5923"/>
                    <a:pt x="81" y="6022"/>
                    <a:pt x="189" y="6031"/>
                  </a:cubicBezTo>
                  <a:cubicBezTo>
                    <a:pt x="298" y="6031"/>
                    <a:pt x="388" y="5959"/>
                    <a:pt x="397" y="5850"/>
                  </a:cubicBezTo>
                  <a:cubicBezTo>
                    <a:pt x="478" y="4904"/>
                    <a:pt x="604" y="3967"/>
                    <a:pt x="748" y="3029"/>
                  </a:cubicBezTo>
                  <a:cubicBezTo>
                    <a:pt x="820" y="2569"/>
                    <a:pt x="893" y="2101"/>
                    <a:pt x="992" y="1641"/>
                  </a:cubicBezTo>
                  <a:cubicBezTo>
                    <a:pt x="1082" y="1172"/>
                    <a:pt x="1190" y="713"/>
                    <a:pt x="1334" y="262"/>
                  </a:cubicBezTo>
                  <a:cubicBezTo>
                    <a:pt x="1343" y="244"/>
                    <a:pt x="1343" y="226"/>
                    <a:pt x="1343" y="208"/>
                  </a:cubicBezTo>
                  <a:cubicBezTo>
                    <a:pt x="1343" y="100"/>
                    <a:pt x="1262" y="9"/>
                    <a:pt x="11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928625" y="2002400"/>
              <a:ext cx="26175" cy="4300"/>
            </a:xfrm>
            <a:custGeom>
              <a:avLst/>
              <a:gdLst/>
              <a:ahLst/>
              <a:cxnLst/>
              <a:rect l="l" t="t" r="r" b="b"/>
              <a:pathLst>
                <a:path w="1047" h="172" fill="none" extrusionOk="0">
                  <a:moveTo>
                    <a:pt x="1" y="0"/>
                  </a:moveTo>
                  <a:lnTo>
                    <a:pt x="1046" y="172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897300" y="2012750"/>
              <a:ext cx="98050" cy="16475"/>
            </a:xfrm>
            <a:custGeom>
              <a:avLst/>
              <a:gdLst/>
              <a:ahLst/>
              <a:cxnLst/>
              <a:rect l="l" t="t" r="r" b="b"/>
              <a:pathLst>
                <a:path w="3922" h="659" fill="none" extrusionOk="0">
                  <a:moveTo>
                    <a:pt x="1" y="1"/>
                  </a:moveTo>
                  <a:lnTo>
                    <a:pt x="3922" y="659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40" name="Google Shape;40;p2"/>
          <p:cNvGrpSpPr/>
          <p:nvPr/>
        </p:nvGrpSpPr>
        <p:grpSpPr>
          <a:xfrm rot="-375097">
            <a:off x="1228557" y="-337843"/>
            <a:ext cx="711742" cy="1057731"/>
            <a:chOff x="6554696" y="509501"/>
            <a:chExt cx="711709" cy="793261"/>
          </a:xfrm>
        </p:grpSpPr>
        <p:sp>
          <p:nvSpPr>
            <p:cNvPr id="41" name="Google Shape;41;p2"/>
            <p:cNvSpPr/>
            <p:nvPr/>
          </p:nvSpPr>
          <p:spPr>
            <a:xfrm>
              <a:off x="6560695" y="516700"/>
              <a:ext cx="696978" cy="779230"/>
            </a:xfrm>
            <a:custGeom>
              <a:avLst/>
              <a:gdLst/>
              <a:ahLst/>
              <a:cxnLst/>
              <a:rect l="l" t="t" r="r" b="b"/>
              <a:pathLst>
                <a:path w="20913" h="23381" extrusionOk="0">
                  <a:moveTo>
                    <a:pt x="4201" y="1"/>
                  </a:moveTo>
                  <a:cubicBezTo>
                    <a:pt x="1903" y="1"/>
                    <a:pt x="28" y="1866"/>
                    <a:pt x="28" y="4165"/>
                  </a:cubicBezTo>
                  <a:lnTo>
                    <a:pt x="1" y="17073"/>
                  </a:lnTo>
                  <a:cubicBezTo>
                    <a:pt x="1" y="18903"/>
                    <a:pt x="1190" y="20516"/>
                    <a:pt x="2930" y="21057"/>
                  </a:cubicBezTo>
                  <a:lnTo>
                    <a:pt x="9736" y="23193"/>
                  </a:lnTo>
                  <a:cubicBezTo>
                    <a:pt x="10143" y="23318"/>
                    <a:pt x="10563" y="23381"/>
                    <a:pt x="10982" y="23381"/>
                  </a:cubicBezTo>
                  <a:cubicBezTo>
                    <a:pt x="11444" y="23381"/>
                    <a:pt x="11906" y="23304"/>
                    <a:pt x="12350" y="23148"/>
                  </a:cubicBezTo>
                  <a:lnTo>
                    <a:pt x="18092" y="21147"/>
                  </a:lnTo>
                  <a:cubicBezTo>
                    <a:pt x="19759" y="20570"/>
                    <a:pt x="20886" y="18993"/>
                    <a:pt x="20886" y="17217"/>
                  </a:cubicBezTo>
                  <a:lnTo>
                    <a:pt x="20913" y="4201"/>
                  </a:lnTo>
                  <a:cubicBezTo>
                    <a:pt x="20913" y="1903"/>
                    <a:pt x="19047" y="28"/>
                    <a:pt x="16748" y="28"/>
                  </a:cubicBezTo>
                  <a:lnTo>
                    <a:pt x="420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6554696" y="509501"/>
              <a:ext cx="711709" cy="793261"/>
            </a:xfrm>
            <a:custGeom>
              <a:avLst/>
              <a:gdLst/>
              <a:ahLst/>
              <a:cxnLst/>
              <a:rect l="l" t="t" r="r" b="b"/>
              <a:pathLst>
                <a:path w="21355" h="23802" extrusionOk="0">
                  <a:moveTo>
                    <a:pt x="5138" y="442"/>
                  </a:moveTo>
                  <a:lnTo>
                    <a:pt x="7572" y="451"/>
                  </a:lnTo>
                  <a:lnTo>
                    <a:pt x="12440" y="469"/>
                  </a:lnTo>
                  <a:lnTo>
                    <a:pt x="14873" y="469"/>
                  </a:lnTo>
                  <a:lnTo>
                    <a:pt x="16090" y="478"/>
                  </a:lnTo>
                  <a:cubicBezTo>
                    <a:pt x="16249" y="478"/>
                    <a:pt x="16412" y="477"/>
                    <a:pt x="16574" y="477"/>
                  </a:cubicBezTo>
                  <a:cubicBezTo>
                    <a:pt x="16817" y="477"/>
                    <a:pt x="17058" y="480"/>
                    <a:pt x="17280" y="496"/>
                  </a:cubicBezTo>
                  <a:cubicBezTo>
                    <a:pt x="17659" y="541"/>
                    <a:pt x="18037" y="622"/>
                    <a:pt x="18389" y="766"/>
                  </a:cubicBezTo>
                  <a:cubicBezTo>
                    <a:pt x="18740" y="920"/>
                    <a:pt x="19083" y="1109"/>
                    <a:pt x="19380" y="1352"/>
                  </a:cubicBezTo>
                  <a:cubicBezTo>
                    <a:pt x="19669" y="1596"/>
                    <a:pt x="19939" y="1866"/>
                    <a:pt x="20155" y="2191"/>
                  </a:cubicBezTo>
                  <a:cubicBezTo>
                    <a:pt x="20363" y="2506"/>
                    <a:pt x="20534" y="2849"/>
                    <a:pt x="20651" y="3209"/>
                  </a:cubicBezTo>
                  <a:cubicBezTo>
                    <a:pt x="20759" y="3579"/>
                    <a:pt x="20832" y="3948"/>
                    <a:pt x="20832" y="4336"/>
                  </a:cubicBezTo>
                  <a:cubicBezTo>
                    <a:pt x="20841" y="4733"/>
                    <a:pt x="20832" y="5147"/>
                    <a:pt x="20832" y="5544"/>
                  </a:cubicBezTo>
                  <a:lnTo>
                    <a:pt x="20841" y="7978"/>
                  </a:lnTo>
                  <a:lnTo>
                    <a:pt x="20850" y="12845"/>
                  </a:lnTo>
                  <a:lnTo>
                    <a:pt x="20850" y="15279"/>
                  </a:lnTo>
                  <a:lnTo>
                    <a:pt x="20850" y="16496"/>
                  </a:lnTo>
                  <a:lnTo>
                    <a:pt x="20850" y="17109"/>
                  </a:lnTo>
                  <a:lnTo>
                    <a:pt x="20859" y="17406"/>
                  </a:lnTo>
                  <a:lnTo>
                    <a:pt x="20841" y="17704"/>
                  </a:lnTo>
                  <a:cubicBezTo>
                    <a:pt x="20795" y="18470"/>
                    <a:pt x="20516" y="19218"/>
                    <a:pt x="20047" y="19831"/>
                  </a:cubicBezTo>
                  <a:cubicBezTo>
                    <a:pt x="19579" y="20453"/>
                    <a:pt x="18930" y="20921"/>
                    <a:pt x="18208" y="21183"/>
                  </a:cubicBezTo>
                  <a:lnTo>
                    <a:pt x="13602" y="22769"/>
                  </a:lnTo>
                  <a:lnTo>
                    <a:pt x="12458" y="23175"/>
                  </a:lnTo>
                  <a:cubicBezTo>
                    <a:pt x="12088" y="23292"/>
                    <a:pt x="11709" y="23364"/>
                    <a:pt x="11322" y="23382"/>
                  </a:cubicBezTo>
                  <a:cubicBezTo>
                    <a:pt x="11267" y="23385"/>
                    <a:pt x="11211" y="23386"/>
                    <a:pt x="11156" y="23386"/>
                  </a:cubicBezTo>
                  <a:cubicBezTo>
                    <a:pt x="10830" y="23386"/>
                    <a:pt x="10500" y="23342"/>
                    <a:pt x="10177" y="23265"/>
                  </a:cubicBezTo>
                  <a:cubicBezTo>
                    <a:pt x="9997" y="23211"/>
                    <a:pt x="9798" y="23148"/>
                    <a:pt x="9609" y="23085"/>
                  </a:cubicBezTo>
                  <a:lnTo>
                    <a:pt x="9023" y="22905"/>
                  </a:lnTo>
                  <a:lnTo>
                    <a:pt x="4381" y="21453"/>
                  </a:lnTo>
                  <a:lnTo>
                    <a:pt x="3218" y="21093"/>
                  </a:lnTo>
                  <a:cubicBezTo>
                    <a:pt x="2849" y="20976"/>
                    <a:pt x="2497" y="20813"/>
                    <a:pt x="2173" y="20597"/>
                  </a:cubicBezTo>
                  <a:cubicBezTo>
                    <a:pt x="1542" y="20173"/>
                    <a:pt x="1001" y="19578"/>
                    <a:pt x="676" y="18866"/>
                  </a:cubicBezTo>
                  <a:cubicBezTo>
                    <a:pt x="505" y="18515"/>
                    <a:pt x="397" y="18136"/>
                    <a:pt x="343" y="17749"/>
                  </a:cubicBezTo>
                  <a:cubicBezTo>
                    <a:pt x="298" y="17361"/>
                    <a:pt x="316" y="16955"/>
                    <a:pt x="316" y="16550"/>
                  </a:cubicBezTo>
                  <a:lnTo>
                    <a:pt x="334" y="14116"/>
                  </a:lnTo>
                  <a:lnTo>
                    <a:pt x="388" y="9248"/>
                  </a:lnTo>
                  <a:cubicBezTo>
                    <a:pt x="397" y="7626"/>
                    <a:pt x="406" y="6003"/>
                    <a:pt x="415" y="4381"/>
                  </a:cubicBezTo>
                  <a:cubicBezTo>
                    <a:pt x="424" y="3993"/>
                    <a:pt x="478" y="3606"/>
                    <a:pt x="586" y="3245"/>
                  </a:cubicBezTo>
                  <a:cubicBezTo>
                    <a:pt x="703" y="2876"/>
                    <a:pt x="866" y="2524"/>
                    <a:pt x="1082" y="2200"/>
                  </a:cubicBezTo>
                  <a:cubicBezTo>
                    <a:pt x="1298" y="1884"/>
                    <a:pt x="1551" y="1596"/>
                    <a:pt x="1848" y="1343"/>
                  </a:cubicBezTo>
                  <a:cubicBezTo>
                    <a:pt x="2155" y="1109"/>
                    <a:pt x="2479" y="902"/>
                    <a:pt x="2831" y="748"/>
                  </a:cubicBezTo>
                  <a:cubicBezTo>
                    <a:pt x="3191" y="604"/>
                    <a:pt x="3561" y="505"/>
                    <a:pt x="3948" y="460"/>
                  </a:cubicBezTo>
                  <a:cubicBezTo>
                    <a:pt x="4039" y="451"/>
                    <a:pt x="4138" y="451"/>
                    <a:pt x="4237" y="442"/>
                  </a:cubicBezTo>
                  <a:close/>
                  <a:moveTo>
                    <a:pt x="4381" y="0"/>
                  </a:moveTo>
                  <a:lnTo>
                    <a:pt x="4219" y="9"/>
                  </a:lnTo>
                  <a:cubicBezTo>
                    <a:pt x="4111" y="18"/>
                    <a:pt x="4003" y="18"/>
                    <a:pt x="3894" y="27"/>
                  </a:cubicBezTo>
                  <a:cubicBezTo>
                    <a:pt x="3471" y="81"/>
                    <a:pt x="3056" y="190"/>
                    <a:pt x="2668" y="352"/>
                  </a:cubicBezTo>
                  <a:cubicBezTo>
                    <a:pt x="2272" y="523"/>
                    <a:pt x="1911" y="748"/>
                    <a:pt x="1578" y="1019"/>
                  </a:cubicBezTo>
                  <a:cubicBezTo>
                    <a:pt x="1253" y="1289"/>
                    <a:pt x="965" y="1614"/>
                    <a:pt x="731" y="1965"/>
                  </a:cubicBezTo>
                  <a:cubicBezTo>
                    <a:pt x="496" y="2326"/>
                    <a:pt x="316" y="2713"/>
                    <a:pt x="190" y="3119"/>
                  </a:cubicBezTo>
                  <a:cubicBezTo>
                    <a:pt x="63" y="3534"/>
                    <a:pt x="9" y="3957"/>
                    <a:pt x="0" y="4381"/>
                  </a:cubicBezTo>
                  <a:cubicBezTo>
                    <a:pt x="0" y="6003"/>
                    <a:pt x="0" y="7626"/>
                    <a:pt x="9" y="9248"/>
                  </a:cubicBezTo>
                  <a:lnTo>
                    <a:pt x="54" y="14116"/>
                  </a:lnTo>
                  <a:lnTo>
                    <a:pt x="54" y="16550"/>
                  </a:lnTo>
                  <a:lnTo>
                    <a:pt x="54" y="17154"/>
                  </a:lnTo>
                  <a:cubicBezTo>
                    <a:pt x="54" y="17253"/>
                    <a:pt x="54" y="17361"/>
                    <a:pt x="63" y="17469"/>
                  </a:cubicBezTo>
                  <a:cubicBezTo>
                    <a:pt x="63" y="17568"/>
                    <a:pt x="72" y="17676"/>
                    <a:pt x="81" y="17776"/>
                  </a:cubicBezTo>
                  <a:cubicBezTo>
                    <a:pt x="127" y="18190"/>
                    <a:pt x="217" y="18605"/>
                    <a:pt x="370" y="19002"/>
                  </a:cubicBezTo>
                  <a:cubicBezTo>
                    <a:pt x="676" y="19786"/>
                    <a:pt x="1226" y="20489"/>
                    <a:pt x="1947" y="20949"/>
                  </a:cubicBezTo>
                  <a:cubicBezTo>
                    <a:pt x="2299" y="21183"/>
                    <a:pt x="2696" y="21363"/>
                    <a:pt x="3092" y="21489"/>
                  </a:cubicBezTo>
                  <a:lnTo>
                    <a:pt x="4255" y="21859"/>
                  </a:lnTo>
                  <a:lnTo>
                    <a:pt x="8897" y="23310"/>
                  </a:lnTo>
                  <a:lnTo>
                    <a:pt x="9483" y="23490"/>
                  </a:lnTo>
                  <a:cubicBezTo>
                    <a:pt x="9672" y="23554"/>
                    <a:pt x="9862" y="23617"/>
                    <a:pt x="10078" y="23671"/>
                  </a:cubicBezTo>
                  <a:cubicBezTo>
                    <a:pt x="10418" y="23761"/>
                    <a:pt x="10777" y="23801"/>
                    <a:pt x="11133" y="23801"/>
                  </a:cubicBezTo>
                  <a:cubicBezTo>
                    <a:pt x="11202" y="23801"/>
                    <a:pt x="11271" y="23800"/>
                    <a:pt x="11340" y="23797"/>
                  </a:cubicBezTo>
                  <a:cubicBezTo>
                    <a:pt x="11764" y="23779"/>
                    <a:pt x="12187" y="23698"/>
                    <a:pt x="12593" y="23563"/>
                  </a:cubicBezTo>
                  <a:lnTo>
                    <a:pt x="13738" y="23157"/>
                  </a:lnTo>
                  <a:lnTo>
                    <a:pt x="18335" y="21552"/>
                  </a:lnTo>
                  <a:cubicBezTo>
                    <a:pt x="19137" y="21273"/>
                    <a:pt x="19858" y="20759"/>
                    <a:pt x="20372" y="20083"/>
                  </a:cubicBezTo>
                  <a:cubicBezTo>
                    <a:pt x="20895" y="19407"/>
                    <a:pt x="21210" y="18578"/>
                    <a:pt x="21273" y="17731"/>
                  </a:cubicBezTo>
                  <a:lnTo>
                    <a:pt x="21282" y="17406"/>
                  </a:lnTo>
                  <a:lnTo>
                    <a:pt x="21282" y="17109"/>
                  </a:lnTo>
                  <a:lnTo>
                    <a:pt x="21291" y="16496"/>
                  </a:lnTo>
                  <a:lnTo>
                    <a:pt x="21291" y="15279"/>
                  </a:lnTo>
                  <a:lnTo>
                    <a:pt x="21309" y="12845"/>
                  </a:lnTo>
                  <a:lnTo>
                    <a:pt x="21327" y="7978"/>
                  </a:lnTo>
                  <a:lnTo>
                    <a:pt x="21345" y="5544"/>
                  </a:lnTo>
                  <a:cubicBezTo>
                    <a:pt x="21345" y="5138"/>
                    <a:pt x="21354" y="4742"/>
                    <a:pt x="21345" y="4327"/>
                  </a:cubicBezTo>
                  <a:cubicBezTo>
                    <a:pt x="21336" y="3894"/>
                    <a:pt x="21255" y="3471"/>
                    <a:pt x="21129" y="3056"/>
                  </a:cubicBezTo>
                  <a:cubicBezTo>
                    <a:pt x="20994" y="2650"/>
                    <a:pt x="20795" y="2263"/>
                    <a:pt x="20561" y="1911"/>
                  </a:cubicBezTo>
                  <a:cubicBezTo>
                    <a:pt x="20309" y="1551"/>
                    <a:pt x="20011" y="1244"/>
                    <a:pt x="19678" y="974"/>
                  </a:cubicBezTo>
                  <a:cubicBezTo>
                    <a:pt x="19344" y="694"/>
                    <a:pt x="18966" y="487"/>
                    <a:pt x="18569" y="325"/>
                  </a:cubicBezTo>
                  <a:cubicBezTo>
                    <a:pt x="18172" y="153"/>
                    <a:pt x="17749" y="72"/>
                    <a:pt x="17325" y="18"/>
                  </a:cubicBezTo>
                  <a:cubicBezTo>
                    <a:pt x="17109" y="5"/>
                    <a:pt x="16901" y="2"/>
                    <a:pt x="16698" y="2"/>
                  </a:cubicBezTo>
                  <a:cubicBezTo>
                    <a:pt x="16596" y="2"/>
                    <a:pt x="16494" y="3"/>
                    <a:pt x="16393" y="3"/>
                  </a:cubicBezTo>
                  <a:cubicBezTo>
                    <a:pt x="16292" y="3"/>
                    <a:pt x="16192" y="2"/>
                    <a:pt x="160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43" name="Google Shape;43;p2"/>
          <p:cNvGrpSpPr/>
          <p:nvPr/>
        </p:nvGrpSpPr>
        <p:grpSpPr>
          <a:xfrm rot="807122">
            <a:off x="809301" y="6278203"/>
            <a:ext cx="2497551" cy="3202541"/>
            <a:chOff x="1857000" y="3245400"/>
            <a:chExt cx="1233825" cy="1186575"/>
          </a:xfrm>
        </p:grpSpPr>
        <p:sp>
          <p:nvSpPr>
            <p:cNvPr id="44" name="Google Shape;44;p2"/>
            <p:cNvSpPr/>
            <p:nvPr/>
          </p:nvSpPr>
          <p:spPr>
            <a:xfrm>
              <a:off x="2513000" y="4148825"/>
              <a:ext cx="463125" cy="272250"/>
            </a:xfrm>
            <a:custGeom>
              <a:avLst/>
              <a:gdLst/>
              <a:ahLst/>
              <a:cxnLst/>
              <a:rect l="l" t="t" r="r" b="b"/>
              <a:pathLst>
                <a:path w="18525" h="10890" extrusionOk="0">
                  <a:moveTo>
                    <a:pt x="12728" y="1"/>
                  </a:moveTo>
                  <a:cubicBezTo>
                    <a:pt x="12377" y="28"/>
                    <a:pt x="11899" y="1641"/>
                    <a:pt x="11664" y="2065"/>
                  </a:cubicBezTo>
                  <a:cubicBezTo>
                    <a:pt x="10979" y="3318"/>
                    <a:pt x="10015" y="4435"/>
                    <a:pt x="9005" y="5418"/>
                  </a:cubicBezTo>
                  <a:cubicBezTo>
                    <a:pt x="6527" y="7843"/>
                    <a:pt x="3263" y="9754"/>
                    <a:pt x="0" y="10889"/>
                  </a:cubicBezTo>
                  <a:cubicBezTo>
                    <a:pt x="5192" y="10331"/>
                    <a:pt x="10556" y="9114"/>
                    <a:pt x="15144" y="6626"/>
                  </a:cubicBezTo>
                  <a:cubicBezTo>
                    <a:pt x="16685" y="5788"/>
                    <a:pt x="17578" y="5409"/>
                    <a:pt x="18524" y="4066"/>
                  </a:cubicBezTo>
                  <a:cubicBezTo>
                    <a:pt x="17623" y="3976"/>
                    <a:pt x="17064" y="3038"/>
                    <a:pt x="16189" y="2651"/>
                  </a:cubicBezTo>
                  <a:cubicBezTo>
                    <a:pt x="15928" y="2543"/>
                    <a:pt x="12728" y="1"/>
                    <a:pt x="127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2508725" y="4143800"/>
              <a:ext cx="474150" cy="281125"/>
            </a:xfrm>
            <a:custGeom>
              <a:avLst/>
              <a:gdLst/>
              <a:ahLst/>
              <a:cxnLst/>
              <a:rect l="l" t="t" r="r" b="b"/>
              <a:pathLst>
                <a:path w="18966" h="11245" extrusionOk="0">
                  <a:moveTo>
                    <a:pt x="12884" y="443"/>
                  </a:moveTo>
                  <a:lnTo>
                    <a:pt x="14486" y="1707"/>
                  </a:lnTo>
                  <a:lnTo>
                    <a:pt x="15351" y="2383"/>
                  </a:lnTo>
                  <a:lnTo>
                    <a:pt x="15793" y="2716"/>
                  </a:lnTo>
                  <a:lnTo>
                    <a:pt x="16018" y="2879"/>
                  </a:lnTo>
                  <a:lnTo>
                    <a:pt x="16135" y="2960"/>
                  </a:lnTo>
                  <a:lnTo>
                    <a:pt x="16198" y="2996"/>
                  </a:lnTo>
                  <a:lnTo>
                    <a:pt x="16225" y="3023"/>
                  </a:lnTo>
                  <a:lnTo>
                    <a:pt x="16279" y="3050"/>
                  </a:lnTo>
                  <a:cubicBezTo>
                    <a:pt x="16469" y="3131"/>
                    <a:pt x="16649" y="3248"/>
                    <a:pt x="16820" y="3393"/>
                  </a:cubicBezTo>
                  <a:cubicBezTo>
                    <a:pt x="16991" y="3528"/>
                    <a:pt x="17163" y="3681"/>
                    <a:pt x="17334" y="3834"/>
                  </a:cubicBezTo>
                  <a:cubicBezTo>
                    <a:pt x="17514" y="3987"/>
                    <a:pt x="17703" y="4141"/>
                    <a:pt x="17920" y="4267"/>
                  </a:cubicBezTo>
                  <a:cubicBezTo>
                    <a:pt x="18030" y="4333"/>
                    <a:pt x="18147" y="4389"/>
                    <a:pt x="18270" y="4431"/>
                  </a:cubicBezTo>
                  <a:lnTo>
                    <a:pt x="18270" y="4431"/>
                  </a:lnTo>
                  <a:cubicBezTo>
                    <a:pt x="18099" y="4651"/>
                    <a:pt x="17917" y="4859"/>
                    <a:pt x="17713" y="5051"/>
                  </a:cubicBezTo>
                  <a:cubicBezTo>
                    <a:pt x="17424" y="5321"/>
                    <a:pt x="17100" y="5565"/>
                    <a:pt x="16757" y="5790"/>
                  </a:cubicBezTo>
                  <a:cubicBezTo>
                    <a:pt x="16415" y="6007"/>
                    <a:pt x="16045" y="6214"/>
                    <a:pt x="15684" y="6412"/>
                  </a:cubicBezTo>
                  <a:cubicBezTo>
                    <a:pt x="15315" y="6619"/>
                    <a:pt x="14945" y="6818"/>
                    <a:pt x="14585" y="7016"/>
                  </a:cubicBezTo>
                  <a:cubicBezTo>
                    <a:pt x="13106" y="7791"/>
                    <a:pt x="11547" y="8413"/>
                    <a:pt x="9961" y="8927"/>
                  </a:cubicBezTo>
                  <a:cubicBezTo>
                    <a:pt x="8374" y="9450"/>
                    <a:pt x="6752" y="9846"/>
                    <a:pt x="5111" y="10180"/>
                  </a:cubicBezTo>
                  <a:cubicBezTo>
                    <a:pt x="3896" y="10420"/>
                    <a:pt x="2671" y="10616"/>
                    <a:pt x="1444" y="10775"/>
                  </a:cubicBezTo>
                  <a:lnTo>
                    <a:pt x="1444" y="10775"/>
                  </a:lnTo>
                  <a:cubicBezTo>
                    <a:pt x="2382" y="10395"/>
                    <a:pt x="3302" y="9962"/>
                    <a:pt x="4192" y="9477"/>
                  </a:cubicBezTo>
                  <a:cubicBezTo>
                    <a:pt x="5463" y="8783"/>
                    <a:pt x="6670" y="7981"/>
                    <a:pt x="7806" y="7070"/>
                  </a:cubicBezTo>
                  <a:cubicBezTo>
                    <a:pt x="8933" y="6160"/>
                    <a:pt x="9979" y="5150"/>
                    <a:pt x="10898" y="4005"/>
                  </a:cubicBezTo>
                  <a:cubicBezTo>
                    <a:pt x="11123" y="3726"/>
                    <a:pt x="11340" y="3429"/>
                    <a:pt x="11538" y="3122"/>
                  </a:cubicBezTo>
                  <a:cubicBezTo>
                    <a:pt x="11646" y="2969"/>
                    <a:pt x="11736" y="2816"/>
                    <a:pt x="11835" y="2662"/>
                  </a:cubicBezTo>
                  <a:cubicBezTo>
                    <a:pt x="11881" y="2581"/>
                    <a:pt x="11926" y="2500"/>
                    <a:pt x="11971" y="2419"/>
                  </a:cubicBezTo>
                  <a:lnTo>
                    <a:pt x="12007" y="2356"/>
                  </a:lnTo>
                  <a:lnTo>
                    <a:pt x="12043" y="2293"/>
                  </a:lnTo>
                  <a:cubicBezTo>
                    <a:pt x="12061" y="2248"/>
                    <a:pt x="12079" y="2203"/>
                    <a:pt x="12097" y="2158"/>
                  </a:cubicBezTo>
                  <a:cubicBezTo>
                    <a:pt x="12241" y="1824"/>
                    <a:pt x="12367" y="1482"/>
                    <a:pt x="12502" y="1157"/>
                  </a:cubicBezTo>
                  <a:cubicBezTo>
                    <a:pt x="12575" y="995"/>
                    <a:pt x="12647" y="833"/>
                    <a:pt x="12728" y="688"/>
                  </a:cubicBezTo>
                  <a:cubicBezTo>
                    <a:pt x="12764" y="616"/>
                    <a:pt x="12809" y="544"/>
                    <a:pt x="12854" y="481"/>
                  </a:cubicBezTo>
                  <a:cubicBezTo>
                    <a:pt x="12863" y="468"/>
                    <a:pt x="12874" y="455"/>
                    <a:pt x="12884" y="443"/>
                  </a:cubicBezTo>
                  <a:close/>
                  <a:moveTo>
                    <a:pt x="12906" y="1"/>
                  </a:moveTo>
                  <a:cubicBezTo>
                    <a:pt x="12897" y="1"/>
                    <a:pt x="12889" y="2"/>
                    <a:pt x="12881" y="3"/>
                  </a:cubicBezTo>
                  <a:cubicBezTo>
                    <a:pt x="12755" y="21"/>
                    <a:pt x="12701" y="75"/>
                    <a:pt x="12647" y="120"/>
                  </a:cubicBezTo>
                  <a:cubicBezTo>
                    <a:pt x="12602" y="157"/>
                    <a:pt x="12566" y="202"/>
                    <a:pt x="12539" y="247"/>
                  </a:cubicBezTo>
                  <a:cubicBezTo>
                    <a:pt x="12475" y="337"/>
                    <a:pt x="12421" y="418"/>
                    <a:pt x="12376" y="499"/>
                  </a:cubicBezTo>
                  <a:cubicBezTo>
                    <a:pt x="12286" y="670"/>
                    <a:pt x="12214" y="842"/>
                    <a:pt x="12142" y="1004"/>
                  </a:cubicBezTo>
                  <a:cubicBezTo>
                    <a:pt x="12007" y="1346"/>
                    <a:pt x="11881" y="1689"/>
                    <a:pt x="11745" y="2013"/>
                  </a:cubicBezTo>
                  <a:lnTo>
                    <a:pt x="11691" y="2122"/>
                  </a:lnTo>
                  <a:lnTo>
                    <a:pt x="11673" y="2176"/>
                  </a:lnTo>
                  <a:lnTo>
                    <a:pt x="11637" y="2239"/>
                  </a:lnTo>
                  <a:cubicBezTo>
                    <a:pt x="11592" y="2311"/>
                    <a:pt x="11556" y="2392"/>
                    <a:pt x="11502" y="2464"/>
                  </a:cubicBezTo>
                  <a:cubicBezTo>
                    <a:pt x="11421" y="2617"/>
                    <a:pt x="11322" y="2771"/>
                    <a:pt x="11222" y="2915"/>
                  </a:cubicBezTo>
                  <a:cubicBezTo>
                    <a:pt x="11033" y="3212"/>
                    <a:pt x="10826" y="3501"/>
                    <a:pt x="10601" y="3780"/>
                  </a:cubicBezTo>
                  <a:cubicBezTo>
                    <a:pt x="9717" y="4889"/>
                    <a:pt x="8690" y="5898"/>
                    <a:pt x="7590" y="6800"/>
                  </a:cubicBezTo>
                  <a:cubicBezTo>
                    <a:pt x="6472" y="7701"/>
                    <a:pt x="5282" y="8503"/>
                    <a:pt x="4029" y="9188"/>
                  </a:cubicBezTo>
                  <a:cubicBezTo>
                    <a:pt x="2776" y="9883"/>
                    <a:pt x="1469" y="10459"/>
                    <a:pt x="117" y="10937"/>
                  </a:cubicBezTo>
                  <a:cubicBezTo>
                    <a:pt x="45" y="10964"/>
                    <a:pt x="0" y="11027"/>
                    <a:pt x="9" y="11108"/>
                  </a:cubicBezTo>
                  <a:cubicBezTo>
                    <a:pt x="18" y="11184"/>
                    <a:pt x="89" y="11244"/>
                    <a:pt x="172" y="11244"/>
                  </a:cubicBezTo>
                  <a:cubicBezTo>
                    <a:pt x="178" y="11244"/>
                    <a:pt x="184" y="11244"/>
                    <a:pt x="189" y="11244"/>
                  </a:cubicBezTo>
                  <a:cubicBezTo>
                    <a:pt x="1857" y="11063"/>
                    <a:pt x="3525" y="10820"/>
                    <a:pt x="5174" y="10486"/>
                  </a:cubicBezTo>
                  <a:cubicBezTo>
                    <a:pt x="6824" y="10153"/>
                    <a:pt x="8455" y="9747"/>
                    <a:pt x="10060" y="9225"/>
                  </a:cubicBezTo>
                  <a:cubicBezTo>
                    <a:pt x="10456" y="9089"/>
                    <a:pt x="10862" y="8963"/>
                    <a:pt x="11250" y="8810"/>
                  </a:cubicBezTo>
                  <a:lnTo>
                    <a:pt x="11844" y="8594"/>
                  </a:lnTo>
                  <a:lnTo>
                    <a:pt x="12430" y="8359"/>
                  </a:lnTo>
                  <a:cubicBezTo>
                    <a:pt x="12818" y="8206"/>
                    <a:pt x="13206" y="8026"/>
                    <a:pt x="13593" y="7863"/>
                  </a:cubicBezTo>
                  <a:lnTo>
                    <a:pt x="14170" y="7593"/>
                  </a:lnTo>
                  <a:cubicBezTo>
                    <a:pt x="14359" y="7503"/>
                    <a:pt x="14549" y="7422"/>
                    <a:pt x="14738" y="7323"/>
                  </a:cubicBezTo>
                  <a:cubicBezTo>
                    <a:pt x="15117" y="7133"/>
                    <a:pt x="15495" y="6944"/>
                    <a:pt x="15865" y="6755"/>
                  </a:cubicBezTo>
                  <a:cubicBezTo>
                    <a:pt x="16234" y="6556"/>
                    <a:pt x="16613" y="6367"/>
                    <a:pt x="16982" y="6151"/>
                  </a:cubicBezTo>
                  <a:cubicBezTo>
                    <a:pt x="17352" y="5934"/>
                    <a:pt x="17713" y="5691"/>
                    <a:pt x="18037" y="5394"/>
                  </a:cubicBezTo>
                  <a:cubicBezTo>
                    <a:pt x="18362" y="5096"/>
                    <a:pt x="18650" y="4763"/>
                    <a:pt x="18902" y="4420"/>
                  </a:cubicBezTo>
                  <a:cubicBezTo>
                    <a:pt x="18929" y="4384"/>
                    <a:pt x="18947" y="4339"/>
                    <a:pt x="18947" y="4303"/>
                  </a:cubicBezTo>
                  <a:cubicBezTo>
                    <a:pt x="18965" y="4159"/>
                    <a:pt x="18866" y="4042"/>
                    <a:pt x="18731" y="4023"/>
                  </a:cubicBezTo>
                  <a:lnTo>
                    <a:pt x="18722" y="4023"/>
                  </a:lnTo>
                  <a:cubicBezTo>
                    <a:pt x="18533" y="3996"/>
                    <a:pt x="18352" y="3924"/>
                    <a:pt x="18172" y="3825"/>
                  </a:cubicBezTo>
                  <a:cubicBezTo>
                    <a:pt x="18001" y="3726"/>
                    <a:pt x="17821" y="3600"/>
                    <a:pt x="17640" y="3456"/>
                  </a:cubicBezTo>
                  <a:cubicBezTo>
                    <a:pt x="17460" y="3320"/>
                    <a:pt x="17280" y="3176"/>
                    <a:pt x="17082" y="3032"/>
                  </a:cubicBezTo>
                  <a:cubicBezTo>
                    <a:pt x="16892" y="2897"/>
                    <a:pt x="16685" y="2762"/>
                    <a:pt x="16451" y="2662"/>
                  </a:cubicBezTo>
                  <a:lnTo>
                    <a:pt x="16415" y="2644"/>
                  </a:lnTo>
                  <a:lnTo>
                    <a:pt x="16360" y="2608"/>
                  </a:lnTo>
                  <a:lnTo>
                    <a:pt x="16261" y="2536"/>
                  </a:lnTo>
                  <a:lnTo>
                    <a:pt x="16036" y="2374"/>
                  </a:lnTo>
                  <a:lnTo>
                    <a:pt x="15603" y="2049"/>
                  </a:lnTo>
                  <a:lnTo>
                    <a:pt x="14738" y="1391"/>
                  </a:lnTo>
                  <a:lnTo>
                    <a:pt x="13025" y="48"/>
                  </a:lnTo>
                  <a:lnTo>
                    <a:pt x="13016" y="39"/>
                  </a:lnTo>
                  <a:cubicBezTo>
                    <a:pt x="12987" y="17"/>
                    <a:pt x="12945" y="1"/>
                    <a:pt x="129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867600" y="3249925"/>
              <a:ext cx="1223225" cy="1178125"/>
            </a:xfrm>
            <a:custGeom>
              <a:avLst/>
              <a:gdLst/>
              <a:ahLst/>
              <a:cxnLst/>
              <a:rect l="l" t="t" r="r" b="b"/>
              <a:pathLst>
                <a:path w="48929" h="47125" extrusionOk="0">
                  <a:moveTo>
                    <a:pt x="2615" y="0"/>
                  </a:moveTo>
                  <a:cubicBezTo>
                    <a:pt x="1335" y="7617"/>
                    <a:pt x="541" y="15315"/>
                    <a:pt x="316" y="23049"/>
                  </a:cubicBezTo>
                  <a:cubicBezTo>
                    <a:pt x="82" y="30638"/>
                    <a:pt x="803" y="38291"/>
                    <a:pt x="100" y="45863"/>
                  </a:cubicBezTo>
                  <a:cubicBezTo>
                    <a:pt x="100" y="45944"/>
                    <a:pt x="55" y="45998"/>
                    <a:pt x="1" y="46025"/>
                  </a:cubicBezTo>
                  <a:cubicBezTo>
                    <a:pt x="5231" y="46886"/>
                    <a:pt x="10526" y="47124"/>
                    <a:pt x="15820" y="47124"/>
                  </a:cubicBezTo>
                  <a:cubicBezTo>
                    <a:pt x="17678" y="47124"/>
                    <a:pt x="19536" y="47095"/>
                    <a:pt x="21391" y="47053"/>
                  </a:cubicBezTo>
                  <a:cubicBezTo>
                    <a:pt x="22815" y="47017"/>
                    <a:pt x="24257" y="46963"/>
                    <a:pt x="25708" y="46863"/>
                  </a:cubicBezTo>
                  <a:cubicBezTo>
                    <a:pt x="31351" y="45601"/>
                    <a:pt x="37354" y="42402"/>
                    <a:pt x="38589" y="36633"/>
                  </a:cubicBezTo>
                  <a:cubicBezTo>
                    <a:pt x="38618" y="36502"/>
                    <a:pt x="38725" y="36441"/>
                    <a:pt x="38838" y="36441"/>
                  </a:cubicBezTo>
                  <a:cubicBezTo>
                    <a:pt x="38935" y="36441"/>
                    <a:pt x="39036" y="36486"/>
                    <a:pt x="39094" y="36570"/>
                  </a:cubicBezTo>
                  <a:cubicBezTo>
                    <a:pt x="40374" y="38517"/>
                    <a:pt x="42222" y="39634"/>
                    <a:pt x="44502" y="39941"/>
                  </a:cubicBezTo>
                  <a:cubicBezTo>
                    <a:pt x="47396" y="35452"/>
                    <a:pt x="47197" y="28520"/>
                    <a:pt x="47585" y="23599"/>
                  </a:cubicBezTo>
                  <a:cubicBezTo>
                    <a:pt x="48135" y="16631"/>
                    <a:pt x="48928" y="9645"/>
                    <a:pt x="48468" y="2668"/>
                  </a:cubicBezTo>
                  <a:cubicBezTo>
                    <a:pt x="33280" y="54"/>
                    <a:pt x="17929" y="1352"/>
                    <a:pt x="2642" y="9"/>
                  </a:cubicBezTo>
                  <a:cubicBezTo>
                    <a:pt x="2633" y="0"/>
                    <a:pt x="2624" y="0"/>
                    <a:pt x="26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857000" y="3245400"/>
              <a:ext cx="1232000" cy="1186575"/>
            </a:xfrm>
            <a:custGeom>
              <a:avLst/>
              <a:gdLst/>
              <a:ahLst/>
              <a:cxnLst/>
              <a:rect l="l" t="t" r="r" b="b"/>
              <a:pathLst>
                <a:path w="49280" h="47463" extrusionOk="0">
                  <a:moveTo>
                    <a:pt x="3133" y="33"/>
                  </a:moveTo>
                  <a:lnTo>
                    <a:pt x="3147" y="37"/>
                  </a:lnTo>
                  <a:cubicBezTo>
                    <a:pt x="3142" y="37"/>
                    <a:pt x="3138" y="35"/>
                    <a:pt x="3133" y="33"/>
                  </a:cubicBezTo>
                  <a:close/>
                  <a:moveTo>
                    <a:pt x="3174" y="372"/>
                  </a:moveTo>
                  <a:cubicBezTo>
                    <a:pt x="10770" y="1029"/>
                    <a:pt x="18401" y="1047"/>
                    <a:pt x="26015" y="1227"/>
                  </a:cubicBezTo>
                  <a:cubicBezTo>
                    <a:pt x="29837" y="1317"/>
                    <a:pt x="33668" y="1443"/>
                    <a:pt x="37481" y="1714"/>
                  </a:cubicBezTo>
                  <a:lnTo>
                    <a:pt x="40338" y="1948"/>
                  </a:lnTo>
                  <a:lnTo>
                    <a:pt x="43187" y="2245"/>
                  </a:lnTo>
                  <a:lnTo>
                    <a:pt x="46026" y="2606"/>
                  </a:lnTo>
                  <a:cubicBezTo>
                    <a:pt x="46927" y="2750"/>
                    <a:pt x="47829" y="2867"/>
                    <a:pt x="48739" y="2985"/>
                  </a:cubicBezTo>
                  <a:cubicBezTo>
                    <a:pt x="48730" y="3354"/>
                    <a:pt x="48730" y="3697"/>
                    <a:pt x="48739" y="4048"/>
                  </a:cubicBezTo>
                  <a:lnTo>
                    <a:pt x="48766" y="5211"/>
                  </a:lnTo>
                  <a:cubicBezTo>
                    <a:pt x="48784" y="5995"/>
                    <a:pt x="48793" y="6779"/>
                    <a:pt x="48784" y="7564"/>
                  </a:cubicBezTo>
                  <a:cubicBezTo>
                    <a:pt x="48766" y="9132"/>
                    <a:pt x="48721" y="10700"/>
                    <a:pt x="48631" y="12269"/>
                  </a:cubicBezTo>
                  <a:cubicBezTo>
                    <a:pt x="48478" y="15415"/>
                    <a:pt x="48207" y="18542"/>
                    <a:pt x="47955" y="21688"/>
                  </a:cubicBezTo>
                  <a:cubicBezTo>
                    <a:pt x="47892" y="22473"/>
                    <a:pt x="47829" y="23257"/>
                    <a:pt x="47775" y="24041"/>
                  </a:cubicBezTo>
                  <a:cubicBezTo>
                    <a:pt x="47721" y="24834"/>
                    <a:pt x="47676" y="25618"/>
                    <a:pt x="47639" y="26403"/>
                  </a:cubicBezTo>
                  <a:cubicBezTo>
                    <a:pt x="47558" y="27980"/>
                    <a:pt x="47486" y="29548"/>
                    <a:pt x="47333" y="31108"/>
                  </a:cubicBezTo>
                  <a:cubicBezTo>
                    <a:pt x="47180" y="32667"/>
                    <a:pt x="46954" y="34218"/>
                    <a:pt x="46567" y="35732"/>
                  </a:cubicBezTo>
                  <a:cubicBezTo>
                    <a:pt x="46188" y="37213"/>
                    <a:pt x="45645" y="38651"/>
                    <a:pt x="44846" y="39944"/>
                  </a:cubicBezTo>
                  <a:lnTo>
                    <a:pt x="44846" y="39944"/>
                  </a:lnTo>
                  <a:cubicBezTo>
                    <a:pt x="43883" y="39803"/>
                    <a:pt x="42948" y="39509"/>
                    <a:pt x="42105" y="39022"/>
                  </a:cubicBezTo>
                  <a:cubicBezTo>
                    <a:pt x="41240" y="38526"/>
                    <a:pt x="40482" y="37832"/>
                    <a:pt x="39887" y="37021"/>
                  </a:cubicBezTo>
                  <a:lnTo>
                    <a:pt x="39671" y="36714"/>
                  </a:lnTo>
                  <a:lnTo>
                    <a:pt x="39644" y="36669"/>
                  </a:lnTo>
                  <a:cubicBezTo>
                    <a:pt x="39635" y="36660"/>
                    <a:pt x="39617" y="36633"/>
                    <a:pt x="39608" y="36615"/>
                  </a:cubicBezTo>
                  <a:cubicBezTo>
                    <a:pt x="39572" y="36579"/>
                    <a:pt x="39527" y="36552"/>
                    <a:pt x="39491" y="36525"/>
                  </a:cubicBezTo>
                  <a:cubicBezTo>
                    <a:pt x="39416" y="36488"/>
                    <a:pt x="39341" y="36469"/>
                    <a:pt x="39260" y="36469"/>
                  </a:cubicBezTo>
                  <a:cubicBezTo>
                    <a:pt x="39244" y="36469"/>
                    <a:pt x="39228" y="36470"/>
                    <a:pt x="39211" y="36471"/>
                  </a:cubicBezTo>
                  <a:cubicBezTo>
                    <a:pt x="39112" y="36480"/>
                    <a:pt x="39013" y="36534"/>
                    <a:pt x="38941" y="36615"/>
                  </a:cubicBezTo>
                  <a:cubicBezTo>
                    <a:pt x="38905" y="36660"/>
                    <a:pt x="38887" y="36705"/>
                    <a:pt x="38869" y="36760"/>
                  </a:cubicBezTo>
                  <a:cubicBezTo>
                    <a:pt x="38860" y="36787"/>
                    <a:pt x="38860" y="36796"/>
                    <a:pt x="38860" y="36814"/>
                  </a:cubicBezTo>
                  <a:lnTo>
                    <a:pt x="38842" y="36859"/>
                  </a:lnTo>
                  <a:lnTo>
                    <a:pt x="38761" y="37228"/>
                  </a:lnTo>
                  <a:cubicBezTo>
                    <a:pt x="38626" y="37715"/>
                    <a:pt x="38463" y="38193"/>
                    <a:pt x="38256" y="38652"/>
                  </a:cubicBezTo>
                  <a:cubicBezTo>
                    <a:pt x="38058" y="39112"/>
                    <a:pt x="37823" y="39563"/>
                    <a:pt x="37544" y="39987"/>
                  </a:cubicBezTo>
                  <a:cubicBezTo>
                    <a:pt x="37273" y="40410"/>
                    <a:pt x="36976" y="40825"/>
                    <a:pt x="36652" y="41203"/>
                  </a:cubicBezTo>
                  <a:cubicBezTo>
                    <a:pt x="35344" y="42754"/>
                    <a:pt x="33650" y="43953"/>
                    <a:pt x="31838" y="44872"/>
                  </a:cubicBezTo>
                  <a:cubicBezTo>
                    <a:pt x="30026" y="45782"/>
                    <a:pt x="28079" y="46449"/>
                    <a:pt x="26096" y="46891"/>
                  </a:cubicBezTo>
                  <a:lnTo>
                    <a:pt x="26123" y="46891"/>
                  </a:lnTo>
                  <a:cubicBezTo>
                    <a:pt x="23978" y="46972"/>
                    <a:pt x="21842" y="47098"/>
                    <a:pt x="19687" y="47117"/>
                  </a:cubicBezTo>
                  <a:cubicBezTo>
                    <a:pt x="18556" y="47136"/>
                    <a:pt x="17424" y="47147"/>
                    <a:pt x="16292" y="47147"/>
                  </a:cubicBezTo>
                  <a:cubicBezTo>
                    <a:pt x="15279" y="47147"/>
                    <a:pt x="14265" y="47138"/>
                    <a:pt x="13251" y="47117"/>
                  </a:cubicBezTo>
                  <a:cubicBezTo>
                    <a:pt x="11106" y="47071"/>
                    <a:pt x="8970" y="46981"/>
                    <a:pt x="6833" y="46810"/>
                  </a:cubicBezTo>
                  <a:cubicBezTo>
                    <a:pt x="4777" y="46645"/>
                    <a:pt x="2720" y="46413"/>
                    <a:pt x="687" y="46091"/>
                  </a:cubicBezTo>
                  <a:lnTo>
                    <a:pt x="687" y="46091"/>
                  </a:lnTo>
                  <a:cubicBezTo>
                    <a:pt x="694" y="46042"/>
                    <a:pt x="686" y="46024"/>
                    <a:pt x="695" y="45990"/>
                  </a:cubicBezTo>
                  <a:lnTo>
                    <a:pt x="704" y="45900"/>
                  </a:lnTo>
                  <a:lnTo>
                    <a:pt x="731" y="45539"/>
                  </a:lnTo>
                  <a:lnTo>
                    <a:pt x="785" y="44818"/>
                  </a:lnTo>
                  <a:cubicBezTo>
                    <a:pt x="830" y="44340"/>
                    <a:pt x="848" y="43853"/>
                    <a:pt x="884" y="43376"/>
                  </a:cubicBezTo>
                  <a:cubicBezTo>
                    <a:pt x="902" y="42898"/>
                    <a:pt x="920" y="42411"/>
                    <a:pt x="947" y="41934"/>
                  </a:cubicBezTo>
                  <a:lnTo>
                    <a:pt x="983" y="40482"/>
                  </a:lnTo>
                  <a:cubicBezTo>
                    <a:pt x="1020" y="38553"/>
                    <a:pt x="1001" y="36624"/>
                    <a:pt x="974" y="34704"/>
                  </a:cubicBezTo>
                  <a:cubicBezTo>
                    <a:pt x="911" y="30846"/>
                    <a:pt x="785" y="26998"/>
                    <a:pt x="902" y="23158"/>
                  </a:cubicBezTo>
                  <a:cubicBezTo>
                    <a:pt x="1135" y="15524"/>
                    <a:pt x="1919" y="7908"/>
                    <a:pt x="3174" y="372"/>
                  </a:cubicBezTo>
                  <a:close/>
                  <a:moveTo>
                    <a:pt x="2894" y="1"/>
                  </a:moveTo>
                  <a:lnTo>
                    <a:pt x="2867" y="145"/>
                  </a:lnTo>
                  <a:cubicBezTo>
                    <a:pt x="1587" y="7753"/>
                    <a:pt x="803" y="15442"/>
                    <a:pt x="569" y="23149"/>
                  </a:cubicBezTo>
                  <a:cubicBezTo>
                    <a:pt x="452" y="27007"/>
                    <a:pt x="578" y="30855"/>
                    <a:pt x="641" y="34704"/>
                  </a:cubicBezTo>
                  <a:cubicBezTo>
                    <a:pt x="677" y="36633"/>
                    <a:pt x="695" y="38553"/>
                    <a:pt x="659" y="40473"/>
                  </a:cubicBezTo>
                  <a:lnTo>
                    <a:pt x="614" y="41916"/>
                  </a:lnTo>
                  <a:cubicBezTo>
                    <a:pt x="596" y="42402"/>
                    <a:pt x="578" y="42880"/>
                    <a:pt x="551" y="43358"/>
                  </a:cubicBezTo>
                  <a:cubicBezTo>
                    <a:pt x="524" y="43835"/>
                    <a:pt x="506" y="44313"/>
                    <a:pt x="461" y="44800"/>
                  </a:cubicBezTo>
                  <a:lnTo>
                    <a:pt x="407" y="45512"/>
                  </a:lnTo>
                  <a:lnTo>
                    <a:pt x="380" y="45873"/>
                  </a:lnTo>
                  <a:lnTo>
                    <a:pt x="361" y="46035"/>
                  </a:lnTo>
                  <a:cubicBezTo>
                    <a:pt x="361" y="46053"/>
                    <a:pt x="361" y="46062"/>
                    <a:pt x="334" y="46071"/>
                  </a:cubicBezTo>
                  <a:lnTo>
                    <a:pt x="1" y="46305"/>
                  </a:lnTo>
                  <a:lnTo>
                    <a:pt x="398" y="46368"/>
                  </a:lnTo>
                  <a:cubicBezTo>
                    <a:pt x="2525" y="46711"/>
                    <a:pt x="4661" y="46963"/>
                    <a:pt x="6806" y="47135"/>
                  </a:cubicBezTo>
                  <a:cubicBezTo>
                    <a:pt x="8952" y="47306"/>
                    <a:pt x="11097" y="47387"/>
                    <a:pt x="13251" y="47432"/>
                  </a:cubicBezTo>
                  <a:cubicBezTo>
                    <a:pt x="14265" y="47453"/>
                    <a:pt x="15281" y="47463"/>
                    <a:pt x="16296" y="47463"/>
                  </a:cubicBezTo>
                  <a:cubicBezTo>
                    <a:pt x="17430" y="47463"/>
                    <a:pt x="18565" y="47451"/>
                    <a:pt x="19696" y="47432"/>
                  </a:cubicBezTo>
                  <a:cubicBezTo>
                    <a:pt x="21842" y="47414"/>
                    <a:pt x="23996" y="47288"/>
                    <a:pt x="26141" y="47207"/>
                  </a:cubicBezTo>
                  <a:lnTo>
                    <a:pt x="26150" y="47207"/>
                  </a:lnTo>
                  <a:lnTo>
                    <a:pt x="26168" y="47198"/>
                  </a:lnTo>
                  <a:cubicBezTo>
                    <a:pt x="28178" y="46747"/>
                    <a:pt x="30143" y="46080"/>
                    <a:pt x="31982" y="45151"/>
                  </a:cubicBezTo>
                  <a:cubicBezTo>
                    <a:pt x="33821" y="44214"/>
                    <a:pt x="35543" y="42997"/>
                    <a:pt x="36886" y="41411"/>
                  </a:cubicBezTo>
                  <a:cubicBezTo>
                    <a:pt x="37228" y="41014"/>
                    <a:pt x="37535" y="40590"/>
                    <a:pt x="37805" y="40149"/>
                  </a:cubicBezTo>
                  <a:cubicBezTo>
                    <a:pt x="38094" y="39716"/>
                    <a:pt x="38328" y="39247"/>
                    <a:pt x="38544" y="38779"/>
                  </a:cubicBezTo>
                  <a:cubicBezTo>
                    <a:pt x="38761" y="38301"/>
                    <a:pt x="38914" y="37805"/>
                    <a:pt x="39058" y="37300"/>
                  </a:cubicBezTo>
                  <a:lnTo>
                    <a:pt x="39148" y="36922"/>
                  </a:lnTo>
                  <a:lnTo>
                    <a:pt x="39157" y="36877"/>
                  </a:lnTo>
                  <a:cubicBezTo>
                    <a:pt x="39166" y="36868"/>
                    <a:pt x="39166" y="36841"/>
                    <a:pt x="39166" y="36841"/>
                  </a:cubicBezTo>
                  <a:cubicBezTo>
                    <a:pt x="39175" y="36832"/>
                    <a:pt x="39175" y="36814"/>
                    <a:pt x="39184" y="36814"/>
                  </a:cubicBezTo>
                  <a:cubicBezTo>
                    <a:pt x="39193" y="36796"/>
                    <a:pt x="39220" y="36787"/>
                    <a:pt x="39248" y="36778"/>
                  </a:cubicBezTo>
                  <a:cubicBezTo>
                    <a:pt x="39275" y="36778"/>
                    <a:pt x="39311" y="36787"/>
                    <a:pt x="39338" y="36796"/>
                  </a:cubicBezTo>
                  <a:cubicBezTo>
                    <a:pt x="39356" y="36805"/>
                    <a:pt x="39365" y="36814"/>
                    <a:pt x="39374" y="36823"/>
                  </a:cubicBezTo>
                  <a:lnTo>
                    <a:pt x="39392" y="36841"/>
                  </a:lnTo>
                  <a:lnTo>
                    <a:pt x="39419" y="36886"/>
                  </a:lnTo>
                  <a:lnTo>
                    <a:pt x="39644" y="37201"/>
                  </a:lnTo>
                  <a:cubicBezTo>
                    <a:pt x="40266" y="38040"/>
                    <a:pt x="41041" y="38770"/>
                    <a:pt x="41952" y="39292"/>
                  </a:cubicBezTo>
                  <a:cubicBezTo>
                    <a:pt x="42862" y="39824"/>
                    <a:pt x="43872" y="40140"/>
                    <a:pt x="44908" y="40284"/>
                  </a:cubicBezTo>
                  <a:lnTo>
                    <a:pt x="45007" y="40293"/>
                  </a:lnTo>
                  <a:lnTo>
                    <a:pt x="45061" y="40212"/>
                  </a:lnTo>
                  <a:cubicBezTo>
                    <a:pt x="45927" y="38860"/>
                    <a:pt x="46495" y="37354"/>
                    <a:pt x="46900" y="35822"/>
                  </a:cubicBezTo>
                  <a:cubicBezTo>
                    <a:pt x="47297" y="34281"/>
                    <a:pt x="47540" y="32712"/>
                    <a:pt x="47712" y="31144"/>
                  </a:cubicBezTo>
                  <a:cubicBezTo>
                    <a:pt x="47874" y="29575"/>
                    <a:pt x="47964" y="27998"/>
                    <a:pt x="48054" y="26430"/>
                  </a:cubicBezTo>
                  <a:cubicBezTo>
                    <a:pt x="48099" y="25636"/>
                    <a:pt x="48144" y="24852"/>
                    <a:pt x="48207" y="24077"/>
                  </a:cubicBezTo>
                  <a:cubicBezTo>
                    <a:pt x="48261" y="23293"/>
                    <a:pt x="48334" y="22509"/>
                    <a:pt x="48406" y="21724"/>
                  </a:cubicBezTo>
                  <a:cubicBezTo>
                    <a:pt x="48667" y="18588"/>
                    <a:pt x="48965" y="15451"/>
                    <a:pt x="49145" y="12296"/>
                  </a:cubicBezTo>
                  <a:cubicBezTo>
                    <a:pt x="49217" y="10727"/>
                    <a:pt x="49280" y="9141"/>
                    <a:pt x="49280" y="7564"/>
                  </a:cubicBezTo>
                  <a:cubicBezTo>
                    <a:pt x="49280" y="6779"/>
                    <a:pt x="49262" y="5986"/>
                    <a:pt x="49235" y="5193"/>
                  </a:cubicBezTo>
                  <a:lnTo>
                    <a:pt x="49208" y="4607"/>
                  </a:lnTo>
                  <a:lnTo>
                    <a:pt x="49199" y="4310"/>
                  </a:lnTo>
                  <a:lnTo>
                    <a:pt x="49190" y="4165"/>
                  </a:lnTo>
                  <a:lnTo>
                    <a:pt x="49181" y="4003"/>
                  </a:lnTo>
                  <a:cubicBezTo>
                    <a:pt x="49154" y="3561"/>
                    <a:pt x="49109" y="3120"/>
                    <a:pt x="49055" y="2705"/>
                  </a:cubicBezTo>
                  <a:cubicBezTo>
                    <a:pt x="48081" y="2525"/>
                    <a:pt x="47081" y="2345"/>
                    <a:pt x="46089" y="2200"/>
                  </a:cubicBezTo>
                  <a:lnTo>
                    <a:pt x="43232" y="1840"/>
                  </a:lnTo>
                  <a:lnTo>
                    <a:pt x="40374" y="1551"/>
                  </a:lnTo>
                  <a:lnTo>
                    <a:pt x="37508" y="1317"/>
                  </a:lnTo>
                  <a:cubicBezTo>
                    <a:pt x="33686" y="1056"/>
                    <a:pt x="29855" y="938"/>
                    <a:pt x="26024" y="857"/>
                  </a:cubicBezTo>
                  <a:cubicBezTo>
                    <a:pt x="22193" y="776"/>
                    <a:pt x="18362" y="731"/>
                    <a:pt x="14540" y="632"/>
                  </a:cubicBezTo>
                  <a:cubicBezTo>
                    <a:pt x="10726" y="524"/>
                    <a:pt x="6903" y="353"/>
                    <a:pt x="3107" y="21"/>
                  </a:cubicBezTo>
                  <a:lnTo>
                    <a:pt x="3107" y="21"/>
                  </a:lnTo>
                  <a:cubicBezTo>
                    <a:pt x="3091" y="15"/>
                    <a:pt x="3070" y="10"/>
                    <a:pt x="3039" y="10"/>
                  </a:cubicBezTo>
                  <a:lnTo>
                    <a:pt x="28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A67A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50" name="Google Shape;50;p2"/>
          <p:cNvSpPr/>
          <p:nvPr/>
        </p:nvSpPr>
        <p:spPr>
          <a:xfrm rot="-381518">
            <a:off x="1317431" y="-194975"/>
            <a:ext cx="102933" cy="734988"/>
          </a:xfrm>
          <a:prstGeom prst="roundRect">
            <a:avLst>
              <a:gd name="adj" fmla="val 50000"/>
            </a:avLst>
          </a:prstGeom>
          <a:solidFill>
            <a:schemeClr val="lt2">
              <a:alpha val="47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0248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/>
          <p:nvPr/>
        </p:nvSpPr>
        <p:spPr>
          <a:xfrm>
            <a:off x="8740344" y="2373797"/>
            <a:ext cx="20479" cy="77932"/>
          </a:xfrm>
          <a:custGeom>
            <a:avLst/>
            <a:gdLst/>
            <a:ahLst/>
            <a:cxnLst/>
            <a:rect l="l" t="t" r="r" b="b"/>
            <a:pathLst>
              <a:path w="488" h="1403" extrusionOk="0">
                <a:moveTo>
                  <a:pt x="249" y="0"/>
                </a:moveTo>
                <a:cubicBezTo>
                  <a:pt x="193" y="0"/>
                  <a:pt x="139" y="35"/>
                  <a:pt x="118" y="90"/>
                </a:cubicBezTo>
                <a:cubicBezTo>
                  <a:pt x="73" y="190"/>
                  <a:pt x="46" y="289"/>
                  <a:pt x="28" y="397"/>
                </a:cubicBezTo>
                <a:cubicBezTo>
                  <a:pt x="19" y="442"/>
                  <a:pt x="1" y="496"/>
                  <a:pt x="19" y="541"/>
                </a:cubicBezTo>
                <a:cubicBezTo>
                  <a:pt x="19" y="559"/>
                  <a:pt x="28" y="568"/>
                  <a:pt x="37" y="586"/>
                </a:cubicBezTo>
                <a:cubicBezTo>
                  <a:pt x="64" y="595"/>
                  <a:pt x="145" y="613"/>
                  <a:pt x="145" y="622"/>
                </a:cubicBezTo>
                <a:cubicBezTo>
                  <a:pt x="145" y="631"/>
                  <a:pt x="100" y="649"/>
                  <a:pt x="73" y="658"/>
                </a:cubicBezTo>
                <a:cubicBezTo>
                  <a:pt x="37" y="667"/>
                  <a:pt x="46" y="685"/>
                  <a:pt x="46" y="694"/>
                </a:cubicBezTo>
                <a:cubicBezTo>
                  <a:pt x="37" y="902"/>
                  <a:pt x="46" y="1100"/>
                  <a:pt x="109" y="1307"/>
                </a:cubicBezTo>
                <a:cubicBezTo>
                  <a:pt x="118" y="1343"/>
                  <a:pt x="154" y="1379"/>
                  <a:pt x="190" y="1397"/>
                </a:cubicBezTo>
                <a:cubicBezTo>
                  <a:pt x="203" y="1401"/>
                  <a:pt x="215" y="1402"/>
                  <a:pt x="228" y="1402"/>
                </a:cubicBezTo>
                <a:cubicBezTo>
                  <a:pt x="289" y="1402"/>
                  <a:pt x="348" y="1367"/>
                  <a:pt x="371" y="1307"/>
                </a:cubicBezTo>
                <a:cubicBezTo>
                  <a:pt x="434" y="1109"/>
                  <a:pt x="443" y="902"/>
                  <a:pt x="443" y="703"/>
                </a:cubicBezTo>
                <a:cubicBezTo>
                  <a:pt x="443" y="685"/>
                  <a:pt x="452" y="676"/>
                  <a:pt x="416" y="658"/>
                </a:cubicBezTo>
                <a:cubicBezTo>
                  <a:pt x="389" y="649"/>
                  <a:pt x="344" y="640"/>
                  <a:pt x="344" y="622"/>
                </a:cubicBezTo>
                <a:cubicBezTo>
                  <a:pt x="344" y="613"/>
                  <a:pt x="425" y="595"/>
                  <a:pt x="443" y="586"/>
                </a:cubicBezTo>
                <a:cubicBezTo>
                  <a:pt x="461" y="577"/>
                  <a:pt x="470" y="559"/>
                  <a:pt x="470" y="550"/>
                </a:cubicBezTo>
                <a:cubicBezTo>
                  <a:pt x="488" y="496"/>
                  <a:pt x="470" y="451"/>
                  <a:pt x="461" y="397"/>
                </a:cubicBezTo>
                <a:cubicBezTo>
                  <a:pt x="443" y="298"/>
                  <a:pt x="416" y="190"/>
                  <a:pt x="380" y="90"/>
                </a:cubicBezTo>
                <a:cubicBezTo>
                  <a:pt x="362" y="54"/>
                  <a:pt x="335" y="27"/>
                  <a:pt x="298" y="9"/>
                </a:cubicBezTo>
                <a:cubicBezTo>
                  <a:pt x="282" y="3"/>
                  <a:pt x="266" y="0"/>
                  <a:pt x="24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  <p:grpSp>
        <p:nvGrpSpPr>
          <p:cNvPr id="55" name="Google Shape;55;p4"/>
          <p:cNvGrpSpPr/>
          <p:nvPr/>
        </p:nvGrpSpPr>
        <p:grpSpPr>
          <a:xfrm>
            <a:off x="-1700" y="439"/>
            <a:ext cx="9147400" cy="6857124"/>
            <a:chOff x="238125" y="854700"/>
            <a:chExt cx="7142500" cy="4015650"/>
          </a:xfrm>
        </p:grpSpPr>
        <p:sp>
          <p:nvSpPr>
            <p:cNvPr id="56" name="Google Shape;56;p4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78" name="Google Shape;78;p4"/>
          <p:cNvSpPr txBox="1">
            <a:spLocks noGrp="1"/>
          </p:cNvSpPr>
          <p:nvPr>
            <p:ph type="title"/>
          </p:nvPr>
        </p:nvSpPr>
        <p:spPr>
          <a:xfrm>
            <a:off x="720000" y="720000"/>
            <a:ext cx="7704000" cy="4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9" name="Google Shape;79;p4"/>
          <p:cNvSpPr txBox="1">
            <a:spLocks noGrp="1"/>
          </p:cNvSpPr>
          <p:nvPr>
            <p:ph type="body" idx="1"/>
          </p:nvPr>
        </p:nvSpPr>
        <p:spPr>
          <a:xfrm>
            <a:off x="720000" y="1662565"/>
            <a:ext cx="7704000" cy="45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1pPr>
            <a:lvl2pPr marL="914400" lvl="1" indent="-3048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63712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" name="Google Shape;340;p13"/>
          <p:cNvGrpSpPr/>
          <p:nvPr/>
        </p:nvGrpSpPr>
        <p:grpSpPr>
          <a:xfrm>
            <a:off x="-1700" y="439"/>
            <a:ext cx="9147400" cy="6857124"/>
            <a:chOff x="238125" y="854700"/>
            <a:chExt cx="7142500" cy="4015650"/>
          </a:xfrm>
        </p:grpSpPr>
        <p:sp>
          <p:nvSpPr>
            <p:cNvPr id="341" name="Google Shape;341;p13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3" name="Google Shape;343;p13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4" name="Google Shape;344;p13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5" name="Google Shape;345;p13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6" name="Google Shape;346;p13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7" name="Google Shape;347;p13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8" name="Google Shape;348;p13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0" name="Google Shape;350;p13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2" name="Google Shape;352;p13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5" name="Google Shape;355;p13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6" name="Google Shape;356;p13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7" name="Google Shape;357;p13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8" name="Google Shape;358;p13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359" name="Google Shape;359;p13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360" name="Google Shape;360;p13"/>
          <p:cNvSpPr txBox="1">
            <a:spLocks noGrp="1"/>
          </p:cNvSpPr>
          <p:nvPr>
            <p:ph type="title"/>
          </p:nvPr>
        </p:nvSpPr>
        <p:spPr>
          <a:xfrm>
            <a:off x="1061575" y="1828033"/>
            <a:ext cx="2808000" cy="1007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1" name="Google Shape;361;p13"/>
          <p:cNvSpPr txBox="1">
            <a:spLocks noGrp="1"/>
          </p:cNvSpPr>
          <p:nvPr>
            <p:ph type="body" idx="1"/>
          </p:nvPr>
        </p:nvSpPr>
        <p:spPr>
          <a:xfrm>
            <a:off x="1061575" y="3491967"/>
            <a:ext cx="2808000" cy="153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362" name="Google Shape;362;p13"/>
          <p:cNvCxnSpPr/>
          <p:nvPr/>
        </p:nvCxnSpPr>
        <p:spPr>
          <a:xfrm>
            <a:off x="-62550" y="720000"/>
            <a:ext cx="9269100" cy="0"/>
          </a:xfrm>
          <a:prstGeom prst="straightConnector1">
            <a:avLst/>
          </a:prstGeom>
          <a:noFill/>
          <a:ln w="9525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3" name="Google Shape;363;p13"/>
          <p:cNvSpPr/>
          <p:nvPr/>
        </p:nvSpPr>
        <p:spPr>
          <a:xfrm>
            <a:off x="-14550" y="6681100"/>
            <a:ext cx="9160200" cy="2084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8612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Google Shape;472;p17"/>
          <p:cNvGrpSpPr/>
          <p:nvPr/>
        </p:nvGrpSpPr>
        <p:grpSpPr>
          <a:xfrm>
            <a:off x="-1700" y="439"/>
            <a:ext cx="9147400" cy="6857124"/>
            <a:chOff x="238125" y="854700"/>
            <a:chExt cx="7142500" cy="4015650"/>
          </a:xfrm>
        </p:grpSpPr>
        <p:sp>
          <p:nvSpPr>
            <p:cNvPr id="473" name="Google Shape;473;p17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4" name="Google Shape;474;p17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5" name="Google Shape;475;p17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6" name="Google Shape;476;p17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7" name="Google Shape;477;p17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8" name="Google Shape;478;p17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9" name="Google Shape;479;p17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0" name="Google Shape;480;p17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1" name="Google Shape;481;p17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2" name="Google Shape;482;p17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3" name="Google Shape;483;p17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4" name="Google Shape;484;p17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5" name="Google Shape;485;p17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6" name="Google Shape;486;p17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7" name="Google Shape;487;p17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8" name="Google Shape;488;p17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9" name="Google Shape;489;p17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0" name="Google Shape;490;p17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1" name="Google Shape;491;p17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2" name="Google Shape;492;p17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3" name="Google Shape;493;p17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4" name="Google Shape;494;p17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495" name="Google Shape;495;p17"/>
          <p:cNvSpPr txBox="1">
            <a:spLocks noGrp="1"/>
          </p:cNvSpPr>
          <p:nvPr>
            <p:ph type="subTitle" idx="1"/>
          </p:nvPr>
        </p:nvSpPr>
        <p:spPr>
          <a:xfrm>
            <a:off x="3117150" y="4864317"/>
            <a:ext cx="2909700" cy="120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96" name="Google Shape;496;p17"/>
          <p:cNvSpPr txBox="1">
            <a:spLocks noGrp="1"/>
          </p:cNvSpPr>
          <p:nvPr>
            <p:ph type="title"/>
          </p:nvPr>
        </p:nvSpPr>
        <p:spPr>
          <a:xfrm>
            <a:off x="1918650" y="2151784"/>
            <a:ext cx="5306700" cy="1976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97" name="Google Shape;497;p17"/>
          <p:cNvSpPr txBox="1">
            <a:spLocks noGrp="1"/>
          </p:cNvSpPr>
          <p:nvPr>
            <p:ph type="title" idx="2" hasCustomPrompt="1"/>
          </p:nvPr>
        </p:nvSpPr>
        <p:spPr>
          <a:xfrm>
            <a:off x="3843750" y="788084"/>
            <a:ext cx="1456500" cy="900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grpSp>
        <p:nvGrpSpPr>
          <p:cNvPr id="498" name="Google Shape;498;p17"/>
          <p:cNvGrpSpPr/>
          <p:nvPr/>
        </p:nvGrpSpPr>
        <p:grpSpPr>
          <a:xfrm rot="-697126" flipH="1">
            <a:off x="569288" y="-468403"/>
            <a:ext cx="1305393" cy="1795281"/>
            <a:chOff x="1492000" y="427450"/>
            <a:chExt cx="1188000" cy="1225375"/>
          </a:xfrm>
        </p:grpSpPr>
        <p:sp>
          <p:nvSpPr>
            <p:cNvPr id="499" name="Google Shape;499;p17"/>
            <p:cNvSpPr/>
            <p:nvPr/>
          </p:nvSpPr>
          <p:spPr>
            <a:xfrm>
              <a:off x="1492000" y="427450"/>
              <a:ext cx="1188000" cy="1225375"/>
            </a:xfrm>
            <a:custGeom>
              <a:avLst/>
              <a:gdLst/>
              <a:ahLst/>
              <a:cxnLst/>
              <a:rect l="l" t="t" r="r" b="b"/>
              <a:pathLst>
                <a:path w="47520" h="49015" extrusionOk="0">
                  <a:moveTo>
                    <a:pt x="44863" y="698"/>
                  </a:moveTo>
                  <a:lnTo>
                    <a:pt x="44863" y="698"/>
                  </a:lnTo>
                  <a:cubicBezTo>
                    <a:pt x="45260" y="745"/>
                    <a:pt x="45657" y="763"/>
                    <a:pt x="46048" y="763"/>
                  </a:cubicBezTo>
                  <a:cubicBezTo>
                    <a:pt x="46274" y="763"/>
                    <a:pt x="46497" y="757"/>
                    <a:pt x="46717" y="748"/>
                  </a:cubicBezTo>
                  <a:lnTo>
                    <a:pt x="46717" y="748"/>
                  </a:lnTo>
                  <a:cubicBezTo>
                    <a:pt x="46667" y="8567"/>
                    <a:pt x="46617" y="16387"/>
                    <a:pt x="46642" y="24207"/>
                  </a:cubicBezTo>
                  <a:cubicBezTo>
                    <a:pt x="46667" y="32076"/>
                    <a:pt x="46366" y="40046"/>
                    <a:pt x="46868" y="47891"/>
                  </a:cubicBezTo>
                  <a:cubicBezTo>
                    <a:pt x="46818" y="47891"/>
                    <a:pt x="46792" y="47866"/>
                    <a:pt x="46767" y="47866"/>
                  </a:cubicBezTo>
                  <a:cubicBezTo>
                    <a:pt x="39987" y="48053"/>
                    <a:pt x="33211" y="48100"/>
                    <a:pt x="26436" y="48100"/>
                  </a:cubicBezTo>
                  <a:cubicBezTo>
                    <a:pt x="19684" y="48100"/>
                    <a:pt x="12934" y="48054"/>
                    <a:pt x="6180" y="48054"/>
                  </a:cubicBezTo>
                  <a:cubicBezTo>
                    <a:pt x="4304" y="48054"/>
                    <a:pt x="2428" y="48057"/>
                    <a:pt x="552" y="48066"/>
                  </a:cubicBezTo>
                  <a:cubicBezTo>
                    <a:pt x="802" y="38116"/>
                    <a:pt x="1203" y="28066"/>
                    <a:pt x="1203" y="18066"/>
                  </a:cubicBezTo>
                  <a:cubicBezTo>
                    <a:pt x="1203" y="12452"/>
                    <a:pt x="1078" y="6863"/>
                    <a:pt x="727" y="1299"/>
                  </a:cubicBezTo>
                  <a:lnTo>
                    <a:pt x="752" y="1299"/>
                  </a:lnTo>
                  <a:cubicBezTo>
                    <a:pt x="1098" y="1362"/>
                    <a:pt x="1492" y="1415"/>
                    <a:pt x="1880" y="1415"/>
                  </a:cubicBezTo>
                  <a:cubicBezTo>
                    <a:pt x="2112" y="1415"/>
                    <a:pt x="2341" y="1396"/>
                    <a:pt x="2557" y="1349"/>
                  </a:cubicBezTo>
                  <a:lnTo>
                    <a:pt x="2557" y="1349"/>
                  </a:lnTo>
                  <a:cubicBezTo>
                    <a:pt x="2406" y="1650"/>
                    <a:pt x="2406" y="2051"/>
                    <a:pt x="2582" y="2377"/>
                  </a:cubicBezTo>
                  <a:cubicBezTo>
                    <a:pt x="2901" y="2970"/>
                    <a:pt x="3636" y="3314"/>
                    <a:pt x="4314" y="3314"/>
                  </a:cubicBezTo>
                  <a:cubicBezTo>
                    <a:pt x="4381" y="3314"/>
                    <a:pt x="4447" y="3311"/>
                    <a:pt x="4512" y="3304"/>
                  </a:cubicBezTo>
                  <a:cubicBezTo>
                    <a:pt x="5740" y="3229"/>
                    <a:pt x="6316" y="1700"/>
                    <a:pt x="5539" y="873"/>
                  </a:cubicBezTo>
                  <a:lnTo>
                    <a:pt x="5539" y="873"/>
                  </a:lnTo>
                  <a:cubicBezTo>
                    <a:pt x="5943" y="910"/>
                    <a:pt x="6360" y="933"/>
                    <a:pt x="6771" y="933"/>
                  </a:cubicBezTo>
                  <a:cubicBezTo>
                    <a:pt x="6921" y="933"/>
                    <a:pt x="7071" y="930"/>
                    <a:pt x="7218" y="923"/>
                  </a:cubicBezTo>
                  <a:lnTo>
                    <a:pt x="7218" y="923"/>
                  </a:lnTo>
                  <a:cubicBezTo>
                    <a:pt x="6918" y="1199"/>
                    <a:pt x="6742" y="1700"/>
                    <a:pt x="6792" y="2101"/>
                  </a:cubicBezTo>
                  <a:cubicBezTo>
                    <a:pt x="6842" y="2778"/>
                    <a:pt x="7344" y="3254"/>
                    <a:pt x="7995" y="3354"/>
                  </a:cubicBezTo>
                  <a:cubicBezTo>
                    <a:pt x="8078" y="3367"/>
                    <a:pt x="8161" y="3373"/>
                    <a:pt x="8244" y="3373"/>
                  </a:cubicBezTo>
                  <a:cubicBezTo>
                    <a:pt x="8813" y="3373"/>
                    <a:pt x="9362" y="3077"/>
                    <a:pt x="9624" y="2552"/>
                  </a:cubicBezTo>
                  <a:cubicBezTo>
                    <a:pt x="9850" y="2076"/>
                    <a:pt x="9850" y="1475"/>
                    <a:pt x="9599" y="998"/>
                  </a:cubicBezTo>
                  <a:cubicBezTo>
                    <a:pt x="10025" y="998"/>
                    <a:pt x="10451" y="973"/>
                    <a:pt x="10903" y="898"/>
                  </a:cubicBezTo>
                  <a:lnTo>
                    <a:pt x="10903" y="898"/>
                  </a:lnTo>
                  <a:cubicBezTo>
                    <a:pt x="10652" y="1149"/>
                    <a:pt x="10527" y="1500"/>
                    <a:pt x="10552" y="1876"/>
                  </a:cubicBezTo>
                  <a:cubicBezTo>
                    <a:pt x="10627" y="2527"/>
                    <a:pt x="11178" y="3029"/>
                    <a:pt x="11830" y="3104"/>
                  </a:cubicBezTo>
                  <a:cubicBezTo>
                    <a:pt x="11905" y="3116"/>
                    <a:pt x="11981" y="3122"/>
                    <a:pt x="12056" y="3122"/>
                  </a:cubicBezTo>
                  <a:cubicBezTo>
                    <a:pt x="12607" y="3122"/>
                    <a:pt x="13138" y="2806"/>
                    <a:pt x="13359" y="2277"/>
                  </a:cubicBezTo>
                  <a:cubicBezTo>
                    <a:pt x="13559" y="1826"/>
                    <a:pt x="13509" y="1299"/>
                    <a:pt x="13258" y="898"/>
                  </a:cubicBezTo>
                  <a:cubicBezTo>
                    <a:pt x="13576" y="898"/>
                    <a:pt x="13904" y="909"/>
                    <a:pt x="14237" y="909"/>
                  </a:cubicBezTo>
                  <a:cubicBezTo>
                    <a:pt x="14403" y="909"/>
                    <a:pt x="14570" y="907"/>
                    <a:pt x="14737" y="898"/>
                  </a:cubicBezTo>
                  <a:lnTo>
                    <a:pt x="14737" y="898"/>
                  </a:lnTo>
                  <a:cubicBezTo>
                    <a:pt x="14273" y="1850"/>
                    <a:pt x="14626" y="3103"/>
                    <a:pt x="15816" y="3103"/>
                  </a:cubicBezTo>
                  <a:cubicBezTo>
                    <a:pt x="15911" y="3103"/>
                    <a:pt x="16010" y="3095"/>
                    <a:pt x="16116" y="3079"/>
                  </a:cubicBezTo>
                  <a:cubicBezTo>
                    <a:pt x="17268" y="2928"/>
                    <a:pt x="17644" y="1625"/>
                    <a:pt x="17093" y="798"/>
                  </a:cubicBezTo>
                  <a:lnTo>
                    <a:pt x="17093" y="798"/>
                  </a:lnTo>
                  <a:cubicBezTo>
                    <a:pt x="17569" y="823"/>
                    <a:pt x="18070" y="823"/>
                    <a:pt x="18572" y="823"/>
                  </a:cubicBezTo>
                  <a:cubicBezTo>
                    <a:pt x="18183" y="1796"/>
                    <a:pt x="18761" y="2957"/>
                    <a:pt x="19917" y="2957"/>
                  </a:cubicBezTo>
                  <a:cubicBezTo>
                    <a:pt x="19952" y="2957"/>
                    <a:pt x="19989" y="2956"/>
                    <a:pt x="20025" y="2953"/>
                  </a:cubicBezTo>
                  <a:cubicBezTo>
                    <a:pt x="21103" y="2878"/>
                    <a:pt x="21604" y="1775"/>
                    <a:pt x="21203" y="898"/>
                  </a:cubicBezTo>
                  <a:lnTo>
                    <a:pt x="21203" y="898"/>
                  </a:lnTo>
                  <a:cubicBezTo>
                    <a:pt x="21579" y="923"/>
                    <a:pt x="21930" y="923"/>
                    <a:pt x="22306" y="923"/>
                  </a:cubicBezTo>
                  <a:cubicBezTo>
                    <a:pt x="21963" y="1782"/>
                    <a:pt x="22460" y="2905"/>
                    <a:pt x="23492" y="2905"/>
                  </a:cubicBezTo>
                  <a:cubicBezTo>
                    <a:pt x="23514" y="2905"/>
                    <a:pt x="23536" y="2904"/>
                    <a:pt x="23559" y="2903"/>
                  </a:cubicBezTo>
                  <a:cubicBezTo>
                    <a:pt x="24436" y="2878"/>
                    <a:pt x="25339" y="1775"/>
                    <a:pt x="25013" y="1024"/>
                  </a:cubicBezTo>
                  <a:cubicBezTo>
                    <a:pt x="25489" y="998"/>
                    <a:pt x="25940" y="998"/>
                    <a:pt x="26391" y="923"/>
                  </a:cubicBezTo>
                  <a:lnTo>
                    <a:pt x="26391" y="923"/>
                  </a:lnTo>
                  <a:cubicBezTo>
                    <a:pt x="26141" y="1450"/>
                    <a:pt x="25990" y="2001"/>
                    <a:pt x="26391" y="2502"/>
                  </a:cubicBezTo>
                  <a:cubicBezTo>
                    <a:pt x="26730" y="2921"/>
                    <a:pt x="27291" y="3117"/>
                    <a:pt x="27809" y="3117"/>
                  </a:cubicBezTo>
                  <a:cubicBezTo>
                    <a:pt x="27942" y="3117"/>
                    <a:pt x="28073" y="3104"/>
                    <a:pt x="28196" y="3079"/>
                  </a:cubicBezTo>
                  <a:cubicBezTo>
                    <a:pt x="29173" y="2828"/>
                    <a:pt x="29675" y="1625"/>
                    <a:pt x="29073" y="923"/>
                  </a:cubicBezTo>
                  <a:lnTo>
                    <a:pt x="30226" y="923"/>
                  </a:lnTo>
                  <a:cubicBezTo>
                    <a:pt x="29910" y="1969"/>
                    <a:pt x="30584" y="3132"/>
                    <a:pt x="31769" y="3132"/>
                  </a:cubicBezTo>
                  <a:cubicBezTo>
                    <a:pt x="31806" y="3132"/>
                    <a:pt x="31843" y="3131"/>
                    <a:pt x="31880" y="3129"/>
                  </a:cubicBezTo>
                  <a:cubicBezTo>
                    <a:pt x="33108" y="3029"/>
                    <a:pt x="33685" y="1750"/>
                    <a:pt x="33208" y="773"/>
                  </a:cubicBezTo>
                  <a:lnTo>
                    <a:pt x="33208" y="773"/>
                  </a:lnTo>
                  <a:cubicBezTo>
                    <a:pt x="33559" y="798"/>
                    <a:pt x="33885" y="823"/>
                    <a:pt x="34236" y="848"/>
                  </a:cubicBezTo>
                  <a:cubicBezTo>
                    <a:pt x="33885" y="1800"/>
                    <a:pt x="34436" y="2928"/>
                    <a:pt x="35589" y="2928"/>
                  </a:cubicBezTo>
                  <a:cubicBezTo>
                    <a:pt x="35602" y="2929"/>
                    <a:pt x="35614" y="2929"/>
                    <a:pt x="35626" y="2929"/>
                  </a:cubicBezTo>
                  <a:cubicBezTo>
                    <a:pt x="36682" y="2929"/>
                    <a:pt x="37315" y="1865"/>
                    <a:pt x="37018" y="973"/>
                  </a:cubicBezTo>
                  <a:cubicBezTo>
                    <a:pt x="37319" y="948"/>
                    <a:pt x="37645" y="923"/>
                    <a:pt x="37945" y="898"/>
                  </a:cubicBezTo>
                  <a:lnTo>
                    <a:pt x="37945" y="898"/>
                  </a:lnTo>
                  <a:cubicBezTo>
                    <a:pt x="37695" y="1775"/>
                    <a:pt x="38221" y="2753"/>
                    <a:pt x="39274" y="2803"/>
                  </a:cubicBezTo>
                  <a:cubicBezTo>
                    <a:pt x="39298" y="2804"/>
                    <a:pt x="39323" y="2805"/>
                    <a:pt x="39347" y="2805"/>
                  </a:cubicBezTo>
                  <a:cubicBezTo>
                    <a:pt x="40334" y="2805"/>
                    <a:pt x="40996" y="1829"/>
                    <a:pt x="40727" y="948"/>
                  </a:cubicBezTo>
                  <a:lnTo>
                    <a:pt x="40727" y="948"/>
                  </a:lnTo>
                  <a:cubicBezTo>
                    <a:pt x="41028" y="1024"/>
                    <a:pt x="41329" y="1049"/>
                    <a:pt x="41630" y="1074"/>
                  </a:cubicBezTo>
                  <a:cubicBezTo>
                    <a:pt x="41228" y="1800"/>
                    <a:pt x="41880" y="2928"/>
                    <a:pt x="42858" y="3079"/>
                  </a:cubicBezTo>
                  <a:cubicBezTo>
                    <a:pt x="42948" y="3092"/>
                    <a:pt x="43038" y="3099"/>
                    <a:pt x="43126" y="3099"/>
                  </a:cubicBezTo>
                  <a:cubicBezTo>
                    <a:pt x="44355" y="3099"/>
                    <a:pt x="45307" y="1844"/>
                    <a:pt x="44863" y="698"/>
                  </a:cubicBezTo>
                  <a:close/>
                  <a:moveTo>
                    <a:pt x="47088" y="0"/>
                  </a:moveTo>
                  <a:cubicBezTo>
                    <a:pt x="46975" y="0"/>
                    <a:pt x="46861" y="48"/>
                    <a:pt x="46792" y="146"/>
                  </a:cubicBezTo>
                  <a:cubicBezTo>
                    <a:pt x="46603" y="146"/>
                    <a:pt x="46411" y="145"/>
                    <a:pt x="46218" y="145"/>
                  </a:cubicBezTo>
                  <a:cubicBezTo>
                    <a:pt x="45543" y="145"/>
                    <a:pt x="44854" y="160"/>
                    <a:pt x="44211" y="297"/>
                  </a:cubicBezTo>
                  <a:cubicBezTo>
                    <a:pt x="44061" y="347"/>
                    <a:pt x="44061" y="572"/>
                    <a:pt x="44211" y="597"/>
                  </a:cubicBezTo>
                  <a:lnTo>
                    <a:pt x="44286" y="597"/>
                  </a:lnTo>
                  <a:cubicBezTo>
                    <a:pt x="44462" y="1199"/>
                    <a:pt x="44512" y="1851"/>
                    <a:pt x="43935" y="2277"/>
                  </a:cubicBezTo>
                  <a:cubicBezTo>
                    <a:pt x="43706" y="2437"/>
                    <a:pt x="43435" y="2556"/>
                    <a:pt x="43161" y="2556"/>
                  </a:cubicBezTo>
                  <a:cubicBezTo>
                    <a:pt x="43135" y="2556"/>
                    <a:pt x="43109" y="2555"/>
                    <a:pt x="43083" y="2552"/>
                  </a:cubicBezTo>
                  <a:cubicBezTo>
                    <a:pt x="42908" y="2502"/>
                    <a:pt x="42757" y="2452"/>
                    <a:pt x="42582" y="2427"/>
                  </a:cubicBezTo>
                  <a:cubicBezTo>
                    <a:pt x="41980" y="2126"/>
                    <a:pt x="41955" y="1675"/>
                    <a:pt x="42482" y="1099"/>
                  </a:cubicBezTo>
                  <a:cubicBezTo>
                    <a:pt x="42807" y="998"/>
                    <a:pt x="42732" y="547"/>
                    <a:pt x="42406" y="522"/>
                  </a:cubicBezTo>
                  <a:cubicBezTo>
                    <a:pt x="42002" y="490"/>
                    <a:pt x="41577" y="437"/>
                    <a:pt x="41158" y="437"/>
                  </a:cubicBezTo>
                  <a:cubicBezTo>
                    <a:pt x="40927" y="437"/>
                    <a:pt x="40699" y="453"/>
                    <a:pt x="40477" y="497"/>
                  </a:cubicBezTo>
                  <a:cubicBezTo>
                    <a:pt x="40451" y="489"/>
                    <a:pt x="40422" y="484"/>
                    <a:pt x="40393" y="484"/>
                  </a:cubicBezTo>
                  <a:cubicBezTo>
                    <a:pt x="40251" y="484"/>
                    <a:pt x="40093" y="582"/>
                    <a:pt x="40176" y="748"/>
                  </a:cubicBezTo>
                  <a:cubicBezTo>
                    <a:pt x="40426" y="1399"/>
                    <a:pt x="40226" y="2277"/>
                    <a:pt x="39374" y="2302"/>
                  </a:cubicBezTo>
                  <a:cubicBezTo>
                    <a:pt x="39362" y="2302"/>
                    <a:pt x="39351" y="2302"/>
                    <a:pt x="39340" y="2302"/>
                  </a:cubicBezTo>
                  <a:cubicBezTo>
                    <a:pt x="38464" y="2302"/>
                    <a:pt x="38177" y="1341"/>
                    <a:pt x="38622" y="698"/>
                  </a:cubicBezTo>
                  <a:cubicBezTo>
                    <a:pt x="38722" y="547"/>
                    <a:pt x="38597" y="297"/>
                    <a:pt x="38396" y="297"/>
                  </a:cubicBezTo>
                  <a:cubicBezTo>
                    <a:pt x="37845" y="372"/>
                    <a:pt x="37319" y="447"/>
                    <a:pt x="36792" y="572"/>
                  </a:cubicBezTo>
                  <a:cubicBezTo>
                    <a:pt x="36767" y="547"/>
                    <a:pt x="36742" y="522"/>
                    <a:pt x="36717" y="472"/>
                  </a:cubicBezTo>
                  <a:cubicBezTo>
                    <a:pt x="36687" y="435"/>
                    <a:pt x="36647" y="420"/>
                    <a:pt x="36606" y="420"/>
                  </a:cubicBezTo>
                  <a:cubicBezTo>
                    <a:pt x="36478" y="420"/>
                    <a:pt x="36335" y="571"/>
                    <a:pt x="36391" y="723"/>
                  </a:cubicBezTo>
                  <a:cubicBezTo>
                    <a:pt x="36341" y="798"/>
                    <a:pt x="36391" y="948"/>
                    <a:pt x="36492" y="973"/>
                  </a:cubicBezTo>
                  <a:cubicBezTo>
                    <a:pt x="36735" y="1630"/>
                    <a:pt x="36459" y="2429"/>
                    <a:pt x="35662" y="2429"/>
                  </a:cubicBezTo>
                  <a:cubicBezTo>
                    <a:pt x="35638" y="2429"/>
                    <a:pt x="35614" y="2429"/>
                    <a:pt x="35589" y="2427"/>
                  </a:cubicBezTo>
                  <a:cubicBezTo>
                    <a:pt x="34687" y="2402"/>
                    <a:pt x="34436" y="1374"/>
                    <a:pt x="34913" y="723"/>
                  </a:cubicBezTo>
                  <a:cubicBezTo>
                    <a:pt x="35063" y="572"/>
                    <a:pt x="34888" y="322"/>
                    <a:pt x="34687" y="322"/>
                  </a:cubicBezTo>
                  <a:cubicBezTo>
                    <a:pt x="34086" y="322"/>
                    <a:pt x="33509" y="322"/>
                    <a:pt x="32908" y="347"/>
                  </a:cubicBezTo>
                  <a:cubicBezTo>
                    <a:pt x="32873" y="312"/>
                    <a:pt x="32831" y="298"/>
                    <a:pt x="32787" y="298"/>
                  </a:cubicBezTo>
                  <a:cubicBezTo>
                    <a:pt x="32641" y="298"/>
                    <a:pt x="32485" y="462"/>
                    <a:pt x="32582" y="597"/>
                  </a:cubicBezTo>
                  <a:cubicBezTo>
                    <a:pt x="33098" y="1359"/>
                    <a:pt x="32867" y="2554"/>
                    <a:pt x="31843" y="2554"/>
                  </a:cubicBezTo>
                  <a:cubicBezTo>
                    <a:pt x="31822" y="2554"/>
                    <a:pt x="31801" y="2553"/>
                    <a:pt x="31780" y="2552"/>
                  </a:cubicBezTo>
                  <a:cubicBezTo>
                    <a:pt x="30827" y="2527"/>
                    <a:pt x="30477" y="1550"/>
                    <a:pt x="30878" y="798"/>
                  </a:cubicBezTo>
                  <a:cubicBezTo>
                    <a:pt x="31003" y="623"/>
                    <a:pt x="30853" y="397"/>
                    <a:pt x="30652" y="397"/>
                  </a:cubicBezTo>
                  <a:cubicBezTo>
                    <a:pt x="29975" y="397"/>
                    <a:pt x="29374" y="497"/>
                    <a:pt x="28722" y="648"/>
                  </a:cubicBezTo>
                  <a:cubicBezTo>
                    <a:pt x="28697" y="623"/>
                    <a:pt x="28647" y="597"/>
                    <a:pt x="28622" y="572"/>
                  </a:cubicBezTo>
                  <a:cubicBezTo>
                    <a:pt x="28590" y="561"/>
                    <a:pt x="28559" y="556"/>
                    <a:pt x="28528" y="556"/>
                  </a:cubicBezTo>
                  <a:cubicBezTo>
                    <a:pt x="28295" y="556"/>
                    <a:pt x="28127" y="863"/>
                    <a:pt x="28371" y="973"/>
                  </a:cubicBezTo>
                  <a:cubicBezTo>
                    <a:pt x="29098" y="1349"/>
                    <a:pt x="28923" y="2277"/>
                    <a:pt x="28196" y="2552"/>
                  </a:cubicBezTo>
                  <a:cubicBezTo>
                    <a:pt x="28045" y="2590"/>
                    <a:pt x="27901" y="2609"/>
                    <a:pt x="27760" y="2609"/>
                  </a:cubicBezTo>
                  <a:cubicBezTo>
                    <a:pt x="27619" y="2609"/>
                    <a:pt x="27482" y="2590"/>
                    <a:pt x="27344" y="2552"/>
                  </a:cubicBezTo>
                  <a:cubicBezTo>
                    <a:pt x="26517" y="2001"/>
                    <a:pt x="26391" y="1399"/>
                    <a:pt x="26993" y="798"/>
                  </a:cubicBezTo>
                  <a:cubicBezTo>
                    <a:pt x="27118" y="623"/>
                    <a:pt x="27043" y="372"/>
                    <a:pt x="26817" y="372"/>
                  </a:cubicBezTo>
                  <a:cubicBezTo>
                    <a:pt x="26091" y="397"/>
                    <a:pt x="25339" y="497"/>
                    <a:pt x="24612" y="572"/>
                  </a:cubicBezTo>
                  <a:cubicBezTo>
                    <a:pt x="24587" y="572"/>
                    <a:pt x="24562" y="547"/>
                    <a:pt x="24537" y="547"/>
                  </a:cubicBezTo>
                  <a:cubicBezTo>
                    <a:pt x="24503" y="522"/>
                    <a:pt x="24467" y="511"/>
                    <a:pt x="24432" y="511"/>
                  </a:cubicBezTo>
                  <a:cubicBezTo>
                    <a:pt x="24361" y="511"/>
                    <a:pt x="24294" y="556"/>
                    <a:pt x="24261" y="623"/>
                  </a:cubicBezTo>
                  <a:cubicBezTo>
                    <a:pt x="24086" y="698"/>
                    <a:pt x="24111" y="998"/>
                    <a:pt x="24336" y="998"/>
                  </a:cubicBezTo>
                  <a:lnTo>
                    <a:pt x="24436" y="998"/>
                  </a:lnTo>
                  <a:cubicBezTo>
                    <a:pt x="24637" y="1299"/>
                    <a:pt x="24512" y="1800"/>
                    <a:pt x="24336" y="2026"/>
                  </a:cubicBezTo>
                  <a:cubicBezTo>
                    <a:pt x="24134" y="2249"/>
                    <a:pt x="23882" y="2373"/>
                    <a:pt x="23608" y="2373"/>
                  </a:cubicBezTo>
                  <a:cubicBezTo>
                    <a:pt x="23543" y="2373"/>
                    <a:pt x="23476" y="2366"/>
                    <a:pt x="23409" y="2352"/>
                  </a:cubicBezTo>
                  <a:cubicBezTo>
                    <a:pt x="22732" y="2252"/>
                    <a:pt x="22381" y="1425"/>
                    <a:pt x="22857" y="823"/>
                  </a:cubicBezTo>
                  <a:cubicBezTo>
                    <a:pt x="22983" y="673"/>
                    <a:pt x="22908" y="472"/>
                    <a:pt x="22707" y="447"/>
                  </a:cubicBezTo>
                  <a:cubicBezTo>
                    <a:pt x="22439" y="428"/>
                    <a:pt x="22171" y="420"/>
                    <a:pt x="21903" y="420"/>
                  </a:cubicBezTo>
                  <a:cubicBezTo>
                    <a:pt x="21469" y="420"/>
                    <a:pt x="21036" y="441"/>
                    <a:pt x="20602" y="472"/>
                  </a:cubicBezTo>
                  <a:cubicBezTo>
                    <a:pt x="20351" y="497"/>
                    <a:pt x="20351" y="848"/>
                    <a:pt x="20602" y="873"/>
                  </a:cubicBezTo>
                  <a:lnTo>
                    <a:pt x="20652" y="873"/>
                  </a:lnTo>
                  <a:cubicBezTo>
                    <a:pt x="21028" y="1525"/>
                    <a:pt x="20777" y="2452"/>
                    <a:pt x="19925" y="2452"/>
                  </a:cubicBezTo>
                  <a:cubicBezTo>
                    <a:pt x="18998" y="2452"/>
                    <a:pt x="18747" y="1349"/>
                    <a:pt x="19198" y="698"/>
                  </a:cubicBezTo>
                  <a:cubicBezTo>
                    <a:pt x="19299" y="547"/>
                    <a:pt x="19173" y="322"/>
                    <a:pt x="18973" y="322"/>
                  </a:cubicBezTo>
                  <a:cubicBezTo>
                    <a:pt x="18529" y="322"/>
                    <a:pt x="18085" y="305"/>
                    <a:pt x="17641" y="305"/>
                  </a:cubicBezTo>
                  <a:cubicBezTo>
                    <a:pt x="17308" y="305"/>
                    <a:pt x="16975" y="315"/>
                    <a:pt x="16642" y="347"/>
                  </a:cubicBezTo>
                  <a:lnTo>
                    <a:pt x="16592" y="347"/>
                  </a:lnTo>
                  <a:cubicBezTo>
                    <a:pt x="16592" y="347"/>
                    <a:pt x="16567" y="322"/>
                    <a:pt x="16542" y="322"/>
                  </a:cubicBezTo>
                  <a:cubicBezTo>
                    <a:pt x="16503" y="299"/>
                    <a:pt x="16465" y="289"/>
                    <a:pt x="16428" y="289"/>
                  </a:cubicBezTo>
                  <a:cubicBezTo>
                    <a:pt x="16226" y="289"/>
                    <a:pt x="16083" y="595"/>
                    <a:pt x="16316" y="723"/>
                  </a:cubicBezTo>
                  <a:cubicBezTo>
                    <a:pt x="17068" y="1224"/>
                    <a:pt x="17118" y="2427"/>
                    <a:pt x="16065" y="2628"/>
                  </a:cubicBezTo>
                  <a:cubicBezTo>
                    <a:pt x="16001" y="2641"/>
                    <a:pt x="15937" y="2648"/>
                    <a:pt x="15874" y="2648"/>
                  </a:cubicBezTo>
                  <a:cubicBezTo>
                    <a:pt x="15009" y="2648"/>
                    <a:pt x="14351" y="1430"/>
                    <a:pt x="15238" y="823"/>
                  </a:cubicBezTo>
                  <a:cubicBezTo>
                    <a:pt x="15414" y="723"/>
                    <a:pt x="15339" y="472"/>
                    <a:pt x="15113" y="447"/>
                  </a:cubicBezTo>
                  <a:cubicBezTo>
                    <a:pt x="14835" y="428"/>
                    <a:pt x="14558" y="420"/>
                    <a:pt x="14279" y="420"/>
                  </a:cubicBezTo>
                  <a:cubicBezTo>
                    <a:pt x="13827" y="420"/>
                    <a:pt x="13372" y="441"/>
                    <a:pt x="12908" y="472"/>
                  </a:cubicBezTo>
                  <a:cubicBezTo>
                    <a:pt x="12882" y="497"/>
                    <a:pt x="12857" y="497"/>
                    <a:pt x="12807" y="522"/>
                  </a:cubicBezTo>
                  <a:cubicBezTo>
                    <a:pt x="12682" y="522"/>
                    <a:pt x="12582" y="748"/>
                    <a:pt x="12682" y="898"/>
                  </a:cubicBezTo>
                  <a:cubicBezTo>
                    <a:pt x="13208" y="1525"/>
                    <a:pt x="13008" y="2628"/>
                    <a:pt x="12030" y="2628"/>
                  </a:cubicBezTo>
                  <a:cubicBezTo>
                    <a:pt x="11103" y="2628"/>
                    <a:pt x="10627" y="1274"/>
                    <a:pt x="11604" y="923"/>
                  </a:cubicBezTo>
                  <a:cubicBezTo>
                    <a:pt x="11730" y="873"/>
                    <a:pt x="11730" y="698"/>
                    <a:pt x="11629" y="673"/>
                  </a:cubicBezTo>
                  <a:cubicBezTo>
                    <a:pt x="11604" y="572"/>
                    <a:pt x="11554" y="472"/>
                    <a:pt x="11429" y="472"/>
                  </a:cubicBezTo>
                  <a:cubicBezTo>
                    <a:pt x="11209" y="457"/>
                    <a:pt x="10984" y="449"/>
                    <a:pt x="10758" y="449"/>
                  </a:cubicBezTo>
                  <a:cubicBezTo>
                    <a:pt x="10236" y="449"/>
                    <a:pt x="9705" y="493"/>
                    <a:pt x="9198" y="597"/>
                  </a:cubicBezTo>
                  <a:cubicBezTo>
                    <a:pt x="9187" y="596"/>
                    <a:pt x="9176" y="595"/>
                    <a:pt x="9164" y="595"/>
                  </a:cubicBezTo>
                  <a:cubicBezTo>
                    <a:pt x="9020" y="595"/>
                    <a:pt x="8857" y="736"/>
                    <a:pt x="8973" y="898"/>
                  </a:cubicBezTo>
                  <a:cubicBezTo>
                    <a:pt x="9248" y="1299"/>
                    <a:pt x="9424" y="1750"/>
                    <a:pt x="9223" y="2227"/>
                  </a:cubicBezTo>
                  <a:cubicBezTo>
                    <a:pt x="9070" y="2620"/>
                    <a:pt x="8688" y="2842"/>
                    <a:pt x="8276" y="2842"/>
                  </a:cubicBezTo>
                  <a:cubicBezTo>
                    <a:pt x="8216" y="2842"/>
                    <a:pt x="8156" y="2838"/>
                    <a:pt x="8095" y="2828"/>
                  </a:cubicBezTo>
                  <a:cubicBezTo>
                    <a:pt x="7669" y="2778"/>
                    <a:pt x="7344" y="2452"/>
                    <a:pt x="7344" y="2001"/>
                  </a:cubicBezTo>
                  <a:cubicBezTo>
                    <a:pt x="7319" y="1600"/>
                    <a:pt x="7544" y="1299"/>
                    <a:pt x="7845" y="1024"/>
                  </a:cubicBezTo>
                  <a:cubicBezTo>
                    <a:pt x="7920" y="948"/>
                    <a:pt x="7920" y="873"/>
                    <a:pt x="7870" y="798"/>
                  </a:cubicBezTo>
                  <a:cubicBezTo>
                    <a:pt x="7945" y="698"/>
                    <a:pt x="7895" y="497"/>
                    <a:pt x="7770" y="472"/>
                  </a:cubicBezTo>
                  <a:cubicBezTo>
                    <a:pt x="7476" y="428"/>
                    <a:pt x="7177" y="412"/>
                    <a:pt x="6874" y="412"/>
                  </a:cubicBezTo>
                  <a:cubicBezTo>
                    <a:pt x="6324" y="412"/>
                    <a:pt x="5763" y="465"/>
                    <a:pt x="5213" y="497"/>
                  </a:cubicBezTo>
                  <a:cubicBezTo>
                    <a:pt x="5163" y="497"/>
                    <a:pt x="5113" y="522"/>
                    <a:pt x="5088" y="572"/>
                  </a:cubicBezTo>
                  <a:cubicBezTo>
                    <a:pt x="5069" y="567"/>
                    <a:pt x="5050" y="565"/>
                    <a:pt x="5032" y="565"/>
                  </a:cubicBezTo>
                  <a:cubicBezTo>
                    <a:pt x="4879" y="565"/>
                    <a:pt x="4756" y="736"/>
                    <a:pt x="4913" y="848"/>
                  </a:cubicBezTo>
                  <a:cubicBezTo>
                    <a:pt x="5213" y="1099"/>
                    <a:pt x="5464" y="1425"/>
                    <a:pt x="5439" y="1826"/>
                  </a:cubicBezTo>
                  <a:cubicBezTo>
                    <a:pt x="5389" y="2327"/>
                    <a:pt x="4988" y="2728"/>
                    <a:pt x="4512" y="2778"/>
                  </a:cubicBezTo>
                  <a:cubicBezTo>
                    <a:pt x="4478" y="2781"/>
                    <a:pt x="4444" y="2783"/>
                    <a:pt x="4409" y="2783"/>
                  </a:cubicBezTo>
                  <a:cubicBezTo>
                    <a:pt x="3603" y="2783"/>
                    <a:pt x="2415" y="1966"/>
                    <a:pt x="3208" y="1149"/>
                  </a:cubicBezTo>
                  <a:cubicBezTo>
                    <a:pt x="3312" y="1045"/>
                    <a:pt x="3210" y="873"/>
                    <a:pt x="3087" y="873"/>
                  </a:cubicBezTo>
                  <a:cubicBezTo>
                    <a:pt x="3061" y="873"/>
                    <a:pt x="3034" y="881"/>
                    <a:pt x="3008" y="898"/>
                  </a:cubicBezTo>
                  <a:lnTo>
                    <a:pt x="2983" y="898"/>
                  </a:lnTo>
                  <a:cubicBezTo>
                    <a:pt x="2933" y="873"/>
                    <a:pt x="2907" y="848"/>
                    <a:pt x="2857" y="848"/>
                  </a:cubicBezTo>
                  <a:cubicBezTo>
                    <a:pt x="2773" y="836"/>
                    <a:pt x="2689" y="831"/>
                    <a:pt x="2605" y="831"/>
                  </a:cubicBezTo>
                  <a:cubicBezTo>
                    <a:pt x="2339" y="831"/>
                    <a:pt x="2077" y="879"/>
                    <a:pt x="1830" y="898"/>
                  </a:cubicBezTo>
                  <a:cubicBezTo>
                    <a:pt x="1479" y="923"/>
                    <a:pt x="1153" y="923"/>
                    <a:pt x="802" y="923"/>
                  </a:cubicBezTo>
                  <a:cubicBezTo>
                    <a:pt x="752" y="923"/>
                    <a:pt x="727" y="923"/>
                    <a:pt x="702" y="948"/>
                  </a:cubicBezTo>
                  <a:cubicBezTo>
                    <a:pt x="669" y="893"/>
                    <a:pt x="606" y="862"/>
                    <a:pt x="547" y="862"/>
                  </a:cubicBezTo>
                  <a:cubicBezTo>
                    <a:pt x="472" y="862"/>
                    <a:pt x="401" y="912"/>
                    <a:pt x="401" y="1024"/>
                  </a:cubicBezTo>
                  <a:cubicBezTo>
                    <a:pt x="151" y="8693"/>
                    <a:pt x="552" y="16412"/>
                    <a:pt x="501" y="24106"/>
                  </a:cubicBezTo>
                  <a:cubicBezTo>
                    <a:pt x="451" y="32126"/>
                    <a:pt x="226" y="40147"/>
                    <a:pt x="0" y="48167"/>
                  </a:cubicBezTo>
                  <a:cubicBezTo>
                    <a:pt x="0" y="48346"/>
                    <a:pt x="141" y="48435"/>
                    <a:pt x="276" y="48435"/>
                  </a:cubicBezTo>
                  <a:cubicBezTo>
                    <a:pt x="330" y="48435"/>
                    <a:pt x="383" y="48421"/>
                    <a:pt x="426" y="48392"/>
                  </a:cubicBezTo>
                  <a:cubicBezTo>
                    <a:pt x="451" y="48417"/>
                    <a:pt x="501" y="48442"/>
                    <a:pt x="552" y="48442"/>
                  </a:cubicBezTo>
                  <a:cubicBezTo>
                    <a:pt x="6395" y="48873"/>
                    <a:pt x="12274" y="49015"/>
                    <a:pt x="18164" y="49015"/>
                  </a:cubicBezTo>
                  <a:cubicBezTo>
                    <a:pt x="27709" y="49015"/>
                    <a:pt x="37282" y="48642"/>
                    <a:pt x="46767" y="48518"/>
                  </a:cubicBezTo>
                  <a:cubicBezTo>
                    <a:pt x="46968" y="48518"/>
                    <a:pt x="47068" y="48367"/>
                    <a:pt x="47068" y="48217"/>
                  </a:cubicBezTo>
                  <a:cubicBezTo>
                    <a:pt x="47118" y="48217"/>
                    <a:pt x="47193" y="48167"/>
                    <a:pt x="47193" y="48066"/>
                  </a:cubicBezTo>
                  <a:cubicBezTo>
                    <a:pt x="47519" y="40147"/>
                    <a:pt x="47118" y="32152"/>
                    <a:pt x="47168" y="24207"/>
                  </a:cubicBezTo>
                  <a:cubicBezTo>
                    <a:pt x="47193" y="16237"/>
                    <a:pt x="47269" y="8292"/>
                    <a:pt x="47419" y="347"/>
                  </a:cubicBezTo>
                  <a:cubicBezTo>
                    <a:pt x="47434" y="118"/>
                    <a:pt x="47263" y="0"/>
                    <a:pt x="47088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0" name="Google Shape;500;p17"/>
            <p:cNvSpPr/>
            <p:nvPr/>
          </p:nvSpPr>
          <p:spPr>
            <a:xfrm>
              <a:off x="1505775" y="444875"/>
              <a:ext cx="1157925" cy="1185100"/>
            </a:xfrm>
            <a:custGeom>
              <a:avLst/>
              <a:gdLst/>
              <a:ahLst/>
              <a:cxnLst/>
              <a:rect l="l" t="t" r="r" b="b"/>
              <a:pathLst>
                <a:path w="46317" h="47404" extrusionOk="0">
                  <a:moveTo>
                    <a:pt x="19694" y="12839"/>
                  </a:moveTo>
                  <a:cubicBezTo>
                    <a:pt x="25666" y="12839"/>
                    <a:pt x="31640" y="12924"/>
                    <a:pt x="37606" y="12924"/>
                  </a:cubicBezTo>
                  <a:cubicBezTo>
                    <a:pt x="38998" y="12924"/>
                    <a:pt x="40389" y="12919"/>
                    <a:pt x="41780" y="12908"/>
                  </a:cubicBezTo>
                  <a:cubicBezTo>
                    <a:pt x="42031" y="12908"/>
                    <a:pt x="42031" y="13309"/>
                    <a:pt x="41780" y="13309"/>
                  </a:cubicBezTo>
                  <a:cubicBezTo>
                    <a:pt x="40353" y="13295"/>
                    <a:pt x="38925" y="13288"/>
                    <a:pt x="37497" y="13288"/>
                  </a:cubicBezTo>
                  <a:cubicBezTo>
                    <a:pt x="30111" y="13288"/>
                    <a:pt x="22711" y="13452"/>
                    <a:pt x="15319" y="13452"/>
                  </a:cubicBezTo>
                  <a:cubicBezTo>
                    <a:pt x="11840" y="13452"/>
                    <a:pt x="8362" y="13415"/>
                    <a:pt x="4888" y="13309"/>
                  </a:cubicBezTo>
                  <a:cubicBezTo>
                    <a:pt x="4763" y="13309"/>
                    <a:pt x="4763" y="13109"/>
                    <a:pt x="4888" y="13109"/>
                  </a:cubicBezTo>
                  <a:cubicBezTo>
                    <a:pt x="9817" y="12897"/>
                    <a:pt x="14755" y="12839"/>
                    <a:pt x="19694" y="12839"/>
                  </a:cubicBezTo>
                  <a:close/>
                  <a:moveTo>
                    <a:pt x="41778" y="16165"/>
                  </a:moveTo>
                  <a:cubicBezTo>
                    <a:pt x="42081" y="16165"/>
                    <a:pt x="42073" y="16643"/>
                    <a:pt x="41755" y="16667"/>
                  </a:cubicBezTo>
                  <a:cubicBezTo>
                    <a:pt x="33336" y="16859"/>
                    <a:pt x="24820" y="17221"/>
                    <a:pt x="16342" y="17221"/>
                  </a:cubicBezTo>
                  <a:cubicBezTo>
                    <a:pt x="12630" y="17221"/>
                    <a:pt x="8925" y="17151"/>
                    <a:pt x="5239" y="16968"/>
                  </a:cubicBezTo>
                  <a:cubicBezTo>
                    <a:pt x="5113" y="16968"/>
                    <a:pt x="5113" y="16793"/>
                    <a:pt x="5239" y="16793"/>
                  </a:cubicBezTo>
                  <a:cubicBezTo>
                    <a:pt x="17369" y="16166"/>
                    <a:pt x="29625" y="16467"/>
                    <a:pt x="41755" y="16166"/>
                  </a:cubicBezTo>
                  <a:cubicBezTo>
                    <a:pt x="41763" y="16166"/>
                    <a:pt x="41771" y="16165"/>
                    <a:pt x="41778" y="16165"/>
                  </a:cubicBezTo>
                  <a:close/>
                  <a:moveTo>
                    <a:pt x="30937" y="19611"/>
                  </a:moveTo>
                  <a:cubicBezTo>
                    <a:pt x="34361" y="19611"/>
                    <a:pt x="37787" y="19640"/>
                    <a:pt x="41204" y="19725"/>
                  </a:cubicBezTo>
                  <a:cubicBezTo>
                    <a:pt x="41505" y="19750"/>
                    <a:pt x="41505" y="20201"/>
                    <a:pt x="41204" y="20201"/>
                  </a:cubicBezTo>
                  <a:cubicBezTo>
                    <a:pt x="36567" y="20163"/>
                    <a:pt x="31916" y="20110"/>
                    <a:pt x="27273" y="20110"/>
                  </a:cubicBezTo>
                  <a:cubicBezTo>
                    <a:pt x="25867" y="20110"/>
                    <a:pt x="24462" y="20114"/>
                    <a:pt x="23058" y="20126"/>
                  </a:cubicBezTo>
                  <a:cubicBezTo>
                    <a:pt x="18090" y="20167"/>
                    <a:pt x="13089" y="20446"/>
                    <a:pt x="8109" y="20446"/>
                  </a:cubicBezTo>
                  <a:cubicBezTo>
                    <a:pt x="7034" y="20446"/>
                    <a:pt x="5960" y="20433"/>
                    <a:pt x="4888" y="20402"/>
                  </a:cubicBezTo>
                  <a:cubicBezTo>
                    <a:pt x="4737" y="20402"/>
                    <a:pt x="4763" y="20176"/>
                    <a:pt x="4888" y="20176"/>
                  </a:cubicBezTo>
                  <a:cubicBezTo>
                    <a:pt x="10903" y="19575"/>
                    <a:pt x="17018" y="19700"/>
                    <a:pt x="23058" y="19650"/>
                  </a:cubicBezTo>
                  <a:cubicBezTo>
                    <a:pt x="25681" y="19628"/>
                    <a:pt x="28309" y="19611"/>
                    <a:pt x="30937" y="19611"/>
                  </a:cubicBezTo>
                  <a:close/>
                  <a:moveTo>
                    <a:pt x="29043" y="23158"/>
                  </a:moveTo>
                  <a:cubicBezTo>
                    <a:pt x="32026" y="23158"/>
                    <a:pt x="35010" y="23162"/>
                    <a:pt x="37992" y="23162"/>
                  </a:cubicBezTo>
                  <a:cubicBezTo>
                    <a:pt x="39330" y="23162"/>
                    <a:pt x="40668" y="23161"/>
                    <a:pt x="42006" y="23159"/>
                  </a:cubicBezTo>
                  <a:cubicBezTo>
                    <a:pt x="42013" y="23158"/>
                    <a:pt x="42021" y="23158"/>
                    <a:pt x="42028" y="23158"/>
                  </a:cubicBezTo>
                  <a:cubicBezTo>
                    <a:pt x="42357" y="23158"/>
                    <a:pt x="42349" y="23710"/>
                    <a:pt x="42006" y="23710"/>
                  </a:cubicBezTo>
                  <a:cubicBezTo>
                    <a:pt x="33957" y="23743"/>
                    <a:pt x="25897" y="23862"/>
                    <a:pt x="17848" y="23862"/>
                  </a:cubicBezTo>
                  <a:cubicBezTo>
                    <a:pt x="13641" y="23862"/>
                    <a:pt x="9437" y="23830"/>
                    <a:pt x="5239" y="23735"/>
                  </a:cubicBezTo>
                  <a:cubicBezTo>
                    <a:pt x="5038" y="23735"/>
                    <a:pt x="5063" y="23459"/>
                    <a:pt x="5239" y="23434"/>
                  </a:cubicBezTo>
                  <a:cubicBezTo>
                    <a:pt x="13159" y="23191"/>
                    <a:pt x="21101" y="23158"/>
                    <a:pt x="29043" y="23158"/>
                  </a:cubicBezTo>
                  <a:close/>
                  <a:moveTo>
                    <a:pt x="41678" y="26667"/>
                  </a:moveTo>
                  <a:cubicBezTo>
                    <a:pt x="41981" y="26667"/>
                    <a:pt x="41973" y="27144"/>
                    <a:pt x="41655" y="27144"/>
                  </a:cubicBezTo>
                  <a:cubicBezTo>
                    <a:pt x="33375" y="27482"/>
                    <a:pt x="25039" y="27820"/>
                    <a:pt x="16714" y="27820"/>
                  </a:cubicBezTo>
                  <a:cubicBezTo>
                    <a:pt x="12691" y="27820"/>
                    <a:pt x="8672" y="27741"/>
                    <a:pt x="4662" y="27545"/>
                  </a:cubicBezTo>
                  <a:cubicBezTo>
                    <a:pt x="4462" y="27545"/>
                    <a:pt x="4462" y="27219"/>
                    <a:pt x="4662" y="27219"/>
                  </a:cubicBezTo>
                  <a:cubicBezTo>
                    <a:pt x="16993" y="27018"/>
                    <a:pt x="29324" y="27194"/>
                    <a:pt x="41655" y="26668"/>
                  </a:cubicBezTo>
                  <a:cubicBezTo>
                    <a:pt x="41663" y="26667"/>
                    <a:pt x="41671" y="26667"/>
                    <a:pt x="41678" y="26667"/>
                  </a:cubicBezTo>
                  <a:close/>
                  <a:moveTo>
                    <a:pt x="31837" y="30448"/>
                  </a:moveTo>
                  <a:cubicBezTo>
                    <a:pt x="35001" y="30448"/>
                    <a:pt x="38165" y="30457"/>
                    <a:pt x="41329" y="30477"/>
                  </a:cubicBezTo>
                  <a:cubicBezTo>
                    <a:pt x="41605" y="30477"/>
                    <a:pt x="41605" y="30928"/>
                    <a:pt x="41329" y="30928"/>
                  </a:cubicBezTo>
                  <a:cubicBezTo>
                    <a:pt x="33886" y="31036"/>
                    <a:pt x="26444" y="31087"/>
                    <a:pt x="19001" y="31087"/>
                  </a:cubicBezTo>
                  <a:cubicBezTo>
                    <a:pt x="14338" y="31087"/>
                    <a:pt x="9676" y="31067"/>
                    <a:pt x="5013" y="31028"/>
                  </a:cubicBezTo>
                  <a:cubicBezTo>
                    <a:pt x="4763" y="31028"/>
                    <a:pt x="4763" y="30678"/>
                    <a:pt x="5013" y="30653"/>
                  </a:cubicBezTo>
                  <a:cubicBezTo>
                    <a:pt x="13954" y="30523"/>
                    <a:pt x="22895" y="30448"/>
                    <a:pt x="31837" y="30448"/>
                  </a:cubicBezTo>
                  <a:close/>
                  <a:moveTo>
                    <a:pt x="41079" y="33485"/>
                  </a:moveTo>
                  <a:cubicBezTo>
                    <a:pt x="41429" y="33485"/>
                    <a:pt x="41429" y="34011"/>
                    <a:pt x="41079" y="34011"/>
                  </a:cubicBezTo>
                  <a:cubicBezTo>
                    <a:pt x="29149" y="34136"/>
                    <a:pt x="17194" y="34387"/>
                    <a:pt x="5239" y="34487"/>
                  </a:cubicBezTo>
                  <a:cubicBezTo>
                    <a:pt x="4938" y="34487"/>
                    <a:pt x="4938" y="34036"/>
                    <a:pt x="5239" y="34036"/>
                  </a:cubicBezTo>
                  <a:cubicBezTo>
                    <a:pt x="17169" y="33660"/>
                    <a:pt x="29149" y="33560"/>
                    <a:pt x="41079" y="33485"/>
                  </a:cubicBezTo>
                  <a:close/>
                  <a:moveTo>
                    <a:pt x="41079" y="36617"/>
                  </a:moveTo>
                  <a:cubicBezTo>
                    <a:pt x="41404" y="36617"/>
                    <a:pt x="41404" y="37094"/>
                    <a:pt x="41079" y="37094"/>
                  </a:cubicBezTo>
                  <a:cubicBezTo>
                    <a:pt x="30993" y="37304"/>
                    <a:pt x="20855" y="37549"/>
                    <a:pt x="10738" y="37549"/>
                  </a:cubicBezTo>
                  <a:cubicBezTo>
                    <a:pt x="8787" y="37549"/>
                    <a:pt x="6837" y="37540"/>
                    <a:pt x="4888" y="37520"/>
                  </a:cubicBezTo>
                  <a:cubicBezTo>
                    <a:pt x="4612" y="37520"/>
                    <a:pt x="4612" y="37094"/>
                    <a:pt x="4888" y="37094"/>
                  </a:cubicBezTo>
                  <a:cubicBezTo>
                    <a:pt x="16943" y="36693"/>
                    <a:pt x="29023" y="36668"/>
                    <a:pt x="41079" y="36617"/>
                  </a:cubicBezTo>
                  <a:close/>
                  <a:moveTo>
                    <a:pt x="35737" y="40152"/>
                  </a:moveTo>
                  <a:cubicBezTo>
                    <a:pt x="37600" y="40152"/>
                    <a:pt x="39464" y="40188"/>
                    <a:pt x="41329" y="40277"/>
                  </a:cubicBezTo>
                  <a:cubicBezTo>
                    <a:pt x="41722" y="40301"/>
                    <a:pt x="41730" y="40904"/>
                    <a:pt x="41352" y="40904"/>
                  </a:cubicBezTo>
                  <a:cubicBezTo>
                    <a:pt x="41345" y="40904"/>
                    <a:pt x="41337" y="40904"/>
                    <a:pt x="41329" y="40903"/>
                  </a:cubicBezTo>
                  <a:cubicBezTo>
                    <a:pt x="39822" y="40831"/>
                    <a:pt x="38312" y="40801"/>
                    <a:pt x="36801" y="40801"/>
                  </a:cubicBezTo>
                  <a:cubicBezTo>
                    <a:pt x="29527" y="40801"/>
                    <a:pt x="22222" y="41492"/>
                    <a:pt x="14950" y="41492"/>
                  </a:cubicBezTo>
                  <a:cubicBezTo>
                    <a:pt x="11629" y="41492"/>
                    <a:pt x="8314" y="41348"/>
                    <a:pt x="5013" y="40928"/>
                  </a:cubicBezTo>
                  <a:cubicBezTo>
                    <a:pt x="4813" y="40903"/>
                    <a:pt x="4788" y="40602"/>
                    <a:pt x="5013" y="40602"/>
                  </a:cubicBezTo>
                  <a:cubicBezTo>
                    <a:pt x="7338" y="40747"/>
                    <a:pt x="9660" y="40802"/>
                    <a:pt x="11980" y="40802"/>
                  </a:cubicBezTo>
                  <a:cubicBezTo>
                    <a:pt x="19905" y="40802"/>
                    <a:pt x="27810" y="40152"/>
                    <a:pt x="35737" y="40152"/>
                  </a:cubicBezTo>
                  <a:close/>
                  <a:moveTo>
                    <a:pt x="44312" y="1"/>
                  </a:moveTo>
                  <a:lnTo>
                    <a:pt x="44312" y="1"/>
                  </a:lnTo>
                  <a:cubicBezTo>
                    <a:pt x="44756" y="1147"/>
                    <a:pt x="43804" y="2402"/>
                    <a:pt x="42575" y="2402"/>
                  </a:cubicBezTo>
                  <a:cubicBezTo>
                    <a:pt x="42487" y="2402"/>
                    <a:pt x="42397" y="2395"/>
                    <a:pt x="42307" y="2382"/>
                  </a:cubicBezTo>
                  <a:cubicBezTo>
                    <a:pt x="41329" y="2231"/>
                    <a:pt x="40652" y="1103"/>
                    <a:pt x="41079" y="377"/>
                  </a:cubicBezTo>
                  <a:cubicBezTo>
                    <a:pt x="40778" y="352"/>
                    <a:pt x="40477" y="327"/>
                    <a:pt x="40176" y="251"/>
                  </a:cubicBezTo>
                  <a:lnTo>
                    <a:pt x="40176" y="251"/>
                  </a:lnTo>
                  <a:cubicBezTo>
                    <a:pt x="40445" y="1132"/>
                    <a:pt x="39783" y="2108"/>
                    <a:pt x="38796" y="2108"/>
                  </a:cubicBezTo>
                  <a:cubicBezTo>
                    <a:pt x="38772" y="2108"/>
                    <a:pt x="38747" y="2107"/>
                    <a:pt x="38723" y="2106"/>
                  </a:cubicBezTo>
                  <a:cubicBezTo>
                    <a:pt x="37670" y="2056"/>
                    <a:pt x="37144" y="1078"/>
                    <a:pt x="37394" y="201"/>
                  </a:cubicBezTo>
                  <a:lnTo>
                    <a:pt x="37394" y="201"/>
                  </a:lnTo>
                  <a:cubicBezTo>
                    <a:pt x="37094" y="226"/>
                    <a:pt x="36768" y="251"/>
                    <a:pt x="36467" y="276"/>
                  </a:cubicBezTo>
                  <a:cubicBezTo>
                    <a:pt x="36764" y="1168"/>
                    <a:pt x="36131" y="2232"/>
                    <a:pt x="35075" y="2232"/>
                  </a:cubicBezTo>
                  <a:cubicBezTo>
                    <a:pt x="35063" y="2232"/>
                    <a:pt x="35051" y="2232"/>
                    <a:pt x="35038" y="2231"/>
                  </a:cubicBezTo>
                  <a:cubicBezTo>
                    <a:pt x="33885" y="2231"/>
                    <a:pt x="33334" y="1103"/>
                    <a:pt x="33685" y="151"/>
                  </a:cubicBezTo>
                  <a:cubicBezTo>
                    <a:pt x="33334" y="126"/>
                    <a:pt x="33008" y="101"/>
                    <a:pt x="32657" y="76"/>
                  </a:cubicBezTo>
                  <a:lnTo>
                    <a:pt x="32657" y="76"/>
                  </a:lnTo>
                  <a:cubicBezTo>
                    <a:pt x="33134" y="1053"/>
                    <a:pt x="32557" y="2332"/>
                    <a:pt x="31329" y="2432"/>
                  </a:cubicBezTo>
                  <a:cubicBezTo>
                    <a:pt x="31292" y="2434"/>
                    <a:pt x="31255" y="2435"/>
                    <a:pt x="31218" y="2435"/>
                  </a:cubicBezTo>
                  <a:cubicBezTo>
                    <a:pt x="30032" y="2435"/>
                    <a:pt x="29335" y="1272"/>
                    <a:pt x="29675" y="226"/>
                  </a:cubicBezTo>
                  <a:lnTo>
                    <a:pt x="28522" y="226"/>
                  </a:lnTo>
                  <a:cubicBezTo>
                    <a:pt x="29124" y="928"/>
                    <a:pt x="28622" y="2131"/>
                    <a:pt x="27645" y="2382"/>
                  </a:cubicBezTo>
                  <a:cubicBezTo>
                    <a:pt x="27522" y="2407"/>
                    <a:pt x="27391" y="2420"/>
                    <a:pt x="27258" y="2420"/>
                  </a:cubicBezTo>
                  <a:cubicBezTo>
                    <a:pt x="26740" y="2420"/>
                    <a:pt x="26179" y="2224"/>
                    <a:pt x="25840" y="1805"/>
                  </a:cubicBezTo>
                  <a:cubicBezTo>
                    <a:pt x="25439" y="1304"/>
                    <a:pt x="25590" y="753"/>
                    <a:pt x="25840" y="226"/>
                  </a:cubicBezTo>
                  <a:lnTo>
                    <a:pt x="25840" y="226"/>
                  </a:lnTo>
                  <a:cubicBezTo>
                    <a:pt x="25389" y="301"/>
                    <a:pt x="24938" y="301"/>
                    <a:pt x="24462" y="327"/>
                  </a:cubicBezTo>
                  <a:cubicBezTo>
                    <a:pt x="24788" y="1078"/>
                    <a:pt x="23885" y="2181"/>
                    <a:pt x="23008" y="2206"/>
                  </a:cubicBezTo>
                  <a:cubicBezTo>
                    <a:pt x="22985" y="2207"/>
                    <a:pt x="22963" y="2208"/>
                    <a:pt x="22941" y="2208"/>
                  </a:cubicBezTo>
                  <a:cubicBezTo>
                    <a:pt x="21909" y="2208"/>
                    <a:pt x="21412" y="1085"/>
                    <a:pt x="21755" y="226"/>
                  </a:cubicBezTo>
                  <a:cubicBezTo>
                    <a:pt x="21379" y="226"/>
                    <a:pt x="21028" y="226"/>
                    <a:pt x="20652" y="201"/>
                  </a:cubicBezTo>
                  <a:lnTo>
                    <a:pt x="20652" y="201"/>
                  </a:lnTo>
                  <a:cubicBezTo>
                    <a:pt x="21053" y="1078"/>
                    <a:pt x="20552" y="2181"/>
                    <a:pt x="19474" y="2256"/>
                  </a:cubicBezTo>
                  <a:cubicBezTo>
                    <a:pt x="19438" y="2259"/>
                    <a:pt x="19401" y="2260"/>
                    <a:pt x="19366" y="2260"/>
                  </a:cubicBezTo>
                  <a:cubicBezTo>
                    <a:pt x="18210" y="2260"/>
                    <a:pt x="17632" y="1099"/>
                    <a:pt x="18021" y="126"/>
                  </a:cubicBezTo>
                  <a:cubicBezTo>
                    <a:pt x="17519" y="126"/>
                    <a:pt x="17018" y="126"/>
                    <a:pt x="16542" y="101"/>
                  </a:cubicBezTo>
                  <a:lnTo>
                    <a:pt x="16542" y="101"/>
                  </a:lnTo>
                  <a:cubicBezTo>
                    <a:pt x="17093" y="928"/>
                    <a:pt x="16717" y="2231"/>
                    <a:pt x="15565" y="2382"/>
                  </a:cubicBezTo>
                  <a:cubicBezTo>
                    <a:pt x="15459" y="2398"/>
                    <a:pt x="15360" y="2406"/>
                    <a:pt x="15265" y="2406"/>
                  </a:cubicBezTo>
                  <a:cubicBezTo>
                    <a:pt x="14075" y="2406"/>
                    <a:pt x="13722" y="1153"/>
                    <a:pt x="14186" y="201"/>
                  </a:cubicBezTo>
                  <a:lnTo>
                    <a:pt x="14186" y="201"/>
                  </a:lnTo>
                  <a:cubicBezTo>
                    <a:pt x="14019" y="210"/>
                    <a:pt x="13852" y="212"/>
                    <a:pt x="13686" y="212"/>
                  </a:cubicBezTo>
                  <a:cubicBezTo>
                    <a:pt x="13353" y="212"/>
                    <a:pt x="13025" y="201"/>
                    <a:pt x="12707" y="201"/>
                  </a:cubicBezTo>
                  <a:cubicBezTo>
                    <a:pt x="12958" y="602"/>
                    <a:pt x="13008" y="1129"/>
                    <a:pt x="12808" y="1580"/>
                  </a:cubicBezTo>
                  <a:cubicBezTo>
                    <a:pt x="12587" y="2109"/>
                    <a:pt x="12056" y="2425"/>
                    <a:pt x="11505" y="2425"/>
                  </a:cubicBezTo>
                  <a:cubicBezTo>
                    <a:pt x="11430" y="2425"/>
                    <a:pt x="11354" y="2419"/>
                    <a:pt x="11279" y="2407"/>
                  </a:cubicBezTo>
                  <a:cubicBezTo>
                    <a:pt x="10627" y="2332"/>
                    <a:pt x="10076" y="1830"/>
                    <a:pt x="10001" y="1179"/>
                  </a:cubicBezTo>
                  <a:cubicBezTo>
                    <a:pt x="9976" y="803"/>
                    <a:pt x="10101" y="452"/>
                    <a:pt x="10352" y="201"/>
                  </a:cubicBezTo>
                  <a:lnTo>
                    <a:pt x="10352" y="201"/>
                  </a:lnTo>
                  <a:cubicBezTo>
                    <a:pt x="9900" y="276"/>
                    <a:pt x="9474" y="301"/>
                    <a:pt x="9048" y="301"/>
                  </a:cubicBezTo>
                  <a:cubicBezTo>
                    <a:pt x="9299" y="778"/>
                    <a:pt x="9299" y="1379"/>
                    <a:pt x="9073" y="1855"/>
                  </a:cubicBezTo>
                  <a:cubicBezTo>
                    <a:pt x="8811" y="2380"/>
                    <a:pt x="8262" y="2676"/>
                    <a:pt x="7693" y="2676"/>
                  </a:cubicBezTo>
                  <a:cubicBezTo>
                    <a:pt x="7610" y="2676"/>
                    <a:pt x="7527" y="2670"/>
                    <a:pt x="7444" y="2657"/>
                  </a:cubicBezTo>
                  <a:cubicBezTo>
                    <a:pt x="6793" y="2557"/>
                    <a:pt x="6291" y="2081"/>
                    <a:pt x="6241" y="1404"/>
                  </a:cubicBezTo>
                  <a:cubicBezTo>
                    <a:pt x="6191" y="1003"/>
                    <a:pt x="6367" y="502"/>
                    <a:pt x="6667" y="226"/>
                  </a:cubicBezTo>
                  <a:lnTo>
                    <a:pt x="6667" y="226"/>
                  </a:lnTo>
                  <a:cubicBezTo>
                    <a:pt x="6520" y="233"/>
                    <a:pt x="6370" y="236"/>
                    <a:pt x="6220" y="236"/>
                  </a:cubicBezTo>
                  <a:cubicBezTo>
                    <a:pt x="5809" y="236"/>
                    <a:pt x="5392" y="213"/>
                    <a:pt x="4988" y="176"/>
                  </a:cubicBezTo>
                  <a:lnTo>
                    <a:pt x="4988" y="176"/>
                  </a:lnTo>
                  <a:cubicBezTo>
                    <a:pt x="5765" y="1003"/>
                    <a:pt x="5189" y="2532"/>
                    <a:pt x="3961" y="2607"/>
                  </a:cubicBezTo>
                  <a:cubicBezTo>
                    <a:pt x="3896" y="2614"/>
                    <a:pt x="3830" y="2617"/>
                    <a:pt x="3763" y="2617"/>
                  </a:cubicBezTo>
                  <a:cubicBezTo>
                    <a:pt x="3085" y="2617"/>
                    <a:pt x="2350" y="2273"/>
                    <a:pt x="2031" y="1680"/>
                  </a:cubicBezTo>
                  <a:cubicBezTo>
                    <a:pt x="1855" y="1354"/>
                    <a:pt x="1855" y="953"/>
                    <a:pt x="2006" y="652"/>
                  </a:cubicBezTo>
                  <a:lnTo>
                    <a:pt x="2006" y="652"/>
                  </a:lnTo>
                  <a:cubicBezTo>
                    <a:pt x="1790" y="699"/>
                    <a:pt x="1561" y="718"/>
                    <a:pt x="1329" y="718"/>
                  </a:cubicBezTo>
                  <a:cubicBezTo>
                    <a:pt x="941" y="718"/>
                    <a:pt x="547" y="665"/>
                    <a:pt x="201" y="602"/>
                  </a:cubicBezTo>
                  <a:lnTo>
                    <a:pt x="176" y="602"/>
                  </a:lnTo>
                  <a:cubicBezTo>
                    <a:pt x="527" y="6166"/>
                    <a:pt x="652" y="11755"/>
                    <a:pt x="652" y="17369"/>
                  </a:cubicBezTo>
                  <a:cubicBezTo>
                    <a:pt x="652" y="27369"/>
                    <a:pt x="251" y="37419"/>
                    <a:pt x="1" y="47369"/>
                  </a:cubicBezTo>
                  <a:cubicBezTo>
                    <a:pt x="1877" y="47360"/>
                    <a:pt x="3753" y="47357"/>
                    <a:pt x="5629" y="47357"/>
                  </a:cubicBezTo>
                  <a:cubicBezTo>
                    <a:pt x="12383" y="47357"/>
                    <a:pt x="19133" y="47403"/>
                    <a:pt x="25885" y="47403"/>
                  </a:cubicBezTo>
                  <a:cubicBezTo>
                    <a:pt x="32660" y="47403"/>
                    <a:pt x="39436" y="47356"/>
                    <a:pt x="46216" y="47169"/>
                  </a:cubicBezTo>
                  <a:cubicBezTo>
                    <a:pt x="46241" y="47169"/>
                    <a:pt x="46267" y="47194"/>
                    <a:pt x="46317" y="47194"/>
                  </a:cubicBezTo>
                  <a:cubicBezTo>
                    <a:pt x="45815" y="39349"/>
                    <a:pt x="46116" y="31379"/>
                    <a:pt x="46091" y="23510"/>
                  </a:cubicBezTo>
                  <a:cubicBezTo>
                    <a:pt x="46066" y="15690"/>
                    <a:pt x="46116" y="7870"/>
                    <a:pt x="46166" y="51"/>
                  </a:cubicBezTo>
                  <a:lnTo>
                    <a:pt x="46166" y="51"/>
                  </a:lnTo>
                  <a:cubicBezTo>
                    <a:pt x="45946" y="60"/>
                    <a:pt x="45723" y="66"/>
                    <a:pt x="45497" y="66"/>
                  </a:cubicBezTo>
                  <a:cubicBezTo>
                    <a:pt x="45106" y="66"/>
                    <a:pt x="44709" y="48"/>
                    <a:pt x="44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1" name="Google Shape;501;p17"/>
            <p:cNvSpPr/>
            <p:nvPr/>
          </p:nvSpPr>
          <p:spPr>
            <a:xfrm>
              <a:off x="1631725" y="1023800"/>
              <a:ext cx="932975" cy="17650"/>
            </a:xfrm>
            <a:custGeom>
              <a:avLst/>
              <a:gdLst/>
              <a:ahLst/>
              <a:cxnLst/>
              <a:rect l="l" t="t" r="r" b="b"/>
              <a:pathLst>
                <a:path w="37319" h="706" extrusionOk="0">
                  <a:moveTo>
                    <a:pt x="24005" y="1"/>
                  </a:moveTo>
                  <a:cubicBezTo>
                    <a:pt x="16063" y="1"/>
                    <a:pt x="8121" y="34"/>
                    <a:pt x="201" y="277"/>
                  </a:cubicBezTo>
                  <a:cubicBezTo>
                    <a:pt x="25" y="302"/>
                    <a:pt x="0" y="578"/>
                    <a:pt x="201" y="578"/>
                  </a:cubicBezTo>
                  <a:cubicBezTo>
                    <a:pt x="4399" y="673"/>
                    <a:pt x="8603" y="705"/>
                    <a:pt x="12810" y="705"/>
                  </a:cubicBezTo>
                  <a:cubicBezTo>
                    <a:pt x="20859" y="705"/>
                    <a:pt x="28919" y="586"/>
                    <a:pt x="36968" y="553"/>
                  </a:cubicBezTo>
                  <a:cubicBezTo>
                    <a:pt x="37311" y="553"/>
                    <a:pt x="37319" y="1"/>
                    <a:pt x="36990" y="1"/>
                  </a:cubicBezTo>
                  <a:cubicBezTo>
                    <a:pt x="36983" y="1"/>
                    <a:pt x="36975" y="1"/>
                    <a:pt x="36968" y="2"/>
                  </a:cubicBezTo>
                  <a:cubicBezTo>
                    <a:pt x="35630" y="4"/>
                    <a:pt x="34292" y="5"/>
                    <a:pt x="32954" y="5"/>
                  </a:cubicBezTo>
                  <a:cubicBezTo>
                    <a:pt x="29972" y="5"/>
                    <a:pt x="26988" y="1"/>
                    <a:pt x="24005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2" name="Google Shape;502;p17"/>
            <p:cNvSpPr/>
            <p:nvPr/>
          </p:nvSpPr>
          <p:spPr>
            <a:xfrm>
              <a:off x="1633600" y="849000"/>
              <a:ext cx="924200" cy="26400"/>
            </a:xfrm>
            <a:custGeom>
              <a:avLst/>
              <a:gdLst/>
              <a:ahLst/>
              <a:cxnLst/>
              <a:rect l="l" t="t" r="r" b="b"/>
              <a:pathLst>
                <a:path w="36968" h="1056" extrusionOk="0">
                  <a:moveTo>
                    <a:pt x="36665" y="0"/>
                  </a:moveTo>
                  <a:cubicBezTo>
                    <a:pt x="36658" y="0"/>
                    <a:pt x="36650" y="1"/>
                    <a:pt x="36642" y="1"/>
                  </a:cubicBezTo>
                  <a:cubicBezTo>
                    <a:pt x="24512" y="302"/>
                    <a:pt x="12256" y="1"/>
                    <a:pt x="126" y="628"/>
                  </a:cubicBezTo>
                  <a:cubicBezTo>
                    <a:pt x="0" y="628"/>
                    <a:pt x="0" y="803"/>
                    <a:pt x="126" y="803"/>
                  </a:cubicBezTo>
                  <a:cubicBezTo>
                    <a:pt x="3812" y="986"/>
                    <a:pt x="7517" y="1056"/>
                    <a:pt x="11229" y="1056"/>
                  </a:cubicBezTo>
                  <a:cubicBezTo>
                    <a:pt x="19707" y="1056"/>
                    <a:pt x="28223" y="694"/>
                    <a:pt x="36642" y="502"/>
                  </a:cubicBezTo>
                  <a:cubicBezTo>
                    <a:pt x="36960" y="478"/>
                    <a:pt x="36968" y="0"/>
                    <a:pt x="3666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3" name="Google Shape;503;p17"/>
            <p:cNvSpPr/>
            <p:nvPr/>
          </p:nvSpPr>
          <p:spPr>
            <a:xfrm>
              <a:off x="1624825" y="765850"/>
              <a:ext cx="931725" cy="15325"/>
            </a:xfrm>
            <a:custGeom>
              <a:avLst/>
              <a:gdLst/>
              <a:ahLst/>
              <a:cxnLst/>
              <a:rect l="l" t="t" r="r" b="b"/>
              <a:pathLst>
                <a:path w="37269" h="613" extrusionOk="0">
                  <a:moveTo>
                    <a:pt x="14932" y="0"/>
                  </a:moveTo>
                  <a:cubicBezTo>
                    <a:pt x="9993" y="0"/>
                    <a:pt x="5055" y="58"/>
                    <a:pt x="126" y="270"/>
                  </a:cubicBezTo>
                  <a:cubicBezTo>
                    <a:pt x="1" y="270"/>
                    <a:pt x="1" y="470"/>
                    <a:pt x="126" y="470"/>
                  </a:cubicBezTo>
                  <a:cubicBezTo>
                    <a:pt x="3600" y="576"/>
                    <a:pt x="7078" y="613"/>
                    <a:pt x="10557" y="613"/>
                  </a:cubicBezTo>
                  <a:cubicBezTo>
                    <a:pt x="17949" y="613"/>
                    <a:pt x="25349" y="449"/>
                    <a:pt x="32735" y="449"/>
                  </a:cubicBezTo>
                  <a:cubicBezTo>
                    <a:pt x="34163" y="449"/>
                    <a:pt x="35591" y="456"/>
                    <a:pt x="37018" y="470"/>
                  </a:cubicBezTo>
                  <a:cubicBezTo>
                    <a:pt x="37269" y="470"/>
                    <a:pt x="37269" y="69"/>
                    <a:pt x="37018" y="69"/>
                  </a:cubicBezTo>
                  <a:cubicBezTo>
                    <a:pt x="35627" y="80"/>
                    <a:pt x="34236" y="85"/>
                    <a:pt x="32844" y="85"/>
                  </a:cubicBezTo>
                  <a:cubicBezTo>
                    <a:pt x="26878" y="85"/>
                    <a:pt x="20904" y="0"/>
                    <a:pt x="14932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4" name="Google Shape;504;p17"/>
            <p:cNvSpPr/>
            <p:nvPr/>
          </p:nvSpPr>
          <p:spPr>
            <a:xfrm>
              <a:off x="1617300" y="1111525"/>
              <a:ext cx="938000" cy="28850"/>
            </a:xfrm>
            <a:custGeom>
              <a:avLst/>
              <a:gdLst/>
              <a:ahLst/>
              <a:cxnLst/>
              <a:rect l="l" t="t" r="r" b="b"/>
              <a:pathLst>
                <a:path w="37520" h="1154" extrusionOk="0">
                  <a:moveTo>
                    <a:pt x="37217" y="1"/>
                  </a:moveTo>
                  <a:cubicBezTo>
                    <a:pt x="37210" y="1"/>
                    <a:pt x="37202" y="1"/>
                    <a:pt x="37194" y="2"/>
                  </a:cubicBezTo>
                  <a:cubicBezTo>
                    <a:pt x="24863" y="528"/>
                    <a:pt x="12532" y="352"/>
                    <a:pt x="201" y="553"/>
                  </a:cubicBezTo>
                  <a:cubicBezTo>
                    <a:pt x="1" y="553"/>
                    <a:pt x="1" y="879"/>
                    <a:pt x="201" y="879"/>
                  </a:cubicBezTo>
                  <a:cubicBezTo>
                    <a:pt x="4211" y="1075"/>
                    <a:pt x="8230" y="1154"/>
                    <a:pt x="12253" y="1154"/>
                  </a:cubicBezTo>
                  <a:cubicBezTo>
                    <a:pt x="20578" y="1154"/>
                    <a:pt x="28914" y="816"/>
                    <a:pt x="37194" y="478"/>
                  </a:cubicBezTo>
                  <a:cubicBezTo>
                    <a:pt x="37512" y="478"/>
                    <a:pt x="37520" y="1"/>
                    <a:pt x="3721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5" name="Google Shape;505;p17"/>
            <p:cNvSpPr/>
            <p:nvPr/>
          </p:nvSpPr>
          <p:spPr>
            <a:xfrm>
              <a:off x="1624825" y="1206075"/>
              <a:ext cx="921075" cy="16000"/>
            </a:xfrm>
            <a:custGeom>
              <a:avLst/>
              <a:gdLst/>
              <a:ahLst/>
              <a:cxnLst/>
              <a:rect l="l" t="t" r="r" b="b"/>
              <a:pathLst>
                <a:path w="36843" h="640" extrusionOk="0">
                  <a:moveTo>
                    <a:pt x="27075" y="0"/>
                  </a:moveTo>
                  <a:cubicBezTo>
                    <a:pt x="18133" y="0"/>
                    <a:pt x="9192" y="75"/>
                    <a:pt x="251" y="205"/>
                  </a:cubicBezTo>
                  <a:cubicBezTo>
                    <a:pt x="1" y="230"/>
                    <a:pt x="1" y="580"/>
                    <a:pt x="251" y="580"/>
                  </a:cubicBezTo>
                  <a:cubicBezTo>
                    <a:pt x="4914" y="619"/>
                    <a:pt x="9576" y="639"/>
                    <a:pt x="14239" y="639"/>
                  </a:cubicBezTo>
                  <a:cubicBezTo>
                    <a:pt x="21682" y="639"/>
                    <a:pt x="29124" y="588"/>
                    <a:pt x="36567" y="480"/>
                  </a:cubicBezTo>
                  <a:cubicBezTo>
                    <a:pt x="36843" y="480"/>
                    <a:pt x="36843" y="29"/>
                    <a:pt x="36567" y="29"/>
                  </a:cubicBezTo>
                  <a:cubicBezTo>
                    <a:pt x="33403" y="9"/>
                    <a:pt x="30239" y="0"/>
                    <a:pt x="2707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6" name="Google Shape;506;p17"/>
            <p:cNvSpPr/>
            <p:nvPr/>
          </p:nvSpPr>
          <p:spPr>
            <a:xfrm>
              <a:off x="1625450" y="1448675"/>
              <a:ext cx="923575" cy="33500"/>
            </a:xfrm>
            <a:custGeom>
              <a:avLst/>
              <a:gdLst/>
              <a:ahLst/>
              <a:cxnLst/>
              <a:rect l="l" t="t" r="r" b="b"/>
              <a:pathLst>
                <a:path w="36943" h="1340" extrusionOk="0">
                  <a:moveTo>
                    <a:pt x="30950" y="0"/>
                  </a:moveTo>
                  <a:cubicBezTo>
                    <a:pt x="23023" y="0"/>
                    <a:pt x="15118" y="650"/>
                    <a:pt x="7193" y="650"/>
                  </a:cubicBezTo>
                  <a:cubicBezTo>
                    <a:pt x="4873" y="650"/>
                    <a:pt x="2551" y="595"/>
                    <a:pt x="226" y="450"/>
                  </a:cubicBezTo>
                  <a:cubicBezTo>
                    <a:pt x="1" y="450"/>
                    <a:pt x="26" y="751"/>
                    <a:pt x="226" y="776"/>
                  </a:cubicBezTo>
                  <a:cubicBezTo>
                    <a:pt x="3527" y="1196"/>
                    <a:pt x="6842" y="1340"/>
                    <a:pt x="10163" y="1340"/>
                  </a:cubicBezTo>
                  <a:cubicBezTo>
                    <a:pt x="17435" y="1340"/>
                    <a:pt x="24740" y="649"/>
                    <a:pt x="32014" y="649"/>
                  </a:cubicBezTo>
                  <a:cubicBezTo>
                    <a:pt x="33525" y="649"/>
                    <a:pt x="35035" y="679"/>
                    <a:pt x="36542" y="751"/>
                  </a:cubicBezTo>
                  <a:cubicBezTo>
                    <a:pt x="36550" y="752"/>
                    <a:pt x="36558" y="752"/>
                    <a:pt x="36565" y="752"/>
                  </a:cubicBezTo>
                  <a:cubicBezTo>
                    <a:pt x="36943" y="752"/>
                    <a:pt x="36935" y="149"/>
                    <a:pt x="36542" y="125"/>
                  </a:cubicBezTo>
                  <a:cubicBezTo>
                    <a:pt x="34677" y="36"/>
                    <a:pt x="32813" y="0"/>
                    <a:pt x="3095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7" name="Google Shape;507;p17"/>
            <p:cNvSpPr/>
            <p:nvPr/>
          </p:nvSpPr>
          <p:spPr>
            <a:xfrm>
              <a:off x="1624200" y="934225"/>
              <a:ext cx="919200" cy="21800"/>
            </a:xfrm>
            <a:custGeom>
              <a:avLst/>
              <a:gdLst/>
              <a:ahLst/>
              <a:cxnLst/>
              <a:rect l="l" t="t" r="r" b="b"/>
              <a:pathLst>
                <a:path w="36768" h="872" extrusionOk="0">
                  <a:moveTo>
                    <a:pt x="26200" y="37"/>
                  </a:moveTo>
                  <a:cubicBezTo>
                    <a:pt x="23572" y="37"/>
                    <a:pt x="20944" y="54"/>
                    <a:pt x="18321" y="76"/>
                  </a:cubicBezTo>
                  <a:cubicBezTo>
                    <a:pt x="12281" y="126"/>
                    <a:pt x="6166" y="1"/>
                    <a:pt x="151" y="602"/>
                  </a:cubicBezTo>
                  <a:cubicBezTo>
                    <a:pt x="26" y="602"/>
                    <a:pt x="0" y="828"/>
                    <a:pt x="151" y="828"/>
                  </a:cubicBezTo>
                  <a:cubicBezTo>
                    <a:pt x="1223" y="859"/>
                    <a:pt x="2297" y="872"/>
                    <a:pt x="3372" y="872"/>
                  </a:cubicBezTo>
                  <a:cubicBezTo>
                    <a:pt x="8352" y="872"/>
                    <a:pt x="13353" y="593"/>
                    <a:pt x="18321" y="552"/>
                  </a:cubicBezTo>
                  <a:cubicBezTo>
                    <a:pt x="19725" y="540"/>
                    <a:pt x="21130" y="536"/>
                    <a:pt x="22536" y="536"/>
                  </a:cubicBezTo>
                  <a:cubicBezTo>
                    <a:pt x="27179" y="536"/>
                    <a:pt x="31830" y="589"/>
                    <a:pt x="36467" y="627"/>
                  </a:cubicBezTo>
                  <a:cubicBezTo>
                    <a:pt x="36768" y="627"/>
                    <a:pt x="36768" y="176"/>
                    <a:pt x="36467" y="151"/>
                  </a:cubicBezTo>
                  <a:cubicBezTo>
                    <a:pt x="33050" y="66"/>
                    <a:pt x="29624" y="37"/>
                    <a:pt x="26200" y="37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8" name="Google Shape;508;p17"/>
            <p:cNvSpPr/>
            <p:nvPr/>
          </p:nvSpPr>
          <p:spPr>
            <a:xfrm>
              <a:off x="1629200" y="1281975"/>
              <a:ext cx="912325" cy="25100"/>
            </a:xfrm>
            <a:custGeom>
              <a:avLst/>
              <a:gdLst/>
              <a:ahLst/>
              <a:cxnLst/>
              <a:rect l="l" t="t" r="r" b="b"/>
              <a:pathLst>
                <a:path w="36493" h="1004" extrusionOk="0">
                  <a:moveTo>
                    <a:pt x="36142" y="1"/>
                  </a:moveTo>
                  <a:cubicBezTo>
                    <a:pt x="24212" y="76"/>
                    <a:pt x="12232" y="176"/>
                    <a:pt x="302" y="552"/>
                  </a:cubicBezTo>
                  <a:cubicBezTo>
                    <a:pt x="1" y="552"/>
                    <a:pt x="1" y="1003"/>
                    <a:pt x="302" y="1003"/>
                  </a:cubicBezTo>
                  <a:cubicBezTo>
                    <a:pt x="12257" y="903"/>
                    <a:pt x="24212" y="652"/>
                    <a:pt x="36142" y="527"/>
                  </a:cubicBezTo>
                  <a:cubicBezTo>
                    <a:pt x="36492" y="527"/>
                    <a:pt x="36492" y="1"/>
                    <a:pt x="36142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9" name="Google Shape;509;p17"/>
            <p:cNvSpPr/>
            <p:nvPr/>
          </p:nvSpPr>
          <p:spPr>
            <a:xfrm>
              <a:off x="1621075" y="1360300"/>
              <a:ext cx="919825" cy="23325"/>
            </a:xfrm>
            <a:custGeom>
              <a:avLst/>
              <a:gdLst/>
              <a:ahLst/>
              <a:cxnLst/>
              <a:rect l="l" t="t" r="r" b="b"/>
              <a:pathLst>
                <a:path w="36793" h="933" extrusionOk="0">
                  <a:moveTo>
                    <a:pt x="36467" y="0"/>
                  </a:moveTo>
                  <a:cubicBezTo>
                    <a:pt x="24411" y="51"/>
                    <a:pt x="12331" y="76"/>
                    <a:pt x="276" y="477"/>
                  </a:cubicBezTo>
                  <a:cubicBezTo>
                    <a:pt x="0" y="477"/>
                    <a:pt x="0" y="903"/>
                    <a:pt x="276" y="903"/>
                  </a:cubicBezTo>
                  <a:cubicBezTo>
                    <a:pt x="2225" y="923"/>
                    <a:pt x="4175" y="932"/>
                    <a:pt x="6126" y="932"/>
                  </a:cubicBezTo>
                  <a:cubicBezTo>
                    <a:pt x="16243" y="932"/>
                    <a:pt x="26381" y="687"/>
                    <a:pt x="36467" y="477"/>
                  </a:cubicBezTo>
                  <a:cubicBezTo>
                    <a:pt x="36792" y="477"/>
                    <a:pt x="36792" y="0"/>
                    <a:pt x="36467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5869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0148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05701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19725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49234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65230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63633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56076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06365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81480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HK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426FD-0D26-4DE4-BF8E-C4F184E0C8E0}" type="datetimeFigureOut">
              <a:rPr lang="zh-HK" altLang="en-US" smtClean="0"/>
              <a:t>15/3/2021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E24BB-AF08-457E-BC4B-1365E5BC2C6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02482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720000"/>
            <a:ext cx="7704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tim"/>
              <a:buNone/>
              <a:defRPr sz="3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582800"/>
            <a:ext cx="7704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5006271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41060" y="355005"/>
            <a:ext cx="365997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altLang="zh-HK" sz="2800" kern="0" dirty="0">
                <a:solidFill>
                  <a:srgbClr val="1C4587"/>
                </a:solidFill>
                <a:latin typeface="Comic Sans MS" pitchFamily="66" charset="0"/>
                <a:sym typeface="Arial"/>
              </a:rPr>
              <a:t>simple present tense</a:t>
            </a:r>
            <a:endParaRPr lang="zh-HK" altLang="en-US" sz="2800" kern="0" dirty="0">
              <a:solidFill>
                <a:srgbClr val="1C4587"/>
              </a:solidFill>
              <a:sym typeface="Arial"/>
            </a:endParaRPr>
          </a:p>
        </p:txBody>
      </p:sp>
      <p:sp>
        <p:nvSpPr>
          <p:cNvPr id="5" name="矩形 4"/>
          <p:cNvSpPr/>
          <p:nvPr/>
        </p:nvSpPr>
        <p:spPr>
          <a:xfrm rot="20981117">
            <a:off x="5833578" y="790591"/>
            <a:ext cx="116334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altLang="zh-HK" sz="2800" kern="0" dirty="0">
                <a:solidFill>
                  <a:srgbClr val="1C4587"/>
                </a:solidFill>
                <a:latin typeface="Comic Sans MS" pitchFamily="66" charset="0"/>
                <a:sym typeface="Arial"/>
              </a:rPr>
              <a:t>s</a:t>
            </a:r>
            <a:endParaRPr lang="zh-HK" altLang="en-US" sz="2800" kern="0" dirty="0">
              <a:solidFill>
                <a:srgbClr val="1C4587"/>
              </a:solidFill>
              <a:sym typeface="Arial"/>
            </a:endParaRPr>
          </a:p>
        </p:txBody>
      </p:sp>
      <p:sp>
        <p:nvSpPr>
          <p:cNvPr id="6" name="矩形 5"/>
          <p:cNvSpPr/>
          <p:nvPr/>
        </p:nvSpPr>
        <p:spPr>
          <a:xfrm rot="432068">
            <a:off x="7408518" y="1760503"/>
            <a:ext cx="116334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altLang="zh-HK" sz="2800" kern="0" dirty="0" err="1">
                <a:solidFill>
                  <a:srgbClr val="1C4587"/>
                </a:solidFill>
                <a:latin typeface="Comic Sans MS" pitchFamily="66" charset="0"/>
                <a:sym typeface="Arial"/>
              </a:rPr>
              <a:t>es</a:t>
            </a:r>
            <a:endParaRPr lang="zh-HK" altLang="en-US" sz="2800" kern="0" dirty="0">
              <a:solidFill>
                <a:srgbClr val="1C4587"/>
              </a:solidFill>
              <a:sym typeface="Arial"/>
            </a:endParaRPr>
          </a:p>
        </p:txBody>
      </p:sp>
      <p:sp>
        <p:nvSpPr>
          <p:cNvPr id="7" name="矩形 6"/>
          <p:cNvSpPr/>
          <p:nvPr/>
        </p:nvSpPr>
        <p:spPr>
          <a:xfrm rot="590257">
            <a:off x="1862623" y="1959851"/>
            <a:ext cx="301595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altLang="zh-HK" sz="2800" kern="0" dirty="0">
                <a:solidFill>
                  <a:srgbClr val="1C4587"/>
                </a:solidFill>
                <a:latin typeface="Comic Sans MS" pitchFamily="66" charset="0"/>
                <a:sym typeface="Arial"/>
              </a:rPr>
              <a:t>He / She / It</a:t>
            </a:r>
            <a:endParaRPr lang="zh-HK" altLang="en-US" sz="2800" kern="0" dirty="0">
              <a:solidFill>
                <a:srgbClr val="1C4587"/>
              </a:solidFill>
              <a:sym typeface="Arial"/>
            </a:endParaRPr>
          </a:p>
        </p:txBody>
      </p:sp>
      <p:sp>
        <p:nvSpPr>
          <p:cNvPr id="8" name="矩形 7"/>
          <p:cNvSpPr/>
          <p:nvPr/>
        </p:nvSpPr>
        <p:spPr>
          <a:xfrm rot="20996334">
            <a:off x="772488" y="3584408"/>
            <a:ext cx="374441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altLang="zh-HK" sz="2800" kern="0" dirty="0">
                <a:solidFill>
                  <a:srgbClr val="1C4587"/>
                </a:solidFill>
                <a:latin typeface="Comic Sans MS" pitchFamily="66" charset="0"/>
                <a:sym typeface="Arial"/>
              </a:rPr>
              <a:t>They / We / You / I</a:t>
            </a:r>
            <a:endParaRPr lang="zh-HK" altLang="en-US" sz="2800" kern="0" dirty="0">
              <a:solidFill>
                <a:srgbClr val="1C4587"/>
              </a:solidFill>
              <a:sym typeface="Arial"/>
            </a:endParaRPr>
          </a:p>
        </p:txBody>
      </p:sp>
      <p:sp>
        <p:nvSpPr>
          <p:cNvPr id="10" name="矩形 9"/>
          <p:cNvSpPr/>
          <p:nvPr/>
        </p:nvSpPr>
        <p:spPr>
          <a:xfrm rot="898314">
            <a:off x="5447902" y="3167391"/>
            <a:ext cx="328647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altLang="zh-HK" sz="2800" kern="0" dirty="0">
                <a:solidFill>
                  <a:srgbClr val="1C4587"/>
                </a:solidFill>
                <a:latin typeface="Comic Sans MS" pitchFamily="66" charset="0"/>
                <a:sym typeface="Arial"/>
              </a:rPr>
              <a:t>do not add  ‘s’, ‘</a:t>
            </a:r>
            <a:r>
              <a:rPr lang="en-US" altLang="zh-HK" sz="2800" kern="0" dirty="0" err="1">
                <a:solidFill>
                  <a:srgbClr val="1C4587"/>
                </a:solidFill>
                <a:latin typeface="Comic Sans MS" pitchFamily="66" charset="0"/>
                <a:sym typeface="Arial"/>
              </a:rPr>
              <a:t>es</a:t>
            </a:r>
            <a:r>
              <a:rPr lang="en-US" altLang="zh-HK" sz="2800" kern="0" dirty="0">
                <a:solidFill>
                  <a:srgbClr val="1C4587"/>
                </a:solidFill>
                <a:latin typeface="Comic Sans MS" pitchFamily="66" charset="0"/>
                <a:sym typeface="Arial"/>
              </a:rPr>
              <a:t>’ </a:t>
            </a:r>
            <a:endParaRPr lang="zh-HK" altLang="en-US" sz="2800" kern="0" dirty="0">
              <a:solidFill>
                <a:srgbClr val="1C4587"/>
              </a:solidFill>
              <a:sym typeface="Arial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8862" y="4625564"/>
            <a:ext cx="4552998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Font typeface="Arial"/>
              <a:buNone/>
            </a:pPr>
            <a:r>
              <a:rPr lang="en-US" altLang="zh-HK" sz="2800" kern="0" dirty="0">
                <a:solidFill>
                  <a:srgbClr val="1C4587"/>
                </a:solidFill>
                <a:latin typeface="Comic Sans MS" pitchFamily="66" charset="0"/>
                <a:sym typeface="Arial"/>
              </a:rPr>
              <a:t>verbs ending with </a:t>
            </a:r>
            <a:r>
              <a:rPr lang="en-US" altLang="zh-HK" sz="2800" kern="0" dirty="0" err="1">
                <a:solidFill>
                  <a:srgbClr val="1C4587"/>
                </a:solidFill>
                <a:latin typeface="Comic Sans MS" pitchFamily="66" charset="0"/>
                <a:sym typeface="Arial"/>
              </a:rPr>
              <a:t>ch</a:t>
            </a:r>
            <a:r>
              <a:rPr lang="en-US" altLang="zh-HK" sz="2800" kern="0" dirty="0">
                <a:solidFill>
                  <a:srgbClr val="1C4587"/>
                </a:solidFill>
                <a:latin typeface="Comic Sans MS" pitchFamily="66" charset="0"/>
                <a:sym typeface="Arial"/>
              </a:rPr>
              <a:t>/</a:t>
            </a:r>
            <a:r>
              <a:rPr lang="en-US" altLang="zh-HK" sz="2800" kern="0" dirty="0" err="1">
                <a:solidFill>
                  <a:srgbClr val="1C4587"/>
                </a:solidFill>
                <a:latin typeface="Comic Sans MS" pitchFamily="66" charset="0"/>
                <a:sym typeface="Arial"/>
              </a:rPr>
              <a:t>sh</a:t>
            </a:r>
            <a:r>
              <a:rPr lang="en-US" altLang="zh-HK" sz="2800" kern="0" dirty="0">
                <a:solidFill>
                  <a:srgbClr val="1C4587"/>
                </a:solidFill>
                <a:latin typeface="Comic Sans MS" pitchFamily="66" charset="0"/>
                <a:sym typeface="Arial"/>
              </a:rPr>
              <a:t>/o</a:t>
            </a:r>
            <a:endParaRPr lang="en-US" altLang="zh-HK" sz="2800" kern="0" dirty="0">
              <a:solidFill>
                <a:srgbClr val="1C4587"/>
              </a:solidFill>
              <a:latin typeface="Comic Sans MS" pitchFamily="66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770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41060" y="355005"/>
            <a:ext cx="365997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HK" sz="2800" dirty="0">
                <a:latin typeface="Comic Sans MS" pitchFamily="66" charset="0"/>
              </a:rPr>
              <a:t>simple present tense</a:t>
            </a:r>
            <a:endParaRPr lang="zh-HK" altLang="en-US" sz="2800" dirty="0"/>
          </a:p>
        </p:txBody>
      </p:sp>
      <p:sp>
        <p:nvSpPr>
          <p:cNvPr id="5" name="矩形 4"/>
          <p:cNvSpPr/>
          <p:nvPr/>
        </p:nvSpPr>
        <p:spPr>
          <a:xfrm rot="20981117">
            <a:off x="5833578" y="790591"/>
            <a:ext cx="116334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HK" sz="2800" dirty="0" smtClean="0">
                <a:latin typeface="Comic Sans MS" pitchFamily="66" charset="0"/>
              </a:rPr>
              <a:t>s</a:t>
            </a:r>
            <a:endParaRPr lang="zh-HK" altLang="en-US" sz="2800" dirty="0"/>
          </a:p>
        </p:txBody>
      </p:sp>
      <p:sp>
        <p:nvSpPr>
          <p:cNvPr id="6" name="矩形 5"/>
          <p:cNvSpPr/>
          <p:nvPr/>
        </p:nvSpPr>
        <p:spPr>
          <a:xfrm rot="432068">
            <a:off x="7408518" y="1760503"/>
            <a:ext cx="116334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HK" sz="2800" dirty="0" err="1" smtClean="0">
                <a:latin typeface="Comic Sans MS" pitchFamily="66" charset="0"/>
              </a:rPr>
              <a:t>es</a:t>
            </a:r>
            <a:endParaRPr lang="zh-HK" altLang="en-US" sz="2800" dirty="0"/>
          </a:p>
        </p:txBody>
      </p:sp>
      <p:sp>
        <p:nvSpPr>
          <p:cNvPr id="7" name="矩形 6"/>
          <p:cNvSpPr/>
          <p:nvPr/>
        </p:nvSpPr>
        <p:spPr>
          <a:xfrm rot="590257">
            <a:off x="1862623" y="1959851"/>
            <a:ext cx="301595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HK" sz="2800" dirty="0" smtClean="0">
                <a:latin typeface="Comic Sans MS" pitchFamily="66" charset="0"/>
              </a:rPr>
              <a:t>He / She / It</a:t>
            </a:r>
            <a:endParaRPr lang="zh-HK" altLang="en-US" sz="2800" dirty="0"/>
          </a:p>
        </p:txBody>
      </p:sp>
      <p:sp>
        <p:nvSpPr>
          <p:cNvPr id="8" name="矩形 7"/>
          <p:cNvSpPr/>
          <p:nvPr/>
        </p:nvSpPr>
        <p:spPr>
          <a:xfrm rot="20996334">
            <a:off x="772488" y="3584408"/>
            <a:ext cx="374441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HK" sz="2800" dirty="0" smtClean="0">
                <a:latin typeface="Comic Sans MS" pitchFamily="66" charset="0"/>
              </a:rPr>
              <a:t>They / We / You / I</a:t>
            </a:r>
            <a:endParaRPr lang="zh-HK" altLang="en-US" sz="2800" dirty="0"/>
          </a:p>
        </p:txBody>
      </p:sp>
      <p:sp>
        <p:nvSpPr>
          <p:cNvPr id="10" name="矩形 9"/>
          <p:cNvSpPr/>
          <p:nvPr/>
        </p:nvSpPr>
        <p:spPr>
          <a:xfrm rot="898314">
            <a:off x="5447900" y="3167390"/>
            <a:ext cx="328647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HK" sz="2800" dirty="0">
                <a:latin typeface="Comic Sans MS" pitchFamily="66" charset="0"/>
              </a:rPr>
              <a:t>do not add  ‘s’, ‘</a:t>
            </a:r>
            <a:r>
              <a:rPr lang="en-US" altLang="zh-HK" sz="2800" dirty="0" err="1">
                <a:latin typeface="Comic Sans MS" pitchFamily="66" charset="0"/>
              </a:rPr>
              <a:t>es</a:t>
            </a:r>
            <a:r>
              <a:rPr lang="en-US" altLang="zh-HK" sz="2800" dirty="0">
                <a:latin typeface="Comic Sans MS" pitchFamily="66" charset="0"/>
              </a:rPr>
              <a:t>’ </a:t>
            </a:r>
            <a:endParaRPr lang="zh-HK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2848862" y="4625564"/>
            <a:ext cx="4552998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HK" sz="2800" dirty="0">
                <a:latin typeface="Comic Sans MS" pitchFamily="66" charset="0"/>
              </a:rPr>
              <a:t>verbs ending with </a:t>
            </a:r>
            <a:r>
              <a:rPr lang="en-US" altLang="zh-HK" sz="2800" dirty="0" err="1" smtClean="0">
                <a:latin typeface="Comic Sans MS" pitchFamily="66" charset="0"/>
              </a:rPr>
              <a:t>ch</a:t>
            </a:r>
            <a:r>
              <a:rPr lang="en-US" altLang="zh-HK" sz="2800" dirty="0" smtClean="0">
                <a:latin typeface="Comic Sans MS" pitchFamily="66" charset="0"/>
              </a:rPr>
              <a:t>/</a:t>
            </a:r>
            <a:r>
              <a:rPr lang="en-US" altLang="zh-HK" sz="2800" dirty="0" err="1" smtClean="0">
                <a:latin typeface="Comic Sans MS" pitchFamily="66" charset="0"/>
              </a:rPr>
              <a:t>sh</a:t>
            </a:r>
            <a:r>
              <a:rPr lang="en-US" altLang="zh-HK" sz="2800" dirty="0" smtClean="0">
                <a:latin typeface="Comic Sans MS" pitchFamily="66" charset="0"/>
              </a:rPr>
              <a:t>/o</a:t>
            </a:r>
            <a:endParaRPr lang="en-US" altLang="zh-HK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70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nline Notebook by Slidesgo">
  <a:themeElements>
    <a:clrScheme name="Simple Light">
      <a:dk1>
        <a:srgbClr val="1C4587"/>
      </a:dk1>
      <a:lt1>
        <a:srgbClr val="FFFFFF"/>
      </a:lt1>
      <a:dk2>
        <a:srgbClr val="000000"/>
      </a:dk2>
      <a:lt2>
        <a:srgbClr val="EEEEEE"/>
      </a:lt2>
      <a:accent1>
        <a:srgbClr val="FFF8D3"/>
      </a:accent1>
      <a:accent2>
        <a:srgbClr val="CAFFCA"/>
      </a:accent2>
      <a:accent3>
        <a:srgbClr val="FFBBAA"/>
      </a:accent3>
      <a:accent4>
        <a:srgbClr val="B0D5F7"/>
      </a:accent4>
      <a:accent5>
        <a:srgbClr val="FFFFFF"/>
      </a:accent5>
      <a:accent6>
        <a:srgbClr val="FFE599"/>
      </a:accent6>
      <a:hlink>
        <a:srgbClr val="1C458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60</Words>
  <Application>Microsoft Office PowerPoint</Application>
  <PresentationFormat>如螢幕大小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2</vt:i4>
      </vt:variant>
    </vt:vector>
  </HeadingPairs>
  <TitlesOfParts>
    <vt:vector size="4" baseType="lpstr">
      <vt:lpstr>Office 佈景主題</vt:lpstr>
      <vt:lpstr>Online Notebook by Slidesgo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ycto</dc:creator>
  <cp:lastModifiedBy>ycto</cp:lastModifiedBy>
  <cp:revision>1</cp:revision>
  <cp:lastPrinted>2021-03-15T09:28:52Z</cp:lastPrinted>
  <dcterms:created xsi:type="dcterms:W3CDTF">2021-03-15T09:28:03Z</dcterms:created>
  <dcterms:modified xsi:type="dcterms:W3CDTF">2021-03-15T09:30:05Z</dcterms:modified>
</cp:coreProperties>
</file>