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42"/>
  </p:notesMasterIdLst>
  <p:sldIdLst>
    <p:sldId id="256" r:id="rId2"/>
    <p:sldId id="263" r:id="rId3"/>
    <p:sldId id="264" r:id="rId4"/>
    <p:sldId id="315" r:id="rId5"/>
    <p:sldId id="262" r:id="rId6"/>
    <p:sldId id="270" r:id="rId7"/>
    <p:sldId id="291" r:id="rId8"/>
    <p:sldId id="293" r:id="rId9"/>
    <p:sldId id="268" r:id="rId10"/>
    <p:sldId id="269" r:id="rId11"/>
    <p:sldId id="267" r:id="rId12"/>
    <p:sldId id="271" r:id="rId13"/>
    <p:sldId id="272" r:id="rId14"/>
    <p:sldId id="258" r:id="rId15"/>
    <p:sldId id="273" r:id="rId16"/>
    <p:sldId id="317" r:id="rId17"/>
    <p:sldId id="276" r:id="rId18"/>
    <p:sldId id="274" r:id="rId19"/>
    <p:sldId id="275" r:id="rId20"/>
    <p:sldId id="318" r:id="rId21"/>
    <p:sldId id="289" r:id="rId22"/>
    <p:sldId id="259" r:id="rId23"/>
    <p:sldId id="290" r:id="rId24"/>
    <p:sldId id="296" r:id="rId25"/>
    <p:sldId id="297" r:id="rId26"/>
    <p:sldId id="298" r:id="rId27"/>
    <p:sldId id="299" r:id="rId28"/>
    <p:sldId id="300" r:id="rId29"/>
    <p:sldId id="301" r:id="rId30"/>
    <p:sldId id="302" r:id="rId31"/>
    <p:sldId id="303" r:id="rId32"/>
    <p:sldId id="316" r:id="rId33"/>
    <p:sldId id="304" r:id="rId34"/>
    <p:sldId id="305" r:id="rId35"/>
    <p:sldId id="261" r:id="rId36"/>
    <p:sldId id="308" r:id="rId37"/>
    <p:sldId id="309" r:id="rId38"/>
    <p:sldId id="310" r:id="rId39"/>
    <p:sldId id="311" r:id="rId40"/>
    <p:sldId id="312" r:id="rId41"/>
  </p:sldIdLst>
  <p:sldSz cx="9144000" cy="5143500" type="screen16x9"/>
  <p:notesSz cx="6858000" cy="9144000"/>
  <p:embeddedFontLst>
    <p:embeddedFont>
      <p:font typeface="Lato" panose="02020500000000000000" charset="0"/>
      <p:regular r:id="rId43"/>
      <p:bold r:id="rId44"/>
      <p:italic r:id="rId45"/>
      <p:boldItalic r:id="rId46"/>
    </p:embeddedFont>
    <p:embeddedFont>
      <p:font typeface="Raleway" panose="02020500000000000000" charset="0"/>
      <p:regular r:id="rId47"/>
      <p:bold r:id="rId48"/>
      <p:italic r:id="rId49"/>
      <p:boldItalic r:id="rId5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6F5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24" d="100"/>
          <a:sy n="124" d="100"/>
        </p:scale>
        <p:origin x="90" y="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font" Target="fonts/font5.fntdata"/><Relationship Id="rId50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3.fntdata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2.fntdata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1.fntdata"/><Relationship Id="rId48" Type="http://schemas.openxmlformats.org/officeDocument/2006/relationships/font" Target="fonts/font6.fntdata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92572723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57b5386939_0_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57b5386939_0_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57b5386939_0_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57b5386939_0_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57b5386939_0_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57b5386939_0_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57b5386939_0_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57b5386939_0_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57b5386939_0_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Google Shape;98;g57b5386939_0_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57b5386939_0_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Google Shape;98;g57b5386939_0_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57b5386939_0_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Google Shape;98;g57b5386939_0_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57b5386939_0_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Google Shape;98;g57b5386939_0_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57b5386939_0_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Google Shape;98;g57b5386939_0_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57b5386939_0_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Google Shape;98;g57b5386939_0_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57b5386939_0_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57b5386939_0_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57b5386939_0_1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Google Shape;107;g57b5386939_0_1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57b5386939_0_1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Google Shape;107;g57b5386939_0_1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57b5386939_0_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Google Shape;98;g57b5386939_0_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4262793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57b5386939_0_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Google Shape;98;g57b5386939_0_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8137771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57b5386939_0_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g57b5386939_0_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57b5386939_0_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57b5386939_0_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57b5386939_0_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57b5386939_0_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011167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57b5386939_0_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57b5386939_0_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57b5386939_0_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57b5386939_0_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57b5386939_0_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57b5386939_0_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032030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57b5386939_0_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57b5386939_0_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398844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57b5386939_0_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57b5386939_0_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lt2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12" name="Google Shape;12;p2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14;p2"/>
          <p:cNvSpPr txBox="1">
            <a:spLocks noGrp="1"/>
          </p:cNvSpPr>
          <p:nvPr>
            <p:ph type="ctrTitle"/>
          </p:nvPr>
        </p:nvSpPr>
        <p:spPr>
          <a:xfrm>
            <a:off x="729450" y="1322450"/>
            <a:ext cx="7688100" cy="1664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subTitle" idx="1"/>
          </p:nvPr>
        </p:nvSpPr>
        <p:spPr>
          <a:xfrm>
            <a:off x="729627" y="3172900"/>
            <a:ext cx="7688100" cy="541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2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5" name="Google Shape;25;p4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26" name="Google Shape;26;p4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7;p4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" name="Google Shape;28;p4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29" name="Google Shape;29;p4"/>
          <p:cNvSpPr txBox="1">
            <a:spLocks noGrp="1"/>
          </p:cNvSpPr>
          <p:nvPr>
            <p:ph type="body" idx="1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30" name="Google Shape;30;p4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" name="Google Shape;33;p5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34" name="Google Shape;34;p5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5;p5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6" name="Google Shape;36;p5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37" name="Google Shape;37;p5"/>
          <p:cNvSpPr txBox="1">
            <a:spLocks noGrp="1"/>
          </p:cNvSpPr>
          <p:nvPr>
            <p:ph type="body" idx="1"/>
          </p:nvPr>
        </p:nvSpPr>
        <p:spPr>
          <a:xfrm>
            <a:off x="729325" y="2078875"/>
            <a:ext cx="37743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38" name="Google Shape;38;p5"/>
          <p:cNvSpPr txBox="1">
            <a:spLocks noGrp="1"/>
          </p:cNvSpPr>
          <p:nvPr>
            <p:ph type="body" idx="2"/>
          </p:nvPr>
        </p:nvSpPr>
        <p:spPr>
          <a:xfrm>
            <a:off x="4643604" y="2078875"/>
            <a:ext cx="37743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39" name="Google Shape;39;p5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2" name="Google Shape;42;p6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43" name="Google Shape;43;p6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4;p6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5" name="Google Shape;45;p6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46" name="Google Shape;46;p6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7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" name="Google Shape;49;p7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50" name="Google Shape;50;p7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1;p7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2" name="Google Shape;52;p7"/>
          <p:cNvSpPr txBox="1">
            <a:spLocks noGrp="1"/>
          </p:cNvSpPr>
          <p:nvPr>
            <p:ph type="title"/>
          </p:nvPr>
        </p:nvSpPr>
        <p:spPr>
          <a:xfrm>
            <a:off x="730000" y="1318650"/>
            <a:ext cx="3300900" cy="13815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53" name="Google Shape;53;p7"/>
          <p:cNvSpPr txBox="1">
            <a:spLocks noGrp="1"/>
          </p:cNvSpPr>
          <p:nvPr>
            <p:ph type="body" idx="1"/>
          </p:nvPr>
        </p:nvSpPr>
        <p:spPr>
          <a:xfrm>
            <a:off x="721225" y="2781725"/>
            <a:ext cx="3300900" cy="15975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54" name="Google Shape;54;p7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accent3"/>
        </a:solidFill>
        <a:effectLst/>
      </p:bgPr>
    </p:bg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oogle Shape;56;p8"/>
          <p:cNvGrpSpPr/>
          <p:nvPr/>
        </p:nvGrpSpPr>
        <p:grpSpPr>
          <a:xfrm>
            <a:off x="830392" y="4169130"/>
            <a:ext cx="745763" cy="45826"/>
            <a:chOff x="4580561" y="2589004"/>
            <a:chExt cx="1064464" cy="25200"/>
          </a:xfrm>
        </p:grpSpPr>
        <p:sp>
          <p:nvSpPr>
            <p:cNvPr id="57" name="Google Shape;57;p8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8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9" name="Google Shape;59;p8"/>
          <p:cNvSpPr txBox="1">
            <a:spLocks noGrp="1"/>
          </p:cNvSpPr>
          <p:nvPr>
            <p:ph type="title"/>
          </p:nvPr>
        </p:nvSpPr>
        <p:spPr>
          <a:xfrm>
            <a:off x="729450" y="864300"/>
            <a:ext cx="7021200" cy="29850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0" name="Google Shape;60;p8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9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3" name="Google Shape;63;p9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64" name="Google Shape;64;p9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;p9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6" name="Google Shape;66;p9"/>
          <p:cNvSpPr txBox="1">
            <a:spLocks noGrp="1"/>
          </p:cNvSpPr>
          <p:nvPr>
            <p:ph type="title"/>
          </p:nvPr>
        </p:nvSpPr>
        <p:spPr>
          <a:xfrm>
            <a:off x="730000" y="1318650"/>
            <a:ext cx="3300900" cy="1687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67" name="Google Shape;67;p9"/>
          <p:cNvSpPr txBox="1">
            <a:spLocks noGrp="1"/>
          </p:cNvSpPr>
          <p:nvPr>
            <p:ph type="subTitle" idx="1"/>
          </p:nvPr>
        </p:nvSpPr>
        <p:spPr>
          <a:xfrm>
            <a:off x="724950" y="3161525"/>
            <a:ext cx="3300900" cy="759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68" name="Google Shape;68;p9"/>
          <p:cNvSpPr txBox="1">
            <a:spLocks noGrp="1"/>
          </p:cNvSpPr>
          <p:nvPr>
            <p:ph type="body" idx="2"/>
          </p:nvPr>
        </p:nvSpPr>
        <p:spPr>
          <a:xfrm>
            <a:off x="5174225" y="1352625"/>
            <a:ext cx="3374400" cy="30255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69" name="Google Shape;69;p9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0"/>
          <p:cNvSpPr txBox="1">
            <a:spLocks noGrp="1"/>
          </p:cNvSpPr>
          <p:nvPr>
            <p:ph type="body" idx="1"/>
          </p:nvPr>
        </p:nvSpPr>
        <p:spPr>
          <a:xfrm>
            <a:off x="724950" y="4372551"/>
            <a:ext cx="7697400" cy="4605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</a:lstStyle>
          <a:p>
            <a:endParaRPr/>
          </a:p>
        </p:txBody>
      </p:sp>
      <p:sp>
        <p:nvSpPr>
          <p:cNvPr id="72" name="Google Shape;72;p10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bg>
      <p:bgPr>
        <a:solidFill>
          <a:schemeClr val="dk1"/>
        </a:solidFill>
        <a:effectLst/>
      </p:bgPr>
    </p:bg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oogle Shape;74;p11"/>
          <p:cNvGrpSpPr/>
          <p:nvPr/>
        </p:nvGrpSpPr>
        <p:grpSpPr>
          <a:xfrm>
            <a:off x="830392" y="4169130"/>
            <a:ext cx="745763" cy="45826"/>
            <a:chOff x="4580561" y="2589004"/>
            <a:chExt cx="1064464" cy="25200"/>
          </a:xfrm>
        </p:grpSpPr>
        <p:sp>
          <p:nvSpPr>
            <p:cNvPr id="75" name="Google Shape;75;p11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76;p11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7" name="Google Shape;77;p11"/>
          <p:cNvSpPr txBox="1">
            <a:spLocks noGrp="1"/>
          </p:cNvSpPr>
          <p:nvPr>
            <p:ph type="title" hasCustomPrompt="1"/>
          </p:nvPr>
        </p:nvSpPr>
        <p:spPr>
          <a:xfrm>
            <a:off x="729450" y="733950"/>
            <a:ext cx="7688400" cy="1244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78" name="Google Shape;78;p11"/>
          <p:cNvSpPr txBox="1">
            <a:spLocks noGrp="1"/>
          </p:cNvSpPr>
          <p:nvPr>
            <p:ph type="body" idx="1"/>
          </p:nvPr>
        </p:nvSpPr>
        <p:spPr>
          <a:xfrm>
            <a:off x="729450" y="2272888"/>
            <a:ext cx="7688400" cy="1580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Char char="●"/>
              <a:defRPr>
                <a:solidFill>
                  <a:schemeClr val="lt1"/>
                </a:solidFill>
              </a:defRPr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9" name="Google Shape;79;p11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treamline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11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Lato"/>
              <a:buChar char="●"/>
              <a:defRPr sz="13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lvl="1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lvl="2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lvl="3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lvl="4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lvl="5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lvl="6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lvl="7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lvl="8" indent="-29845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3"/>
          <p:cNvSpPr txBox="1">
            <a:spLocks noGrp="1"/>
          </p:cNvSpPr>
          <p:nvPr>
            <p:ph type="ctrTitle"/>
          </p:nvPr>
        </p:nvSpPr>
        <p:spPr>
          <a:xfrm>
            <a:off x="729450" y="1322450"/>
            <a:ext cx="7688100" cy="166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 b="0" i="1"/>
              <a:t>Unit 6 Particle as Matter</a:t>
            </a:r>
            <a:endParaRPr sz="3000" b="0" i="1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Density - Sinking and floating</a:t>
            </a:r>
            <a:endParaRPr/>
          </a:p>
        </p:txBody>
      </p:sp>
      <p:sp>
        <p:nvSpPr>
          <p:cNvPr id="87" name="Google Shape;87;p13"/>
          <p:cNvSpPr txBox="1">
            <a:spLocks noGrp="1"/>
          </p:cNvSpPr>
          <p:nvPr>
            <p:ph type="subTitle" idx="1"/>
          </p:nvPr>
        </p:nvSpPr>
        <p:spPr>
          <a:xfrm>
            <a:off x="729627" y="3172900"/>
            <a:ext cx="7688100" cy="54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F.1 Integrated Science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4"/>
          <p:cNvSpPr txBox="1">
            <a:spLocks noGrp="1"/>
          </p:cNvSpPr>
          <p:nvPr>
            <p:ph type="title"/>
          </p:nvPr>
        </p:nvSpPr>
        <p:spPr>
          <a:xfrm>
            <a:off x="727650" y="57900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What makes the soft drink can sinks in water?</a:t>
            </a:r>
            <a:endParaRPr dirty="0"/>
          </a:p>
        </p:txBody>
      </p:sp>
      <p:sp>
        <p:nvSpPr>
          <p:cNvPr id="93" name="Google Shape;93;p14"/>
          <p:cNvSpPr txBox="1">
            <a:spLocks noGrp="1"/>
          </p:cNvSpPr>
          <p:nvPr>
            <p:ph type="body" idx="1"/>
          </p:nvPr>
        </p:nvSpPr>
        <p:spPr>
          <a:xfrm>
            <a:off x="729450" y="1435200"/>
            <a:ext cx="7688700" cy="290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-GB" sz="2000" b="1" dirty="0">
                <a:solidFill>
                  <a:srgbClr val="FF0000"/>
                </a:solidFill>
              </a:rPr>
              <a:t>The amount of sugars</a:t>
            </a:r>
            <a:endParaRPr sz="2000" dirty="0"/>
          </a:p>
        </p:txBody>
      </p:sp>
      <p:sp>
        <p:nvSpPr>
          <p:cNvPr id="94" name="Google Shape;94;p14"/>
          <p:cNvSpPr txBox="1">
            <a:spLocks noGrp="1"/>
          </p:cNvSpPr>
          <p:nvPr>
            <p:ph type="title"/>
          </p:nvPr>
        </p:nvSpPr>
        <p:spPr>
          <a:xfrm>
            <a:off x="781075" y="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b="0" i="1"/>
              <a:t>Experiment 1</a:t>
            </a:r>
            <a:endParaRPr sz="2000" b="0" i="1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00" y="1934066"/>
            <a:ext cx="4953000" cy="2999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913025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4"/>
          <p:cNvSpPr txBox="1">
            <a:spLocks noGrp="1"/>
          </p:cNvSpPr>
          <p:nvPr>
            <p:ph type="title"/>
          </p:nvPr>
        </p:nvSpPr>
        <p:spPr>
          <a:xfrm>
            <a:off x="727650" y="57900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What makes the soft drink can sinks in water?</a:t>
            </a:r>
            <a:endParaRPr dirty="0"/>
          </a:p>
        </p:txBody>
      </p:sp>
      <p:sp>
        <p:nvSpPr>
          <p:cNvPr id="93" name="Google Shape;93;p14"/>
          <p:cNvSpPr txBox="1">
            <a:spLocks noGrp="1"/>
          </p:cNvSpPr>
          <p:nvPr>
            <p:ph type="body" idx="1"/>
          </p:nvPr>
        </p:nvSpPr>
        <p:spPr>
          <a:xfrm>
            <a:off x="729450" y="1435200"/>
            <a:ext cx="7688700" cy="290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-GB" sz="2000" b="1" dirty="0">
                <a:solidFill>
                  <a:srgbClr val="FF0000"/>
                </a:solidFill>
              </a:rPr>
              <a:t>The amount of sugars / The greater mass</a:t>
            </a:r>
            <a:endParaRPr sz="2000" dirty="0"/>
          </a:p>
        </p:txBody>
      </p:sp>
      <p:sp>
        <p:nvSpPr>
          <p:cNvPr id="94" name="Google Shape;94;p14"/>
          <p:cNvSpPr txBox="1">
            <a:spLocks noGrp="1"/>
          </p:cNvSpPr>
          <p:nvPr>
            <p:ph type="title"/>
          </p:nvPr>
        </p:nvSpPr>
        <p:spPr>
          <a:xfrm>
            <a:off x="781075" y="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b="0" i="1"/>
              <a:t>Experiment 1</a:t>
            </a:r>
            <a:endParaRPr sz="2000" b="0" i="1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00" y="1934066"/>
            <a:ext cx="4953000" cy="2999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49407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4"/>
          <p:cNvSpPr txBox="1">
            <a:spLocks noGrp="1"/>
          </p:cNvSpPr>
          <p:nvPr>
            <p:ph type="title"/>
          </p:nvPr>
        </p:nvSpPr>
        <p:spPr>
          <a:xfrm>
            <a:off x="727650" y="57900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Conclusion</a:t>
            </a:r>
            <a:endParaRPr dirty="0"/>
          </a:p>
        </p:txBody>
      </p:sp>
      <p:sp>
        <p:nvSpPr>
          <p:cNvPr id="93" name="Google Shape;93;p14"/>
          <p:cNvSpPr txBox="1">
            <a:spLocks noGrp="1"/>
          </p:cNvSpPr>
          <p:nvPr>
            <p:ph type="body" idx="1"/>
          </p:nvPr>
        </p:nvSpPr>
        <p:spPr>
          <a:xfrm>
            <a:off x="729450" y="1435200"/>
            <a:ext cx="7688700" cy="290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-US" sz="2000" dirty="0"/>
              <a:t>If the object have the same ____________________, the object with ______________________________ sinks more easily in water.</a:t>
            </a:r>
            <a:endParaRPr sz="2000" dirty="0"/>
          </a:p>
        </p:txBody>
      </p:sp>
      <p:sp>
        <p:nvSpPr>
          <p:cNvPr id="94" name="Google Shape;94;p14"/>
          <p:cNvSpPr txBox="1">
            <a:spLocks noGrp="1"/>
          </p:cNvSpPr>
          <p:nvPr>
            <p:ph type="title"/>
          </p:nvPr>
        </p:nvSpPr>
        <p:spPr>
          <a:xfrm>
            <a:off x="781075" y="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b="0" i="1"/>
              <a:t>Experiment 1</a:t>
            </a:r>
            <a:endParaRPr sz="2000" b="0" i="1"/>
          </a:p>
        </p:txBody>
      </p:sp>
    </p:spTree>
    <p:extLst>
      <p:ext uri="{BB962C8B-B14F-4D97-AF65-F5344CB8AC3E}">
        <p14:creationId xmlns:p14="http://schemas.microsoft.com/office/powerpoint/2010/main" val="8105493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4"/>
          <p:cNvSpPr txBox="1">
            <a:spLocks noGrp="1"/>
          </p:cNvSpPr>
          <p:nvPr>
            <p:ph type="title"/>
          </p:nvPr>
        </p:nvSpPr>
        <p:spPr>
          <a:xfrm>
            <a:off x="727650" y="57900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Conclusion</a:t>
            </a:r>
            <a:endParaRPr dirty="0"/>
          </a:p>
        </p:txBody>
      </p:sp>
      <p:sp>
        <p:nvSpPr>
          <p:cNvPr id="93" name="Google Shape;93;p14"/>
          <p:cNvSpPr txBox="1">
            <a:spLocks noGrp="1"/>
          </p:cNvSpPr>
          <p:nvPr>
            <p:ph type="body" idx="1"/>
          </p:nvPr>
        </p:nvSpPr>
        <p:spPr>
          <a:xfrm>
            <a:off x="729450" y="1435200"/>
            <a:ext cx="7688700" cy="290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-US" sz="2000" dirty="0"/>
              <a:t>If the object have the same </a:t>
            </a:r>
            <a:r>
              <a:rPr lang="en-US" sz="2000" dirty="0">
                <a:solidFill>
                  <a:srgbClr val="FF0000"/>
                </a:solidFill>
              </a:rPr>
              <a:t>volume</a:t>
            </a:r>
            <a:r>
              <a:rPr lang="en-US" sz="2000" dirty="0"/>
              <a:t>, the object with </a:t>
            </a:r>
            <a:r>
              <a:rPr lang="en-US" sz="2000" dirty="0">
                <a:solidFill>
                  <a:srgbClr val="FF0000"/>
                </a:solidFill>
              </a:rPr>
              <a:t>greater mass</a:t>
            </a:r>
            <a:r>
              <a:rPr lang="en-US" sz="2000" dirty="0"/>
              <a:t> sinks more easily in water.</a:t>
            </a:r>
            <a:endParaRPr sz="2000" dirty="0"/>
          </a:p>
        </p:txBody>
      </p:sp>
      <p:sp>
        <p:nvSpPr>
          <p:cNvPr id="94" name="Google Shape;94;p14"/>
          <p:cNvSpPr txBox="1">
            <a:spLocks noGrp="1"/>
          </p:cNvSpPr>
          <p:nvPr>
            <p:ph type="title"/>
          </p:nvPr>
        </p:nvSpPr>
        <p:spPr>
          <a:xfrm>
            <a:off x="781075" y="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b="0" i="1"/>
              <a:t>Experiment 1</a:t>
            </a:r>
            <a:endParaRPr sz="2000" b="0" i="1"/>
          </a:p>
        </p:txBody>
      </p:sp>
    </p:spTree>
    <p:extLst>
      <p:ext uri="{BB962C8B-B14F-4D97-AF65-F5344CB8AC3E}">
        <p14:creationId xmlns:p14="http://schemas.microsoft.com/office/powerpoint/2010/main" val="3721435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5"/>
          <p:cNvSpPr txBox="1">
            <a:spLocks noGrp="1"/>
          </p:cNvSpPr>
          <p:nvPr>
            <p:ph type="title"/>
          </p:nvPr>
        </p:nvSpPr>
        <p:spPr>
          <a:xfrm>
            <a:off x="727650" y="57900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Which plastic can sink in water?</a:t>
            </a:r>
            <a:endParaRPr/>
          </a:p>
        </p:txBody>
      </p:sp>
      <p:sp>
        <p:nvSpPr>
          <p:cNvPr id="101" name="Google Shape;101;p15"/>
          <p:cNvSpPr txBox="1">
            <a:spLocks noGrp="1"/>
          </p:cNvSpPr>
          <p:nvPr>
            <p:ph type="body" idx="1"/>
          </p:nvPr>
        </p:nvSpPr>
        <p:spPr>
          <a:xfrm>
            <a:off x="729450" y="1435200"/>
            <a:ext cx="3754200" cy="290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dirty="0"/>
              <a:t>Two cans, A and B, are given,</a:t>
            </a:r>
            <a:endParaRPr sz="2000" dirty="0"/>
          </a:p>
          <a:p>
            <a:pPr marL="457200" lvl="0" indent="-355600" algn="l" rtl="0">
              <a:spcBef>
                <a:spcPts val="1600"/>
              </a:spcBef>
              <a:spcAft>
                <a:spcPts val="0"/>
              </a:spcAft>
              <a:buSzPts val="2000"/>
              <a:buChar char="●"/>
            </a:pPr>
            <a:r>
              <a:rPr lang="en-GB" sz="2000" dirty="0"/>
              <a:t>can B has greater ___________ than can A</a:t>
            </a:r>
            <a:endParaRPr sz="2000" dirty="0"/>
          </a:p>
        </p:txBody>
      </p:sp>
      <p:sp>
        <p:nvSpPr>
          <p:cNvPr id="102" name="Google Shape;102;p15"/>
          <p:cNvSpPr txBox="1">
            <a:spLocks noGrp="1"/>
          </p:cNvSpPr>
          <p:nvPr>
            <p:ph type="title"/>
          </p:nvPr>
        </p:nvSpPr>
        <p:spPr>
          <a:xfrm>
            <a:off x="781075" y="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b="0" i="1"/>
              <a:t>Experiment 2</a:t>
            </a:r>
            <a:endParaRPr sz="2000" b="0" i="1"/>
          </a:p>
        </p:txBody>
      </p:sp>
      <p:sp>
        <p:nvSpPr>
          <p:cNvPr id="103" name="Google Shape;103;p15"/>
          <p:cNvSpPr/>
          <p:nvPr/>
        </p:nvSpPr>
        <p:spPr>
          <a:xfrm>
            <a:off x="6782450" y="1630225"/>
            <a:ext cx="1797950" cy="3033200"/>
          </a:xfrm>
          <a:prstGeom prst="flowChartMagneticDisk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 b="1"/>
              <a:t>B</a:t>
            </a:r>
            <a:endParaRPr sz="3000" b="1"/>
          </a:p>
        </p:txBody>
      </p:sp>
      <p:sp>
        <p:nvSpPr>
          <p:cNvPr id="104" name="Google Shape;104;p15"/>
          <p:cNvSpPr/>
          <p:nvPr/>
        </p:nvSpPr>
        <p:spPr>
          <a:xfrm>
            <a:off x="4829650" y="2480725"/>
            <a:ext cx="1330191" cy="2244075"/>
          </a:xfrm>
          <a:prstGeom prst="flowChartMagneticDisk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 b="1"/>
              <a:t>A</a:t>
            </a:r>
            <a:endParaRPr sz="3000" b="1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5"/>
          <p:cNvSpPr txBox="1">
            <a:spLocks noGrp="1"/>
          </p:cNvSpPr>
          <p:nvPr>
            <p:ph type="title"/>
          </p:nvPr>
        </p:nvSpPr>
        <p:spPr>
          <a:xfrm>
            <a:off x="727650" y="57900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Which plastic can sink in water?</a:t>
            </a:r>
            <a:endParaRPr/>
          </a:p>
        </p:txBody>
      </p:sp>
      <p:sp>
        <p:nvSpPr>
          <p:cNvPr id="101" name="Google Shape;101;p15"/>
          <p:cNvSpPr txBox="1">
            <a:spLocks noGrp="1"/>
          </p:cNvSpPr>
          <p:nvPr>
            <p:ph type="body" idx="1"/>
          </p:nvPr>
        </p:nvSpPr>
        <p:spPr>
          <a:xfrm>
            <a:off x="729450" y="1435200"/>
            <a:ext cx="3754200" cy="290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/>
              <a:t>Two cans, A and B, are given,</a:t>
            </a:r>
            <a:endParaRPr sz="2000"/>
          </a:p>
          <a:p>
            <a:pPr marL="457200" lvl="0" indent="-355600" algn="l" rtl="0">
              <a:spcBef>
                <a:spcPts val="1600"/>
              </a:spcBef>
              <a:spcAft>
                <a:spcPts val="0"/>
              </a:spcAft>
              <a:buSzPts val="2000"/>
              <a:buChar char="●"/>
            </a:pPr>
            <a:r>
              <a:rPr lang="en-GB" sz="2000"/>
              <a:t>can B has greater </a:t>
            </a:r>
            <a:r>
              <a:rPr lang="en-GB" sz="2000" b="1">
                <a:solidFill>
                  <a:srgbClr val="FF0000"/>
                </a:solidFill>
              </a:rPr>
              <a:t>volume </a:t>
            </a:r>
            <a:r>
              <a:rPr lang="en-GB" sz="2000"/>
              <a:t>than can A</a:t>
            </a:r>
            <a:endParaRPr sz="2000"/>
          </a:p>
        </p:txBody>
      </p:sp>
      <p:sp>
        <p:nvSpPr>
          <p:cNvPr id="102" name="Google Shape;102;p15"/>
          <p:cNvSpPr txBox="1">
            <a:spLocks noGrp="1"/>
          </p:cNvSpPr>
          <p:nvPr>
            <p:ph type="title"/>
          </p:nvPr>
        </p:nvSpPr>
        <p:spPr>
          <a:xfrm>
            <a:off x="781075" y="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b="0" i="1"/>
              <a:t>Experiment 2</a:t>
            </a:r>
            <a:endParaRPr sz="2000" b="0" i="1"/>
          </a:p>
        </p:txBody>
      </p:sp>
      <p:sp>
        <p:nvSpPr>
          <p:cNvPr id="103" name="Google Shape;103;p15"/>
          <p:cNvSpPr/>
          <p:nvPr/>
        </p:nvSpPr>
        <p:spPr>
          <a:xfrm>
            <a:off x="6782450" y="1630225"/>
            <a:ext cx="1797950" cy="3033200"/>
          </a:xfrm>
          <a:prstGeom prst="flowChartMagneticDisk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 b="1"/>
              <a:t>B</a:t>
            </a:r>
            <a:endParaRPr sz="3000" b="1"/>
          </a:p>
        </p:txBody>
      </p:sp>
      <p:sp>
        <p:nvSpPr>
          <p:cNvPr id="104" name="Google Shape;104;p15"/>
          <p:cNvSpPr/>
          <p:nvPr/>
        </p:nvSpPr>
        <p:spPr>
          <a:xfrm>
            <a:off x="4829650" y="2480725"/>
            <a:ext cx="1330191" cy="2244075"/>
          </a:xfrm>
          <a:prstGeom prst="flowChartMagneticDisk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 b="1"/>
              <a:t>A</a:t>
            </a:r>
            <a:endParaRPr sz="3000" b="1"/>
          </a:p>
        </p:txBody>
      </p:sp>
    </p:spTree>
    <p:extLst>
      <p:ext uri="{BB962C8B-B14F-4D97-AF65-F5344CB8AC3E}">
        <p14:creationId xmlns:p14="http://schemas.microsoft.com/office/powerpoint/2010/main" val="18358462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AAA2B7-71B0-4FBD-B2FA-B679398543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CE45E2-BF11-4E46-BB60-B9B3EBEC206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HK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F669E91-CD42-41CB-9876-12047F6954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73918"/>
            <a:ext cx="9144000" cy="1395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6000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5"/>
          <p:cNvSpPr txBox="1">
            <a:spLocks noGrp="1"/>
          </p:cNvSpPr>
          <p:nvPr>
            <p:ph type="title"/>
          </p:nvPr>
        </p:nvSpPr>
        <p:spPr>
          <a:xfrm>
            <a:off x="727650" y="57900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Which plastic can sink in water? (a)</a:t>
            </a:r>
            <a:endParaRPr dirty="0"/>
          </a:p>
        </p:txBody>
      </p:sp>
      <p:sp>
        <p:nvSpPr>
          <p:cNvPr id="102" name="Google Shape;102;p15"/>
          <p:cNvSpPr txBox="1">
            <a:spLocks noGrp="1"/>
          </p:cNvSpPr>
          <p:nvPr>
            <p:ph type="title"/>
          </p:nvPr>
        </p:nvSpPr>
        <p:spPr>
          <a:xfrm>
            <a:off x="781075" y="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b="0" i="1"/>
              <a:t>Experiment 2</a:t>
            </a:r>
            <a:endParaRPr sz="2000" b="0" i="1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3392"/>
            <a:ext cx="9144000" cy="13767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569221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5"/>
          <p:cNvSpPr txBox="1">
            <a:spLocks noGrp="1"/>
          </p:cNvSpPr>
          <p:nvPr>
            <p:ph type="title"/>
          </p:nvPr>
        </p:nvSpPr>
        <p:spPr>
          <a:xfrm>
            <a:off x="727650" y="57900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(a) Conclusion:</a:t>
            </a:r>
            <a:endParaRPr dirty="0"/>
          </a:p>
        </p:txBody>
      </p:sp>
      <p:sp>
        <p:nvSpPr>
          <p:cNvPr id="101" name="Google Shape;101;p15"/>
          <p:cNvSpPr txBox="1">
            <a:spLocks noGrp="1"/>
          </p:cNvSpPr>
          <p:nvPr>
            <p:ph type="body" idx="1"/>
          </p:nvPr>
        </p:nvSpPr>
        <p:spPr>
          <a:xfrm>
            <a:off x="729450" y="1435200"/>
            <a:ext cx="3754200" cy="290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dirty="0"/>
              <a:t>If the plastic can have the same __________________________________, the can with _____________________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dirty="0"/>
              <a:t>_________________________ sinks more easily in water.</a:t>
            </a:r>
            <a:endParaRPr sz="2000" dirty="0"/>
          </a:p>
        </p:txBody>
      </p:sp>
      <p:sp>
        <p:nvSpPr>
          <p:cNvPr id="102" name="Google Shape;102;p15"/>
          <p:cNvSpPr txBox="1">
            <a:spLocks noGrp="1"/>
          </p:cNvSpPr>
          <p:nvPr>
            <p:ph type="title"/>
          </p:nvPr>
        </p:nvSpPr>
        <p:spPr>
          <a:xfrm>
            <a:off x="781075" y="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b="0" i="1"/>
              <a:t>Experiment 2</a:t>
            </a:r>
            <a:endParaRPr sz="2000" b="0" i="1"/>
          </a:p>
        </p:txBody>
      </p:sp>
      <p:sp>
        <p:nvSpPr>
          <p:cNvPr id="103" name="Google Shape;103;p15"/>
          <p:cNvSpPr/>
          <p:nvPr/>
        </p:nvSpPr>
        <p:spPr>
          <a:xfrm>
            <a:off x="6782450" y="1630225"/>
            <a:ext cx="1797950" cy="3033200"/>
          </a:xfrm>
          <a:prstGeom prst="flowChartMagneticDisk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 b="1"/>
              <a:t>B</a:t>
            </a:r>
            <a:endParaRPr sz="3000" b="1"/>
          </a:p>
        </p:txBody>
      </p:sp>
      <p:sp>
        <p:nvSpPr>
          <p:cNvPr id="104" name="Google Shape;104;p15"/>
          <p:cNvSpPr/>
          <p:nvPr/>
        </p:nvSpPr>
        <p:spPr>
          <a:xfrm>
            <a:off x="4829650" y="2480725"/>
            <a:ext cx="1330191" cy="2244075"/>
          </a:xfrm>
          <a:prstGeom prst="flowChartMagneticDisk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 b="1"/>
              <a:t>A</a:t>
            </a:r>
            <a:endParaRPr sz="3000" b="1"/>
          </a:p>
        </p:txBody>
      </p:sp>
    </p:spTree>
    <p:extLst>
      <p:ext uri="{BB962C8B-B14F-4D97-AF65-F5344CB8AC3E}">
        <p14:creationId xmlns:p14="http://schemas.microsoft.com/office/powerpoint/2010/main" val="17166303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5"/>
          <p:cNvSpPr txBox="1">
            <a:spLocks noGrp="1"/>
          </p:cNvSpPr>
          <p:nvPr>
            <p:ph type="title"/>
          </p:nvPr>
        </p:nvSpPr>
        <p:spPr>
          <a:xfrm>
            <a:off x="727650" y="57900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(a) Conclusion:</a:t>
            </a:r>
            <a:endParaRPr dirty="0"/>
          </a:p>
        </p:txBody>
      </p:sp>
      <p:sp>
        <p:nvSpPr>
          <p:cNvPr id="101" name="Google Shape;101;p15"/>
          <p:cNvSpPr txBox="1">
            <a:spLocks noGrp="1"/>
          </p:cNvSpPr>
          <p:nvPr>
            <p:ph type="body" idx="1"/>
          </p:nvPr>
        </p:nvSpPr>
        <p:spPr>
          <a:xfrm>
            <a:off x="729450" y="1435200"/>
            <a:ext cx="3754200" cy="290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dirty="0"/>
              <a:t>If the plastic can have the same </a:t>
            </a:r>
            <a:r>
              <a:rPr lang="en-GB" sz="2000" dirty="0">
                <a:solidFill>
                  <a:srgbClr val="FF0000"/>
                </a:solidFill>
              </a:rPr>
              <a:t>mass</a:t>
            </a:r>
            <a:r>
              <a:rPr lang="en-GB" sz="2000" dirty="0"/>
              <a:t>, the can with</a:t>
            </a:r>
            <a:r>
              <a:rPr lang="en-GB" sz="2000" dirty="0">
                <a:solidFill>
                  <a:srgbClr val="FF0000"/>
                </a:solidFill>
              </a:rPr>
              <a:t> smaller volume </a:t>
            </a:r>
            <a:r>
              <a:rPr lang="en-GB" sz="2000" dirty="0"/>
              <a:t>sinks more easily in water.</a:t>
            </a:r>
            <a:endParaRPr sz="2000" dirty="0"/>
          </a:p>
        </p:txBody>
      </p:sp>
      <p:sp>
        <p:nvSpPr>
          <p:cNvPr id="102" name="Google Shape;102;p15"/>
          <p:cNvSpPr txBox="1">
            <a:spLocks noGrp="1"/>
          </p:cNvSpPr>
          <p:nvPr>
            <p:ph type="title"/>
          </p:nvPr>
        </p:nvSpPr>
        <p:spPr>
          <a:xfrm>
            <a:off x="781075" y="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b="0" i="1"/>
              <a:t>Experiment 2</a:t>
            </a:r>
            <a:endParaRPr sz="2000" b="0" i="1"/>
          </a:p>
        </p:txBody>
      </p:sp>
      <p:sp>
        <p:nvSpPr>
          <p:cNvPr id="103" name="Google Shape;103;p15"/>
          <p:cNvSpPr/>
          <p:nvPr/>
        </p:nvSpPr>
        <p:spPr>
          <a:xfrm>
            <a:off x="6782450" y="1630225"/>
            <a:ext cx="1797950" cy="3033200"/>
          </a:xfrm>
          <a:prstGeom prst="flowChartMagneticDisk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 b="1"/>
              <a:t>B</a:t>
            </a:r>
            <a:endParaRPr sz="3000" b="1"/>
          </a:p>
        </p:txBody>
      </p:sp>
      <p:sp>
        <p:nvSpPr>
          <p:cNvPr id="104" name="Google Shape;104;p15"/>
          <p:cNvSpPr/>
          <p:nvPr/>
        </p:nvSpPr>
        <p:spPr>
          <a:xfrm>
            <a:off x="4829650" y="2480725"/>
            <a:ext cx="1330191" cy="2244075"/>
          </a:xfrm>
          <a:prstGeom prst="flowChartMagneticDisk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 b="1"/>
              <a:t>A</a:t>
            </a:r>
            <a:endParaRPr sz="3000" b="1"/>
          </a:p>
        </p:txBody>
      </p:sp>
    </p:spTree>
    <p:extLst>
      <p:ext uri="{BB962C8B-B14F-4D97-AF65-F5344CB8AC3E}">
        <p14:creationId xmlns:p14="http://schemas.microsoft.com/office/powerpoint/2010/main" val="1473563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4"/>
          <p:cNvSpPr txBox="1">
            <a:spLocks noGrp="1"/>
          </p:cNvSpPr>
          <p:nvPr>
            <p:ph type="title"/>
          </p:nvPr>
        </p:nvSpPr>
        <p:spPr>
          <a:xfrm>
            <a:off x="727650" y="57900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What does volume of an object mean?</a:t>
            </a:r>
            <a:endParaRPr dirty="0"/>
          </a:p>
        </p:txBody>
      </p:sp>
      <p:sp>
        <p:nvSpPr>
          <p:cNvPr id="93" name="Google Shape;93;p14"/>
          <p:cNvSpPr txBox="1">
            <a:spLocks noGrp="1"/>
          </p:cNvSpPr>
          <p:nvPr>
            <p:ph type="body" idx="1"/>
          </p:nvPr>
        </p:nvSpPr>
        <p:spPr>
          <a:xfrm>
            <a:off x="729450" y="1435200"/>
            <a:ext cx="7688700" cy="290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-GB" sz="2000" dirty="0">
                <a:solidFill>
                  <a:srgbClr val="FF0000"/>
                </a:solidFill>
              </a:rPr>
              <a:t>Volume</a:t>
            </a:r>
            <a:r>
              <a:rPr lang="en-GB" sz="2000" dirty="0"/>
              <a:t> of an object is the measure of </a:t>
            </a:r>
            <a:r>
              <a:rPr lang="en-GB" sz="2000" dirty="0">
                <a:solidFill>
                  <a:srgbClr val="FF0000"/>
                </a:solidFill>
              </a:rPr>
              <a:t>how big </a:t>
            </a:r>
            <a:r>
              <a:rPr lang="en-GB" sz="2000" dirty="0"/>
              <a:t>it is.</a:t>
            </a:r>
            <a:endParaRPr sz="2000" dirty="0"/>
          </a:p>
        </p:txBody>
      </p:sp>
      <p:sp>
        <p:nvSpPr>
          <p:cNvPr id="94" name="Google Shape;94;p14"/>
          <p:cNvSpPr txBox="1">
            <a:spLocks noGrp="1"/>
          </p:cNvSpPr>
          <p:nvPr>
            <p:ph type="title"/>
          </p:nvPr>
        </p:nvSpPr>
        <p:spPr>
          <a:xfrm>
            <a:off x="781075" y="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b="0" i="1" dirty="0"/>
              <a:t>Mass and Volume</a:t>
            </a:r>
            <a:endParaRPr sz="2000" b="0" i="1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5666" y="2267182"/>
            <a:ext cx="4876800" cy="256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3496845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F9F207-4865-42B2-ABCC-EC5F98A117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13A89C-B322-4469-99F7-CE2D610E062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HK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330FD80-E148-45AF-91FB-990C79865D2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9738"/>
          <a:stretch/>
        </p:blipFill>
        <p:spPr>
          <a:xfrm>
            <a:off x="397494" y="514728"/>
            <a:ext cx="8508700" cy="4114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640519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5"/>
          <p:cNvSpPr txBox="1">
            <a:spLocks noGrp="1"/>
          </p:cNvSpPr>
          <p:nvPr>
            <p:ph type="title"/>
          </p:nvPr>
        </p:nvSpPr>
        <p:spPr>
          <a:xfrm>
            <a:off x="232911" y="630759"/>
            <a:ext cx="8678174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Conclusion (v): we cannot determine which can sinks more easily.</a:t>
            </a:r>
            <a:endParaRPr dirty="0"/>
          </a:p>
        </p:txBody>
      </p:sp>
      <p:sp>
        <p:nvSpPr>
          <p:cNvPr id="102" name="Google Shape;102;p15"/>
          <p:cNvSpPr txBox="1">
            <a:spLocks noGrp="1"/>
          </p:cNvSpPr>
          <p:nvPr>
            <p:ph type="title"/>
          </p:nvPr>
        </p:nvSpPr>
        <p:spPr>
          <a:xfrm>
            <a:off x="781075" y="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b="0" i="1"/>
              <a:t>Experiment 2</a:t>
            </a:r>
            <a:endParaRPr sz="2000" b="0" i="1"/>
          </a:p>
        </p:txBody>
      </p:sp>
      <p:sp>
        <p:nvSpPr>
          <p:cNvPr id="2" name="矩形 1"/>
          <p:cNvSpPr/>
          <p:nvPr/>
        </p:nvSpPr>
        <p:spPr>
          <a:xfrm>
            <a:off x="2941607" y="2380891"/>
            <a:ext cx="638354" cy="224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7" name="矩形 6"/>
          <p:cNvSpPr/>
          <p:nvPr/>
        </p:nvSpPr>
        <p:spPr>
          <a:xfrm>
            <a:off x="2941607" y="2723072"/>
            <a:ext cx="638354" cy="224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8" name="矩形 7"/>
          <p:cNvSpPr/>
          <p:nvPr/>
        </p:nvSpPr>
        <p:spPr>
          <a:xfrm>
            <a:off x="2915728" y="4086046"/>
            <a:ext cx="638354" cy="224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9" name="矩形 8"/>
          <p:cNvSpPr/>
          <p:nvPr/>
        </p:nvSpPr>
        <p:spPr>
          <a:xfrm>
            <a:off x="2915728" y="4428227"/>
            <a:ext cx="638354" cy="224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01685105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819A864-DEE2-4BE8-8A7F-7B8C0A3824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291" y="2079812"/>
            <a:ext cx="8575418" cy="983876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95B1558-B303-469D-A4FC-FD864536207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C3CF27BA-4A82-4310-BAC4-E95D89CBBD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HK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2B5BE3-0A8E-49E2-B839-92DB85EC80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291" y="2079812"/>
            <a:ext cx="8575418" cy="983876"/>
          </a:xfrm>
          <a:prstGeom prst="rect">
            <a:avLst/>
          </a:prstGeom>
        </p:spPr>
      </p:pic>
      <p:sp>
        <p:nvSpPr>
          <p:cNvPr id="4" name="Google Shape;101;p15"/>
          <p:cNvSpPr txBox="1">
            <a:spLocks noGrp="1"/>
          </p:cNvSpPr>
          <p:nvPr>
            <p:ph type="body" idx="1"/>
          </p:nvPr>
        </p:nvSpPr>
        <p:spPr>
          <a:xfrm>
            <a:off x="1097002" y="2340635"/>
            <a:ext cx="7845207" cy="290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dirty="0">
                <a:solidFill>
                  <a:srgbClr val="FF0000"/>
                </a:solidFill>
              </a:rPr>
              <a:t>Both mass and volume</a:t>
            </a:r>
            <a:endParaRPr sz="2000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4E10A120-296C-4C71-B824-9F050FA29F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256313903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5"/>
          <p:cNvSpPr txBox="1">
            <a:spLocks noGrp="1"/>
          </p:cNvSpPr>
          <p:nvPr>
            <p:ph type="title"/>
          </p:nvPr>
        </p:nvSpPr>
        <p:spPr>
          <a:xfrm>
            <a:off x="232911" y="630759"/>
            <a:ext cx="8678174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Density</a:t>
            </a:r>
            <a:endParaRPr dirty="0"/>
          </a:p>
        </p:txBody>
      </p:sp>
      <p:sp>
        <p:nvSpPr>
          <p:cNvPr id="2" name="矩形 1"/>
          <p:cNvSpPr/>
          <p:nvPr/>
        </p:nvSpPr>
        <p:spPr>
          <a:xfrm>
            <a:off x="2941607" y="2380891"/>
            <a:ext cx="638354" cy="224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7" name="矩形 6"/>
          <p:cNvSpPr/>
          <p:nvPr/>
        </p:nvSpPr>
        <p:spPr>
          <a:xfrm>
            <a:off x="2941607" y="2723072"/>
            <a:ext cx="638354" cy="224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8" name="矩形 7"/>
          <p:cNvSpPr/>
          <p:nvPr/>
        </p:nvSpPr>
        <p:spPr>
          <a:xfrm>
            <a:off x="2915728" y="4086046"/>
            <a:ext cx="638354" cy="224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9" name="矩形 8"/>
          <p:cNvSpPr/>
          <p:nvPr/>
        </p:nvSpPr>
        <p:spPr>
          <a:xfrm>
            <a:off x="2915728" y="4428227"/>
            <a:ext cx="638354" cy="224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3CC8818-8DF0-4C15-8DD7-14CF2227A5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907" y="1341763"/>
            <a:ext cx="8792186" cy="2910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65949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5"/>
          <p:cNvSpPr txBox="1">
            <a:spLocks noGrp="1"/>
          </p:cNvSpPr>
          <p:nvPr>
            <p:ph type="title"/>
          </p:nvPr>
        </p:nvSpPr>
        <p:spPr>
          <a:xfrm>
            <a:off x="232911" y="630759"/>
            <a:ext cx="8678174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Density</a:t>
            </a:r>
            <a:endParaRPr dirty="0"/>
          </a:p>
        </p:txBody>
      </p:sp>
      <p:sp>
        <p:nvSpPr>
          <p:cNvPr id="2" name="矩形 1"/>
          <p:cNvSpPr/>
          <p:nvPr/>
        </p:nvSpPr>
        <p:spPr>
          <a:xfrm>
            <a:off x="2941607" y="2380891"/>
            <a:ext cx="638354" cy="224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7" name="矩形 6"/>
          <p:cNvSpPr/>
          <p:nvPr/>
        </p:nvSpPr>
        <p:spPr>
          <a:xfrm>
            <a:off x="2941607" y="2723072"/>
            <a:ext cx="638354" cy="224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8" name="矩形 7"/>
          <p:cNvSpPr/>
          <p:nvPr/>
        </p:nvSpPr>
        <p:spPr>
          <a:xfrm>
            <a:off x="2915728" y="4086046"/>
            <a:ext cx="638354" cy="224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9" name="矩形 8"/>
          <p:cNvSpPr/>
          <p:nvPr/>
        </p:nvSpPr>
        <p:spPr>
          <a:xfrm>
            <a:off x="2915728" y="4428227"/>
            <a:ext cx="638354" cy="224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EDD6CB1-D30D-4712-AF58-518ABEE3F3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293" y="1283854"/>
            <a:ext cx="8495414" cy="3167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387582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BB7A046-73FD-4A8C-AC05-BBAA6233B0E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690" t="39070" r="9690" b="39070"/>
          <a:stretch/>
        </p:blipFill>
        <p:spPr>
          <a:xfrm>
            <a:off x="6045200" y="796601"/>
            <a:ext cx="2768600" cy="75071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F4B01FA-6C83-4F43-B9B9-406DBEDE973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690" t="39070" r="9690" b="39070"/>
          <a:stretch/>
        </p:blipFill>
        <p:spPr>
          <a:xfrm>
            <a:off x="3276600" y="796601"/>
            <a:ext cx="2768600" cy="75071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D2B1CC0-737F-48CE-AE78-711978B88F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690" t="39070" r="9690" b="39070"/>
          <a:stretch/>
        </p:blipFill>
        <p:spPr>
          <a:xfrm>
            <a:off x="508000" y="796601"/>
            <a:ext cx="2768600" cy="75071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A46F97A-D623-4B61-8471-0BB0C7B4F35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690" t="39070" r="9690" b="39070"/>
          <a:stretch/>
        </p:blipFill>
        <p:spPr>
          <a:xfrm>
            <a:off x="6045200" y="2200858"/>
            <a:ext cx="2768600" cy="75071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AA227D6-AB14-4F3D-9021-18887AD649B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690" t="39070" r="9690" b="39070"/>
          <a:stretch/>
        </p:blipFill>
        <p:spPr>
          <a:xfrm>
            <a:off x="3276600" y="2200858"/>
            <a:ext cx="2768600" cy="75071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7423287-DA73-4324-AF9F-501E335E114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690" t="39070" r="9690" b="39070"/>
          <a:stretch/>
        </p:blipFill>
        <p:spPr>
          <a:xfrm>
            <a:off x="3276600" y="3605115"/>
            <a:ext cx="2768600" cy="75071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08C580F-8D54-4DCC-AAA0-6DBEF42F2EA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6187" r="74355" b="50000"/>
          <a:stretch/>
        </p:blipFill>
        <p:spPr>
          <a:xfrm>
            <a:off x="827314" y="507548"/>
            <a:ext cx="332553" cy="94569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E898DDA-1C6F-4570-B823-7CEF3D582E0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537" t="-2205" r="65005" b="52205"/>
          <a:stretch/>
        </p:blipFill>
        <p:spPr>
          <a:xfrm>
            <a:off x="2056468" y="509293"/>
            <a:ext cx="332553" cy="94569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A5098D0-7471-4B05-B0B3-F107F9A66FE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6333" t="-375" r="54209" b="50375"/>
          <a:stretch/>
        </p:blipFill>
        <p:spPr>
          <a:xfrm>
            <a:off x="2339153" y="507548"/>
            <a:ext cx="332553" cy="94569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CC5FAA3-818B-4583-BA2A-141E3F337F5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5783" t="-2297" r="44759" b="52297"/>
          <a:stretch/>
        </p:blipFill>
        <p:spPr>
          <a:xfrm>
            <a:off x="2597200" y="507548"/>
            <a:ext cx="332553" cy="94569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5BF6FA6-8E36-4773-9E0E-E7069D86E8A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5919" r="34623" b="50000"/>
          <a:stretch/>
        </p:blipFill>
        <p:spPr>
          <a:xfrm>
            <a:off x="3540309" y="507548"/>
            <a:ext cx="332553" cy="94569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53A88F2-3EF0-4FAF-A787-DC85984A232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5408" t="1125" r="25134" b="48875"/>
          <a:stretch/>
        </p:blipFill>
        <p:spPr>
          <a:xfrm>
            <a:off x="4145203" y="509293"/>
            <a:ext cx="332553" cy="94569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9EF45902-B94A-4D72-AFF8-CD84AF7A5F4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4862" r="15680" b="50000"/>
          <a:stretch/>
        </p:blipFill>
        <p:spPr>
          <a:xfrm>
            <a:off x="4604655" y="507548"/>
            <a:ext cx="332553" cy="94569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B70F273-CDA2-4F39-BB1A-3593855EBAB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5599" t="49342" r="14943" b="658"/>
          <a:stretch/>
        </p:blipFill>
        <p:spPr>
          <a:xfrm>
            <a:off x="5395783" y="507548"/>
            <a:ext cx="332553" cy="94569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74E3948-31EB-40E4-B614-3E1FC3E5531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6481" t="51753" r="64061" b="-1753"/>
          <a:stretch/>
        </p:blipFill>
        <p:spPr>
          <a:xfrm>
            <a:off x="6406342" y="519986"/>
            <a:ext cx="332553" cy="945696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337A1260-9210-4D69-9D2D-17EA248ECD4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315" t="48905" r="75227" b="1095"/>
          <a:stretch/>
        </p:blipFill>
        <p:spPr>
          <a:xfrm>
            <a:off x="6836328" y="521731"/>
            <a:ext cx="332553" cy="945696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F933D051-7E26-42A9-B313-396A2C80888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7504" t="50478" r="43038" b="-478"/>
          <a:stretch/>
        </p:blipFill>
        <p:spPr>
          <a:xfrm>
            <a:off x="7145541" y="519986"/>
            <a:ext cx="332553" cy="945696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16E992C8-9F75-4D22-943F-A5A19866214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8130" t="49964" r="32412" b="36"/>
          <a:stretch/>
        </p:blipFill>
        <p:spPr>
          <a:xfrm>
            <a:off x="8261816" y="519986"/>
            <a:ext cx="332553" cy="945696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B647A422-8798-4C4C-9CE1-85A94B00B5A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5944" t="49533" r="52771" b="467"/>
          <a:stretch/>
        </p:blipFill>
        <p:spPr>
          <a:xfrm>
            <a:off x="3540309" y="1917248"/>
            <a:ext cx="396790" cy="945696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E21E571B-B395-407C-84E6-797E9448EAB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7419" t="52374" r="23123" b="-2374"/>
          <a:stretch/>
        </p:blipFill>
        <p:spPr>
          <a:xfrm>
            <a:off x="3882644" y="1918993"/>
            <a:ext cx="332553" cy="945696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513C7D24-A82B-407D-937C-F10F53DCCF2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6187" r="74355" b="50000"/>
          <a:stretch/>
        </p:blipFill>
        <p:spPr>
          <a:xfrm>
            <a:off x="3984711" y="3321505"/>
            <a:ext cx="332553" cy="945696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27453FC8-8C02-44B4-A0DD-6FBDE6ADF4D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4862" r="15680" b="50000"/>
          <a:stretch/>
        </p:blipFill>
        <p:spPr>
          <a:xfrm>
            <a:off x="4762528" y="1917248"/>
            <a:ext cx="332553" cy="945696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C968BF12-CD18-4B30-A7CC-CEB9711839A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5599" t="49342" r="14943" b="658"/>
          <a:stretch/>
        </p:blipFill>
        <p:spPr>
          <a:xfrm>
            <a:off x="6676890" y="1865834"/>
            <a:ext cx="332553" cy="945696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2C87A296-0D4E-41F3-8BFA-FC83610DC83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315" t="48905" r="75227" b="1095"/>
          <a:stretch/>
        </p:blipFill>
        <p:spPr>
          <a:xfrm>
            <a:off x="4405723" y="3321505"/>
            <a:ext cx="332553" cy="945696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71E35A39-E57F-4A14-A0BD-37654F6AA2A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5783" t="-2297" r="44759" b="52297"/>
          <a:stretch/>
        </p:blipFill>
        <p:spPr>
          <a:xfrm>
            <a:off x="5561273" y="3321505"/>
            <a:ext cx="332553" cy="945696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E5FF206B-4052-402B-BE30-ED43BB1AD9F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6333" t="-375" r="54209" b="50375"/>
          <a:stretch/>
        </p:blipFill>
        <p:spPr>
          <a:xfrm>
            <a:off x="5565490" y="1919482"/>
            <a:ext cx="332553" cy="945696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9DA4CDFF-9A9F-4660-991D-226944C5AD4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537" t="-2205" r="65005" b="52205"/>
          <a:stretch/>
        </p:blipFill>
        <p:spPr>
          <a:xfrm>
            <a:off x="6232515" y="1882341"/>
            <a:ext cx="332553" cy="945696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653C9CC7-3964-460B-9830-840B4673520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6481" t="51753" r="64061" b="-1753"/>
          <a:stretch/>
        </p:blipFill>
        <p:spPr>
          <a:xfrm>
            <a:off x="4402512" y="1917248"/>
            <a:ext cx="332553" cy="945696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BEF2E883-BC8F-4958-BAA9-2023799708F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7504" t="50478" r="43038" b="-478"/>
          <a:stretch/>
        </p:blipFill>
        <p:spPr>
          <a:xfrm>
            <a:off x="8340616" y="1917248"/>
            <a:ext cx="332553" cy="945696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7D181E7C-5BF4-496F-A3C8-96D5896D574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5408" t="1125" r="25134" b="48875"/>
          <a:stretch/>
        </p:blipFill>
        <p:spPr>
          <a:xfrm>
            <a:off x="7156603" y="1917248"/>
            <a:ext cx="332553" cy="945696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2BC4FDB7-9310-44E9-B4E1-13777BE934A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5919" r="34623" b="50000"/>
          <a:stretch/>
        </p:blipFill>
        <p:spPr>
          <a:xfrm>
            <a:off x="7561769" y="1917248"/>
            <a:ext cx="332553" cy="945696"/>
          </a:xfrm>
          <a:prstGeom prst="rect">
            <a:avLst/>
          </a:prstGeom>
        </p:spPr>
      </p:pic>
      <p:sp>
        <p:nvSpPr>
          <p:cNvPr id="45" name="Google Shape;101;p15">
            <a:extLst>
              <a:ext uri="{FF2B5EF4-FFF2-40B4-BE49-F238E27FC236}">
                <a16:creationId xmlns:a16="http://schemas.microsoft.com/office/drawing/2014/main" id="{3C9ACFE4-C43E-469C-8AC4-3583341EE5B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122105" y="1512457"/>
            <a:ext cx="1035312" cy="53511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dirty="0"/>
              <a:t>Train </a:t>
            </a:r>
            <a:r>
              <a:rPr lang="en-GB" sz="2000" i="1" dirty="0"/>
              <a:t>A</a:t>
            </a:r>
            <a:endParaRPr sz="2000" dirty="0"/>
          </a:p>
        </p:txBody>
      </p:sp>
      <p:sp>
        <p:nvSpPr>
          <p:cNvPr id="46" name="Google Shape;101;p15">
            <a:extLst>
              <a:ext uri="{FF2B5EF4-FFF2-40B4-BE49-F238E27FC236}">
                <a16:creationId xmlns:a16="http://schemas.microsoft.com/office/drawing/2014/main" id="{F43A4C9A-E34D-4A9E-BECA-DFF2B827BB87}"/>
              </a:ext>
            </a:extLst>
          </p:cNvPr>
          <p:cNvSpPr txBox="1">
            <a:spLocks/>
          </p:cNvSpPr>
          <p:nvPr/>
        </p:nvSpPr>
        <p:spPr>
          <a:xfrm>
            <a:off x="2098607" y="2292923"/>
            <a:ext cx="1035312" cy="5351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Lato"/>
              <a:buChar char="●"/>
              <a:defRPr sz="13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marR="0" lvl="6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marR="0" lvl="7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marR="0" lvl="8" indent="-29845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indent="0">
              <a:buFont typeface="Lato"/>
              <a:buNone/>
            </a:pPr>
            <a:r>
              <a:rPr lang="en-GB" sz="2000" dirty="0"/>
              <a:t>Train </a:t>
            </a:r>
            <a:r>
              <a:rPr lang="en-GB" sz="2000" i="1" dirty="0"/>
              <a:t>B</a:t>
            </a:r>
            <a:endParaRPr lang="en-GB" sz="2000" dirty="0"/>
          </a:p>
        </p:txBody>
      </p:sp>
      <p:sp>
        <p:nvSpPr>
          <p:cNvPr id="47" name="Google Shape;101;p15">
            <a:extLst>
              <a:ext uri="{FF2B5EF4-FFF2-40B4-BE49-F238E27FC236}">
                <a16:creationId xmlns:a16="http://schemas.microsoft.com/office/drawing/2014/main" id="{46D25AFF-78C0-4D94-9ABB-FEFB66DFEE4F}"/>
              </a:ext>
            </a:extLst>
          </p:cNvPr>
          <p:cNvSpPr txBox="1">
            <a:spLocks/>
          </p:cNvSpPr>
          <p:nvPr/>
        </p:nvSpPr>
        <p:spPr>
          <a:xfrm>
            <a:off x="2128811" y="3732087"/>
            <a:ext cx="1035312" cy="5351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Lato"/>
              <a:buChar char="●"/>
              <a:defRPr sz="13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marR="0" lvl="6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marR="0" lvl="7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marR="0" lvl="8" indent="-29845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indent="0">
              <a:buFont typeface="Lato"/>
              <a:buNone/>
            </a:pPr>
            <a:r>
              <a:rPr lang="en-GB" sz="2000" dirty="0"/>
              <a:t>Train </a:t>
            </a:r>
            <a:r>
              <a:rPr lang="en-GB" sz="2000" i="1" dirty="0"/>
              <a:t>C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316053901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BB7A046-73FD-4A8C-AC05-BBAA6233B0E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690" t="39070" r="9690" b="39070"/>
          <a:stretch/>
        </p:blipFill>
        <p:spPr>
          <a:xfrm>
            <a:off x="6045200" y="796601"/>
            <a:ext cx="2768600" cy="75071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F4B01FA-6C83-4F43-B9B9-406DBEDE973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690" t="39070" r="9690" b="39070"/>
          <a:stretch/>
        </p:blipFill>
        <p:spPr>
          <a:xfrm>
            <a:off x="3276600" y="796601"/>
            <a:ext cx="2768600" cy="75071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D2B1CC0-737F-48CE-AE78-711978B88F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690" t="39070" r="9690" b="39070"/>
          <a:stretch/>
        </p:blipFill>
        <p:spPr>
          <a:xfrm>
            <a:off x="508000" y="796601"/>
            <a:ext cx="2768600" cy="75071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A46F97A-D623-4B61-8471-0BB0C7B4F35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690" t="39070" r="9690" b="39070"/>
          <a:stretch/>
        </p:blipFill>
        <p:spPr>
          <a:xfrm>
            <a:off x="6045200" y="2200858"/>
            <a:ext cx="2768600" cy="75071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AA227D6-AB14-4F3D-9021-18887AD649B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690" t="39070" r="9690" b="39070"/>
          <a:stretch/>
        </p:blipFill>
        <p:spPr>
          <a:xfrm>
            <a:off x="3276600" y="2200858"/>
            <a:ext cx="2768600" cy="75071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7423287-DA73-4324-AF9F-501E335E114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690" t="39070" r="9690" b="39070"/>
          <a:stretch/>
        </p:blipFill>
        <p:spPr>
          <a:xfrm>
            <a:off x="3276600" y="3605115"/>
            <a:ext cx="2768600" cy="75071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08C580F-8D54-4DCC-AAA0-6DBEF42F2EA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6187" r="74355" b="50000"/>
          <a:stretch/>
        </p:blipFill>
        <p:spPr>
          <a:xfrm>
            <a:off x="827314" y="507548"/>
            <a:ext cx="332553" cy="94569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E898DDA-1C6F-4570-B823-7CEF3D582E0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537" t="-2205" r="65005" b="52205"/>
          <a:stretch/>
        </p:blipFill>
        <p:spPr>
          <a:xfrm>
            <a:off x="2056468" y="509293"/>
            <a:ext cx="332553" cy="94569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A5098D0-7471-4B05-B0B3-F107F9A66FE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6333" t="-375" r="54209" b="50375"/>
          <a:stretch/>
        </p:blipFill>
        <p:spPr>
          <a:xfrm>
            <a:off x="2339153" y="507548"/>
            <a:ext cx="332553" cy="94569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CC5FAA3-818B-4583-BA2A-141E3F337F5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5783" t="-2297" r="44759" b="52297"/>
          <a:stretch/>
        </p:blipFill>
        <p:spPr>
          <a:xfrm>
            <a:off x="2597200" y="507548"/>
            <a:ext cx="332553" cy="94569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5BF6FA6-8E36-4773-9E0E-E7069D86E8A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5919" r="34623" b="50000"/>
          <a:stretch/>
        </p:blipFill>
        <p:spPr>
          <a:xfrm>
            <a:off x="3540309" y="507548"/>
            <a:ext cx="332553" cy="94569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53A88F2-3EF0-4FAF-A787-DC85984A232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5408" t="1125" r="25134" b="48875"/>
          <a:stretch/>
        </p:blipFill>
        <p:spPr>
          <a:xfrm>
            <a:off x="4145203" y="509293"/>
            <a:ext cx="332553" cy="94569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9EF45902-B94A-4D72-AFF8-CD84AF7A5F4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4862" r="15680" b="50000"/>
          <a:stretch/>
        </p:blipFill>
        <p:spPr>
          <a:xfrm>
            <a:off x="4604655" y="507548"/>
            <a:ext cx="332553" cy="94569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B70F273-CDA2-4F39-BB1A-3593855EBAB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5599" t="49342" r="14943" b="658"/>
          <a:stretch/>
        </p:blipFill>
        <p:spPr>
          <a:xfrm>
            <a:off x="5395783" y="507548"/>
            <a:ext cx="332553" cy="94569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74E3948-31EB-40E4-B614-3E1FC3E5531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6481" t="51753" r="64061" b="-1753"/>
          <a:stretch/>
        </p:blipFill>
        <p:spPr>
          <a:xfrm>
            <a:off x="6406342" y="519986"/>
            <a:ext cx="332553" cy="945696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337A1260-9210-4D69-9D2D-17EA248ECD4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315" t="48905" r="75227" b="1095"/>
          <a:stretch/>
        </p:blipFill>
        <p:spPr>
          <a:xfrm>
            <a:off x="6836328" y="521731"/>
            <a:ext cx="332553" cy="945696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F933D051-7E26-42A9-B313-396A2C80888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7504" t="50478" r="43038" b="-478"/>
          <a:stretch/>
        </p:blipFill>
        <p:spPr>
          <a:xfrm>
            <a:off x="7145541" y="519986"/>
            <a:ext cx="332553" cy="945696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16E992C8-9F75-4D22-943F-A5A19866214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8130" t="49964" r="32412" b="36"/>
          <a:stretch/>
        </p:blipFill>
        <p:spPr>
          <a:xfrm>
            <a:off x="8261816" y="519986"/>
            <a:ext cx="332553" cy="945696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B647A422-8798-4C4C-9CE1-85A94B00B5A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5944" t="49533" r="52771" b="467"/>
          <a:stretch/>
        </p:blipFill>
        <p:spPr>
          <a:xfrm>
            <a:off x="3540309" y="1917248"/>
            <a:ext cx="396790" cy="945696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E21E571B-B395-407C-84E6-797E9448EAB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7419" t="52374" r="23123" b="-2374"/>
          <a:stretch/>
        </p:blipFill>
        <p:spPr>
          <a:xfrm>
            <a:off x="3882644" y="1918993"/>
            <a:ext cx="332553" cy="945696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513C7D24-A82B-407D-937C-F10F53DCCF2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6187" r="74355" b="50000"/>
          <a:stretch/>
        </p:blipFill>
        <p:spPr>
          <a:xfrm>
            <a:off x="3984711" y="3321505"/>
            <a:ext cx="332553" cy="945696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27453FC8-8C02-44B4-A0DD-6FBDE6ADF4D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4862" r="15680" b="50000"/>
          <a:stretch/>
        </p:blipFill>
        <p:spPr>
          <a:xfrm>
            <a:off x="4762528" y="1917248"/>
            <a:ext cx="332553" cy="945696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C968BF12-CD18-4B30-A7CC-CEB9711839A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5599" t="49342" r="14943" b="658"/>
          <a:stretch/>
        </p:blipFill>
        <p:spPr>
          <a:xfrm>
            <a:off x="6676890" y="1865834"/>
            <a:ext cx="332553" cy="945696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2C87A296-0D4E-41F3-8BFA-FC83610DC83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315" t="48905" r="75227" b="1095"/>
          <a:stretch/>
        </p:blipFill>
        <p:spPr>
          <a:xfrm>
            <a:off x="4405723" y="3321505"/>
            <a:ext cx="332553" cy="945696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71E35A39-E57F-4A14-A0BD-37654F6AA2A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5783" t="-2297" r="44759" b="52297"/>
          <a:stretch/>
        </p:blipFill>
        <p:spPr>
          <a:xfrm>
            <a:off x="5561273" y="3321505"/>
            <a:ext cx="332553" cy="945696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E5FF206B-4052-402B-BE30-ED43BB1AD9F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6333" t="-375" r="54209" b="50375"/>
          <a:stretch/>
        </p:blipFill>
        <p:spPr>
          <a:xfrm>
            <a:off x="5565490" y="1919482"/>
            <a:ext cx="332553" cy="945696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9DA4CDFF-9A9F-4660-991D-226944C5AD4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537" t="-2205" r="65005" b="52205"/>
          <a:stretch/>
        </p:blipFill>
        <p:spPr>
          <a:xfrm>
            <a:off x="6232515" y="1882341"/>
            <a:ext cx="332553" cy="945696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653C9CC7-3964-460B-9830-840B4673520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6481" t="51753" r="64061" b="-1753"/>
          <a:stretch/>
        </p:blipFill>
        <p:spPr>
          <a:xfrm>
            <a:off x="4402512" y="1917248"/>
            <a:ext cx="332553" cy="945696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BEF2E883-BC8F-4958-BAA9-2023799708F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7504" t="50478" r="43038" b="-478"/>
          <a:stretch/>
        </p:blipFill>
        <p:spPr>
          <a:xfrm>
            <a:off x="8340616" y="1917248"/>
            <a:ext cx="332553" cy="945696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7D181E7C-5BF4-496F-A3C8-96D5896D574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5408" t="1125" r="25134" b="48875"/>
          <a:stretch/>
        </p:blipFill>
        <p:spPr>
          <a:xfrm>
            <a:off x="7156603" y="1917248"/>
            <a:ext cx="332553" cy="945696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2BC4FDB7-9310-44E9-B4E1-13777BE934A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5919" r="34623" b="50000"/>
          <a:stretch/>
        </p:blipFill>
        <p:spPr>
          <a:xfrm>
            <a:off x="7561769" y="1917248"/>
            <a:ext cx="332553" cy="945696"/>
          </a:xfrm>
          <a:prstGeom prst="rect">
            <a:avLst/>
          </a:prstGeom>
        </p:spPr>
      </p:pic>
      <p:sp>
        <p:nvSpPr>
          <p:cNvPr id="45" name="Google Shape;101;p15">
            <a:extLst>
              <a:ext uri="{FF2B5EF4-FFF2-40B4-BE49-F238E27FC236}">
                <a16:creationId xmlns:a16="http://schemas.microsoft.com/office/drawing/2014/main" id="{3C9ACFE4-C43E-469C-8AC4-3583341EE5B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122105" y="1512457"/>
            <a:ext cx="1035312" cy="53511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dirty="0"/>
              <a:t>Train </a:t>
            </a:r>
            <a:r>
              <a:rPr lang="en-GB" sz="2000" i="1" dirty="0"/>
              <a:t>A</a:t>
            </a:r>
            <a:endParaRPr sz="2000" dirty="0"/>
          </a:p>
        </p:txBody>
      </p:sp>
      <p:sp>
        <p:nvSpPr>
          <p:cNvPr id="46" name="Google Shape;101;p15">
            <a:extLst>
              <a:ext uri="{FF2B5EF4-FFF2-40B4-BE49-F238E27FC236}">
                <a16:creationId xmlns:a16="http://schemas.microsoft.com/office/drawing/2014/main" id="{F43A4C9A-E34D-4A9E-BECA-DFF2B827BB87}"/>
              </a:ext>
            </a:extLst>
          </p:cNvPr>
          <p:cNvSpPr txBox="1">
            <a:spLocks/>
          </p:cNvSpPr>
          <p:nvPr/>
        </p:nvSpPr>
        <p:spPr>
          <a:xfrm>
            <a:off x="2098607" y="2292923"/>
            <a:ext cx="1035312" cy="5351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Lato"/>
              <a:buChar char="●"/>
              <a:defRPr sz="13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marR="0" lvl="6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marR="0" lvl="7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marR="0" lvl="8" indent="-29845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indent="0">
              <a:buFont typeface="Lato"/>
              <a:buNone/>
            </a:pPr>
            <a:r>
              <a:rPr lang="en-GB" sz="2000" dirty="0"/>
              <a:t>Train </a:t>
            </a:r>
            <a:r>
              <a:rPr lang="en-GB" sz="2000" i="1" dirty="0"/>
              <a:t>B</a:t>
            </a:r>
            <a:endParaRPr lang="en-GB" sz="2000" dirty="0"/>
          </a:p>
        </p:txBody>
      </p:sp>
      <p:sp>
        <p:nvSpPr>
          <p:cNvPr id="47" name="Google Shape;101;p15">
            <a:extLst>
              <a:ext uri="{FF2B5EF4-FFF2-40B4-BE49-F238E27FC236}">
                <a16:creationId xmlns:a16="http://schemas.microsoft.com/office/drawing/2014/main" id="{46D25AFF-78C0-4D94-9ABB-FEFB66DFEE4F}"/>
              </a:ext>
            </a:extLst>
          </p:cNvPr>
          <p:cNvSpPr txBox="1">
            <a:spLocks/>
          </p:cNvSpPr>
          <p:nvPr/>
        </p:nvSpPr>
        <p:spPr>
          <a:xfrm>
            <a:off x="2128811" y="3732087"/>
            <a:ext cx="1035312" cy="5351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Lato"/>
              <a:buChar char="●"/>
              <a:defRPr sz="13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marR="0" lvl="6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marR="0" lvl="7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marR="0" lvl="8" indent="-29845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indent="0">
              <a:buFont typeface="Lato"/>
              <a:buNone/>
            </a:pPr>
            <a:r>
              <a:rPr lang="en-GB" sz="2000" dirty="0"/>
              <a:t>Train </a:t>
            </a:r>
            <a:r>
              <a:rPr lang="en-GB" sz="2000" i="1" dirty="0"/>
              <a:t>C</a:t>
            </a:r>
            <a:endParaRPr lang="en-GB" sz="2000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0396C145-16CB-4CCB-9E55-6BF64ED79F3A}"/>
              </a:ext>
            </a:extLst>
          </p:cNvPr>
          <p:cNvCxnSpPr/>
          <p:nvPr/>
        </p:nvCxnSpPr>
        <p:spPr>
          <a:xfrm>
            <a:off x="3276600" y="624863"/>
            <a:ext cx="0" cy="3729902"/>
          </a:xfrm>
          <a:prstGeom prst="line">
            <a:avLst/>
          </a:prstGeom>
          <a:ln w="76200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8263F0DE-DCA2-42EB-A90D-79C23078E7EF}"/>
              </a:ext>
            </a:extLst>
          </p:cNvPr>
          <p:cNvCxnSpPr/>
          <p:nvPr/>
        </p:nvCxnSpPr>
        <p:spPr>
          <a:xfrm>
            <a:off x="6061529" y="624863"/>
            <a:ext cx="0" cy="3729902"/>
          </a:xfrm>
          <a:prstGeom prst="line">
            <a:avLst/>
          </a:prstGeom>
          <a:ln w="76200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970357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F4B01FA-6C83-4F43-B9B9-406DBEDE973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690" t="39070" r="9690" b="39070"/>
          <a:stretch/>
        </p:blipFill>
        <p:spPr>
          <a:xfrm>
            <a:off x="3276600" y="796601"/>
            <a:ext cx="2768600" cy="75071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AA227D6-AB14-4F3D-9021-18887AD649B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690" t="39070" r="9690" b="39070"/>
          <a:stretch/>
        </p:blipFill>
        <p:spPr>
          <a:xfrm>
            <a:off x="3276600" y="2200858"/>
            <a:ext cx="2768600" cy="75071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7423287-DA73-4324-AF9F-501E335E114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690" t="39070" r="9690" b="39070"/>
          <a:stretch/>
        </p:blipFill>
        <p:spPr>
          <a:xfrm>
            <a:off x="3276600" y="3605115"/>
            <a:ext cx="2768600" cy="75071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5BF6FA6-8E36-4773-9E0E-E7069D86E8A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5919" r="34623" b="50000"/>
          <a:stretch/>
        </p:blipFill>
        <p:spPr>
          <a:xfrm>
            <a:off x="3540309" y="507548"/>
            <a:ext cx="332553" cy="94569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53A88F2-3EF0-4FAF-A787-DC85984A232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5408" t="1125" r="25134" b="48875"/>
          <a:stretch/>
        </p:blipFill>
        <p:spPr>
          <a:xfrm>
            <a:off x="4145203" y="509293"/>
            <a:ext cx="332553" cy="94569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9EF45902-B94A-4D72-AFF8-CD84AF7A5F4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4862" r="15680" b="50000"/>
          <a:stretch/>
        </p:blipFill>
        <p:spPr>
          <a:xfrm>
            <a:off x="4604655" y="507548"/>
            <a:ext cx="332553" cy="94569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B70F273-CDA2-4F39-BB1A-3593855EBAB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5599" t="49342" r="14943" b="658"/>
          <a:stretch/>
        </p:blipFill>
        <p:spPr>
          <a:xfrm>
            <a:off x="5395783" y="507548"/>
            <a:ext cx="332553" cy="945696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B647A422-8798-4C4C-9CE1-85A94B00B5A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5944" t="49533" r="52771" b="467"/>
          <a:stretch/>
        </p:blipFill>
        <p:spPr>
          <a:xfrm>
            <a:off x="3540309" y="1917248"/>
            <a:ext cx="396790" cy="945696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E21E571B-B395-407C-84E6-797E9448EAB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7419" t="52374" r="23123" b="-2374"/>
          <a:stretch/>
        </p:blipFill>
        <p:spPr>
          <a:xfrm>
            <a:off x="3882644" y="1918993"/>
            <a:ext cx="332553" cy="945696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513C7D24-A82B-407D-937C-F10F53DCCF2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6187" r="74355" b="50000"/>
          <a:stretch/>
        </p:blipFill>
        <p:spPr>
          <a:xfrm>
            <a:off x="3984711" y="3321505"/>
            <a:ext cx="332553" cy="945696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27453FC8-8C02-44B4-A0DD-6FBDE6ADF4D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4862" r="15680" b="50000"/>
          <a:stretch/>
        </p:blipFill>
        <p:spPr>
          <a:xfrm>
            <a:off x="4762528" y="1917248"/>
            <a:ext cx="332553" cy="945696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2C87A296-0D4E-41F3-8BFA-FC83610DC83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315" t="48905" r="75227" b="1095"/>
          <a:stretch/>
        </p:blipFill>
        <p:spPr>
          <a:xfrm>
            <a:off x="4405723" y="3321505"/>
            <a:ext cx="332553" cy="945696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71E35A39-E57F-4A14-A0BD-37654F6AA2A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5783" t="-2297" r="44759" b="52297"/>
          <a:stretch/>
        </p:blipFill>
        <p:spPr>
          <a:xfrm>
            <a:off x="5561273" y="3321505"/>
            <a:ext cx="332553" cy="945696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E5FF206B-4052-402B-BE30-ED43BB1AD9F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6333" t="-375" r="54209" b="50375"/>
          <a:stretch/>
        </p:blipFill>
        <p:spPr>
          <a:xfrm>
            <a:off x="5565490" y="1919482"/>
            <a:ext cx="332553" cy="945696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653C9CC7-3964-460B-9830-840B4673520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6481" t="51753" r="64061" b="-1753"/>
          <a:stretch/>
        </p:blipFill>
        <p:spPr>
          <a:xfrm>
            <a:off x="4402512" y="1917248"/>
            <a:ext cx="332553" cy="945696"/>
          </a:xfrm>
          <a:prstGeom prst="rect">
            <a:avLst/>
          </a:prstGeom>
        </p:spPr>
      </p:pic>
      <p:sp>
        <p:nvSpPr>
          <p:cNvPr id="45" name="Google Shape;101;p15">
            <a:extLst>
              <a:ext uri="{FF2B5EF4-FFF2-40B4-BE49-F238E27FC236}">
                <a16:creationId xmlns:a16="http://schemas.microsoft.com/office/drawing/2014/main" id="{3C9ACFE4-C43E-469C-8AC4-3583341EE5B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122105" y="1512457"/>
            <a:ext cx="1035312" cy="53511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dirty="0"/>
              <a:t>Train </a:t>
            </a:r>
            <a:r>
              <a:rPr lang="en-GB" sz="2000" i="1" dirty="0"/>
              <a:t>A</a:t>
            </a:r>
            <a:endParaRPr sz="2000" dirty="0"/>
          </a:p>
        </p:txBody>
      </p:sp>
      <p:sp>
        <p:nvSpPr>
          <p:cNvPr id="46" name="Google Shape;101;p15">
            <a:extLst>
              <a:ext uri="{FF2B5EF4-FFF2-40B4-BE49-F238E27FC236}">
                <a16:creationId xmlns:a16="http://schemas.microsoft.com/office/drawing/2014/main" id="{F43A4C9A-E34D-4A9E-BECA-DFF2B827BB87}"/>
              </a:ext>
            </a:extLst>
          </p:cNvPr>
          <p:cNvSpPr txBox="1">
            <a:spLocks/>
          </p:cNvSpPr>
          <p:nvPr/>
        </p:nvSpPr>
        <p:spPr>
          <a:xfrm>
            <a:off x="2098607" y="2292923"/>
            <a:ext cx="1035312" cy="5351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Lato"/>
              <a:buChar char="●"/>
              <a:defRPr sz="13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marR="0" lvl="6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marR="0" lvl="7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marR="0" lvl="8" indent="-29845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indent="0">
              <a:buFont typeface="Lato"/>
              <a:buNone/>
            </a:pPr>
            <a:r>
              <a:rPr lang="en-GB" sz="2000" dirty="0"/>
              <a:t>Train </a:t>
            </a:r>
            <a:r>
              <a:rPr lang="en-GB" sz="2000" i="1" dirty="0"/>
              <a:t>B</a:t>
            </a:r>
            <a:endParaRPr lang="en-GB" sz="2000" dirty="0"/>
          </a:p>
        </p:txBody>
      </p:sp>
      <p:sp>
        <p:nvSpPr>
          <p:cNvPr id="47" name="Google Shape;101;p15">
            <a:extLst>
              <a:ext uri="{FF2B5EF4-FFF2-40B4-BE49-F238E27FC236}">
                <a16:creationId xmlns:a16="http://schemas.microsoft.com/office/drawing/2014/main" id="{46D25AFF-78C0-4D94-9ABB-FEFB66DFEE4F}"/>
              </a:ext>
            </a:extLst>
          </p:cNvPr>
          <p:cNvSpPr txBox="1">
            <a:spLocks/>
          </p:cNvSpPr>
          <p:nvPr/>
        </p:nvSpPr>
        <p:spPr>
          <a:xfrm>
            <a:off x="2128811" y="3732087"/>
            <a:ext cx="1035312" cy="5351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Lato"/>
              <a:buChar char="●"/>
              <a:defRPr sz="13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marR="0" lvl="6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marR="0" lvl="7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marR="0" lvl="8" indent="-29845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indent="0">
              <a:buFont typeface="Lato"/>
              <a:buNone/>
            </a:pPr>
            <a:r>
              <a:rPr lang="en-GB" sz="2000" dirty="0"/>
              <a:t>Train </a:t>
            </a:r>
            <a:r>
              <a:rPr lang="en-GB" sz="2000" i="1" dirty="0"/>
              <a:t>C</a:t>
            </a:r>
            <a:endParaRPr lang="en-GB" sz="2000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0396C145-16CB-4CCB-9E55-6BF64ED79F3A}"/>
              </a:ext>
            </a:extLst>
          </p:cNvPr>
          <p:cNvCxnSpPr/>
          <p:nvPr/>
        </p:nvCxnSpPr>
        <p:spPr>
          <a:xfrm>
            <a:off x="3276600" y="624863"/>
            <a:ext cx="0" cy="3729902"/>
          </a:xfrm>
          <a:prstGeom prst="line">
            <a:avLst/>
          </a:prstGeom>
          <a:ln w="76200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8263F0DE-DCA2-42EB-A90D-79C23078E7EF}"/>
              </a:ext>
            </a:extLst>
          </p:cNvPr>
          <p:cNvCxnSpPr/>
          <p:nvPr/>
        </p:nvCxnSpPr>
        <p:spPr>
          <a:xfrm>
            <a:off x="6061529" y="624863"/>
            <a:ext cx="0" cy="3729902"/>
          </a:xfrm>
          <a:prstGeom prst="line">
            <a:avLst/>
          </a:prstGeom>
          <a:ln w="76200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57220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F4B01FA-6C83-4F43-B9B9-406DBEDE973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690" t="39070" r="9690" b="39070"/>
          <a:stretch/>
        </p:blipFill>
        <p:spPr>
          <a:xfrm>
            <a:off x="3276600" y="796601"/>
            <a:ext cx="2768600" cy="75071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AA227D6-AB14-4F3D-9021-18887AD649B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690" t="39070" r="9690" b="39070"/>
          <a:stretch/>
        </p:blipFill>
        <p:spPr>
          <a:xfrm>
            <a:off x="3276600" y="2200858"/>
            <a:ext cx="2768600" cy="75071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7423287-DA73-4324-AF9F-501E335E114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690" t="39070" r="9690" b="39070"/>
          <a:stretch/>
        </p:blipFill>
        <p:spPr>
          <a:xfrm>
            <a:off x="3276600" y="3605115"/>
            <a:ext cx="2768600" cy="75071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5BF6FA6-8E36-4773-9E0E-E7069D86E8A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5919" r="34623" b="50000"/>
          <a:stretch/>
        </p:blipFill>
        <p:spPr>
          <a:xfrm>
            <a:off x="3540309" y="507548"/>
            <a:ext cx="332553" cy="94569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53A88F2-3EF0-4FAF-A787-DC85984A232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5408" t="1125" r="25134" b="48875"/>
          <a:stretch/>
        </p:blipFill>
        <p:spPr>
          <a:xfrm>
            <a:off x="4145203" y="509293"/>
            <a:ext cx="332553" cy="94569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9EF45902-B94A-4D72-AFF8-CD84AF7A5F4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4862" r="15680" b="50000"/>
          <a:stretch/>
        </p:blipFill>
        <p:spPr>
          <a:xfrm>
            <a:off x="4604655" y="507548"/>
            <a:ext cx="332553" cy="94569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B70F273-CDA2-4F39-BB1A-3593855EBAB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5599" t="49342" r="14943" b="658"/>
          <a:stretch/>
        </p:blipFill>
        <p:spPr>
          <a:xfrm>
            <a:off x="5395783" y="507548"/>
            <a:ext cx="332553" cy="945696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B647A422-8798-4C4C-9CE1-85A94B00B5A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5944" t="49533" r="52771" b="467"/>
          <a:stretch/>
        </p:blipFill>
        <p:spPr>
          <a:xfrm>
            <a:off x="3540309" y="1917248"/>
            <a:ext cx="396790" cy="945696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E21E571B-B395-407C-84E6-797E9448EAB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7419" t="52374" r="23123" b="-2374"/>
          <a:stretch/>
        </p:blipFill>
        <p:spPr>
          <a:xfrm>
            <a:off x="3882644" y="1918993"/>
            <a:ext cx="332553" cy="945696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513C7D24-A82B-407D-937C-F10F53DCCF2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6187" r="74355" b="50000"/>
          <a:stretch/>
        </p:blipFill>
        <p:spPr>
          <a:xfrm>
            <a:off x="3984711" y="3321505"/>
            <a:ext cx="332553" cy="945696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27453FC8-8C02-44B4-A0DD-6FBDE6ADF4D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4862" r="15680" b="50000"/>
          <a:stretch/>
        </p:blipFill>
        <p:spPr>
          <a:xfrm>
            <a:off x="4762528" y="1917248"/>
            <a:ext cx="332553" cy="945696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2C87A296-0D4E-41F3-8BFA-FC83610DC83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315" t="48905" r="75227" b="1095"/>
          <a:stretch/>
        </p:blipFill>
        <p:spPr>
          <a:xfrm>
            <a:off x="4405723" y="3321505"/>
            <a:ext cx="332553" cy="945696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71E35A39-E57F-4A14-A0BD-37654F6AA2A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5783" t="-2297" r="44759" b="52297"/>
          <a:stretch/>
        </p:blipFill>
        <p:spPr>
          <a:xfrm>
            <a:off x="5561273" y="3321505"/>
            <a:ext cx="332553" cy="945696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E5FF206B-4052-402B-BE30-ED43BB1AD9F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6333" t="-375" r="54209" b="50375"/>
          <a:stretch/>
        </p:blipFill>
        <p:spPr>
          <a:xfrm>
            <a:off x="5565490" y="1919482"/>
            <a:ext cx="332553" cy="945696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653C9CC7-3964-460B-9830-840B4673520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6481" t="51753" r="64061" b="-1753"/>
          <a:stretch/>
        </p:blipFill>
        <p:spPr>
          <a:xfrm>
            <a:off x="4402512" y="1917248"/>
            <a:ext cx="332553" cy="945696"/>
          </a:xfrm>
          <a:prstGeom prst="rect">
            <a:avLst/>
          </a:prstGeom>
        </p:spPr>
      </p:pic>
      <p:sp>
        <p:nvSpPr>
          <p:cNvPr id="45" name="Google Shape;101;p15">
            <a:extLst>
              <a:ext uri="{FF2B5EF4-FFF2-40B4-BE49-F238E27FC236}">
                <a16:creationId xmlns:a16="http://schemas.microsoft.com/office/drawing/2014/main" id="{3C9ACFE4-C43E-469C-8AC4-3583341EE5B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122105" y="1512457"/>
            <a:ext cx="1035312" cy="53511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dirty="0"/>
              <a:t>Train </a:t>
            </a:r>
            <a:r>
              <a:rPr lang="en-GB" sz="2000" i="1" dirty="0"/>
              <a:t>A</a:t>
            </a:r>
            <a:endParaRPr sz="2000" dirty="0"/>
          </a:p>
        </p:txBody>
      </p:sp>
      <p:sp>
        <p:nvSpPr>
          <p:cNvPr id="46" name="Google Shape;101;p15">
            <a:extLst>
              <a:ext uri="{FF2B5EF4-FFF2-40B4-BE49-F238E27FC236}">
                <a16:creationId xmlns:a16="http://schemas.microsoft.com/office/drawing/2014/main" id="{F43A4C9A-E34D-4A9E-BECA-DFF2B827BB87}"/>
              </a:ext>
            </a:extLst>
          </p:cNvPr>
          <p:cNvSpPr txBox="1">
            <a:spLocks/>
          </p:cNvSpPr>
          <p:nvPr/>
        </p:nvSpPr>
        <p:spPr>
          <a:xfrm>
            <a:off x="2098607" y="2292923"/>
            <a:ext cx="1035312" cy="5351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Lato"/>
              <a:buChar char="●"/>
              <a:defRPr sz="13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marR="0" lvl="6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marR="0" lvl="7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marR="0" lvl="8" indent="-29845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indent="0">
              <a:buFont typeface="Lato"/>
              <a:buNone/>
            </a:pPr>
            <a:r>
              <a:rPr lang="en-GB" sz="2000" dirty="0"/>
              <a:t>Train </a:t>
            </a:r>
            <a:r>
              <a:rPr lang="en-GB" sz="2000" i="1" dirty="0"/>
              <a:t>B</a:t>
            </a:r>
            <a:endParaRPr lang="en-GB" sz="2000" dirty="0"/>
          </a:p>
        </p:txBody>
      </p:sp>
      <p:sp>
        <p:nvSpPr>
          <p:cNvPr id="47" name="Google Shape;101;p15">
            <a:extLst>
              <a:ext uri="{FF2B5EF4-FFF2-40B4-BE49-F238E27FC236}">
                <a16:creationId xmlns:a16="http://schemas.microsoft.com/office/drawing/2014/main" id="{46D25AFF-78C0-4D94-9ABB-FEFB66DFEE4F}"/>
              </a:ext>
            </a:extLst>
          </p:cNvPr>
          <p:cNvSpPr txBox="1">
            <a:spLocks/>
          </p:cNvSpPr>
          <p:nvPr/>
        </p:nvSpPr>
        <p:spPr>
          <a:xfrm>
            <a:off x="2128811" y="3732087"/>
            <a:ext cx="1035312" cy="5351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Lato"/>
              <a:buChar char="●"/>
              <a:defRPr sz="13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marR="0" lvl="6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marR="0" lvl="7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marR="0" lvl="8" indent="-29845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indent="0">
              <a:buFont typeface="Lato"/>
              <a:buNone/>
            </a:pPr>
            <a:r>
              <a:rPr lang="en-GB" sz="2000" dirty="0"/>
              <a:t>Train </a:t>
            </a:r>
            <a:r>
              <a:rPr lang="en-GB" sz="2000" i="1" dirty="0"/>
              <a:t>C</a:t>
            </a:r>
            <a:endParaRPr lang="en-GB" sz="2000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0396C145-16CB-4CCB-9E55-6BF64ED79F3A}"/>
              </a:ext>
            </a:extLst>
          </p:cNvPr>
          <p:cNvCxnSpPr/>
          <p:nvPr/>
        </p:nvCxnSpPr>
        <p:spPr>
          <a:xfrm>
            <a:off x="3276600" y="624863"/>
            <a:ext cx="0" cy="3729902"/>
          </a:xfrm>
          <a:prstGeom prst="line">
            <a:avLst/>
          </a:prstGeom>
          <a:ln w="76200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8263F0DE-DCA2-42EB-A90D-79C23078E7EF}"/>
              </a:ext>
            </a:extLst>
          </p:cNvPr>
          <p:cNvCxnSpPr/>
          <p:nvPr/>
        </p:nvCxnSpPr>
        <p:spPr>
          <a:xfrm>
            <a:off x="6061529" y="624863"/>
            <a:ext cx="0" cy="3729902"/>
          </a:xfrm>
          <a:prstGeom prst="line">
            <a:avLst/>
          </a:prstGeom>
          <a:ln w="76200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橢圓 2">
            <a:extLst>
              <a:ext uri="{FF2B5EF4-FFF2-40B4-BE49-F238E27FC236}">
                <a16:creationId xmlns:a16="http://schemas.microsoft.com/office/drawing/2014/main" id="{B95947C1-8CBE-4522-80FE-09A3B91713C5}"/>
              </a:ext>
            </a:extLst>
          </p:cNvPr>
          <p:cNvSpPr/>
          <p:nvPr/>
        </p:nvSpPr>
        <p:spPr>
          <a:xfrm rot="21316144">
            <a:off x="2963792" y="1690645"/>
            <a:ext cx="3542546" cy="1620984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6171301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4"/>
          <p:cNvSpPr txBox="1">
            <a:spLocks noGrp="1"/>
          </p:cNvSpPr>
          <p:nvPr>
            <p:ph type="title"/>
          </p:nvPr>
        </p:nvSpPr>
        <p:spPr>
          <a:xfrm>
            <a:off x="727650" y="57900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What does mass of an object mean?</a:t>
            </a:r>
            <a:endParaRPr dirty="0"/>
          </a:p>
        </p:txBody>
      </p:sp>
      <p:sp>
        <p:nvSpPr>
          <p:cNvPr id="93" name="Google Shape;93;p14"/>
          <p:cNvSpPr txBox="1">
            <a:spLocks noGrp="1"/>
          </p:cNvSpPr>
          <p:nvPr>
            <p:ph type="body" idx="1"/>
          </p:nvPr>
        </p:nvSpPr>
        <p:spPr>
          <a:xfrm>
            <a:off x="729450" y="1435200"/>
            <a:ext cx="7688700" cy="290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-GB" sz="2000" dirty="0">
                <a:solidFill>
                  <a:srgbClr val="FF0000"/>
                </a:solidFill>
              </a:rPr>
              <a:t>Mass</a:t>
            </a:r>
            <a:r>
              <a:rPr lang="en-GB" sz="2000" dirty="0"/>
              <a:t> of an object is the measure of </a:t>
            </a:r>
            <a:r>
              <a:rPr lang="en-GB" sz="2000" dirty="0">
                <a:solidFill>
                  <a:srgbClr val="FF0000"/>
                </a:solidFill>
              </a:rPr>
              <a:t>how heavy</a:t>
            </a:r>
            <a:r>
              <a:rPr lang="en-GB" sz="2000" dirty="0"/>
              <a:t> it is.</a:t>
            </a:r>
            <a:endParaRPr sz="2000" dirty="0"/>
          </a:p>
        </p:txBody>
      </p:sp>
      <p:sp>
        <p:nvSpPr>
          <p:cNvPr id="94" name="Google Shape;94;p14"/>
          <p:cNvSpPr txBox="1">
            <a:spLocks noGrp="1"/>
          </p:cNvSpPr>
          <p:nvPr>
            <p:ph type="title"/>
          </p:nvPr>
        </p:nvSpPr>
        <p:spPr>
          <a:xfrm>
            <a:off x="781075" y="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b="0" i="1" dirty="0"/>
              <a:t>Mass and Volume</a:t>
            </a:r>
            <a:endParaRPr sz="2000" b="0" i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75" t="45993" r="20500" b="13856"/>
          <a:stretch/>
        </p:blipFill>
        <p:spPr bwMode="auto">
          <a:xfrm>
            <a:off x="3162300" y="2647951"/>
            <a:ext cx="5695950" cy="2276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654361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9" name="Group 158">
            <a:extLst>
              <a:ext uri="{FF2B5EF4-FFF2-40B4-BE49-F238E27FC236}">
                <a16:creationId xmlns:a16="http://schemas.microsoft.com/office/drawing/2014/main" id="{BDDDF975-9C60-44E0-B0AD-5BB79907C9EF}"/>
              </a:ext>
            </a:extLst>
          </p:cNvPr>
          <p:cNvGrpSpPr/>
          <p:nvPr/>
        </p:nvGrpSpPr>
        <p:grpSpPr>
          <a:xfrm>
            <a:off x="6690068" y="2241877"/>
            <a:ext cx="542070" cy="539570"/>
            <a:chOff x="1974428" y="2405375"/>
            <a:chExt cx="542070" cy="539570"/>
          </a:xfrm>
        </p:grpSpPr>
        <p:sp>
          <p:nvSpPr>
            <p:cNvPr id="160" name="Oval 159">
              <a:extLst>
                <a:ext uri="{FF2B5EF4-FFF2-40B4-BE49-F238E27FC236}">
                  <a16:creationId xmlns:a16="http://schemas.microsoft.com/office/drawing/2014/main" id="{C734EEA8-2D1A-4708-A121-9CED5A172829}"/>
                </a:ext>
              </a:extLst>
            </p:cNvPr>
            <p:cNvSpPr/>
            <p:nvPr/>
          </p:nvSpPr>
          <p:spPr>
            <a:xfrm>
              <a:off x="1994174" y="2405375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62" name="Oval 161">
              <a:extLst>
                <a:ext uri="{FF2B5EF4-FFF2-40B4-BE49-F238E27FC236}">
                  <a16:creationId xmlns:a16="http://schemas.microsoft.com/office/drawing/2014/main" id="{741D461C-7842-44F8-B6BA-1758B61CD1D5}"/>
                </a:ext>
              </a:extLst>
            </p:cNvPr>
            <p:cNvSpPr/>
            <p:nvPr/>
          </p:nvSpPr>
          <p:spPr>
            <a:xfrm>
              <a:off x="1974428" y="2815536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63" name="Oval 162">
              <a:extLst>
                <a:ext uri="{FF2B5EF4-FFF2-40B4-BE49-F238E27FC236}">
                  <a16:creationId xmlns:a16="http://schemas.microsoft.com/office/drawing/2014/main" id="{F157A588-9195-4B16-A6BF-A027F66809C6}"/>
                </a:ext>
              </a:extLst>
            </p:cNvPr>
            <p:cNvSpPr/>
            <p:nvPr/>
          </p:nvSpPr>
          <p:spPr>
            <a:xfrm>
              <a:off x="2401190" y="2829637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B812BA31-EEC8-4221-A38E-3DD19CD80EFF}"/>
              </a:ext>
            </a:extLst>
          </p:cNvPr>
          <p:cNvGrpSpPr/>
          <p:nvPr/>
        </p:nvGrpSpPr>
        <p:grpSpPr>
          <a:xfrm>
            <a:off x="1974428" y="2164881"/>
            <a:ext cx="542070" cy="780064"/>
            <a:chOff x="1974428" y="2164881"/>
            <a:chExt cx="542070" cy="780064"/>
          </a:xfrm>
        </p:grpSpPr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FB27BBA2-0C98-4382-AB4B-44F4AFD08D06}"/>
                </a:ext>
              </a:extLst>
            </p:cNvPr>
            <p:cNvSpPr/>
            <p:nvPr/>
          </p:nvSpPr>
          <p:spPr>
            <a:xfrm>
              <a:off x="1994174" y="2405375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030BCC11-B701-4B50-9AF4-4EBFAC1C20FF}"/>
                </a:ext>
              </a:extLst>
            </p:cNvPr>
            <p:cNvSpPr/>
            <p:nvPr/>
          </p:nvSpPr>
          <p:spPr>
            <a:xfrm>
              <a:off x="1974428" y="2815536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9C27FB69-EC7C-4E69-B8BD-856B2C36DC41}"/>
                </a:ext>
              </a:extLst>
            </p:cNvPr>
            <p:cNvSpPr/>
            <p:nvPr/>
          </p:nvSpPr>
          <p:spPr>
            <a:xfrm>
              <a:off x="2401190" y="2829637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950FA05B-2EA0-4E23-9EA9-AC4194C4E128}"/>
                </a:ext>
              </a:extLst>
            </p:cNvPr>
            <p:cNvSpPr/>
            <p:nvPr/>
          </p:nvSpPr>
          <p:spPr>
            <a:xfrm>
              <a:off x="2274290" y="2164881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BACAD2FB-D275-44AE-934A-3D68898D36B5}"/>
              </a:ext>
            </a:extLst>
          </p:cNvPr>
          <p:cNvGrpSpPr/>
          <p:nvPr/>
        </p:nvGrpSpPr>
        <p:grpSpPr>
          <a:xfrm>
            <a:off x="2731591" y="2354056"/>
            <a:ext cx="542070" cy="539570"/>
            <a:chOff x="1974428" y="2405375"/>
            <a:chExt cx="542070" cy="539570"/>
          </a:xfrm>
        </p:grpSpPr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9057E63A-6B5C-40B3-B99C-2FCAB436A35A}"/>
                </a:ext>
              </a:extLst>
            </p:cNvPr>
            <p:cNvSpPr/>
            <p:nvPr/>
          </p:nvSpPr>
          <p:spPr>
            <a:xfrm>
              <a:off x="1994174" y="2405375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F926BFE1-866A-4340-8695-4080992CC68A}"/>
                </a:ext>
              </a:extLst>
            </p:cNvPr>
            <p:cNvSpPr/>
            <p:nvPr/>
          </p:nvSpPr>
          <p:spPr>
            <a:xfrm>
              <a:off x="2311668" y="2525117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336DA26D-D0C7-408A-B32F-C8E5A6EB098A}"/>
                </a:ext>
              </a:extLst>
            </p:cNvPr>
            <p:cNvSpPr/>
            <p:nvPr/>
          </p:nvSpPr>
          <p:spPr>
            <a:xfrm>
              <a:off x="1974428" y="2815536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85" name="Oval 84">
              <a:extLst>
                <a:ext uri="{FF2B5EF4-FFF2-40B4-BE49-F238E27FC236}">
                  <a16:creationId xmlns:a16="http://schemas.microsoft.com/office/drawing/2014/main" id="{CD4C80E3-1BC2-4359-BFEF-7976049E244B}"/>
                </a:ext>
              </a:extLst>
            </p:cNvPr>
            <p:cNvSpPr/>
            <p:nvPr/>
          </p:nvSpPr>
          <p:spPr>
            <a:xfrm>
              <a:off x="2401190" y="2829637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</p:grpSp>
      <p:grpSp>
        <p:nvGrpSpPr>
          <p:cNvPr id="87" name="Group 86">
            <a:extLst>
              <a:ext uri="{FF2B5EF4-FFF2-40B4-BE49-F238E27FC236}">
                <a16:creationId xmlns:a16="http://schemas.microsoft.com/office/drawing/2014/main" id="{B0EA0D63-81D1-4F6D-9780-D2D7E8A5137B}"/>
              </a:ext>
            </a:extLst>
          </p:cNvPr>
          <p:cNvGrpSpPr/>
          <p:nvPr/>
        </p:nvGrpSpPr>
        <p:grpSpPr>
          <a:xfrm rot="5728019">
            <a:off x="2909076" y="1373275"/>
            <a:ext cx="452548" cy="765963"/>
            <a:chOff x="1974428" y="2164881"/>
            <a:chExt cx="452548" cy="765963"/>
          </a:xfrm>
        </p:grpSpPr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1C537B6D-EBA9-438B-A750-15F439976566}"/>
                </a:ext>
              </a:extLst>
            </p:cNvPr>
            <p:cNvSpPr/>
            <p:nvPr/>
          </p:nvSpPr>
          <p:spPr>
            <a:xfrm>
              <a:off x="1994174" y="2405375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6EAB7B13-1EE5-4556-A548-EE0C658FF607}"/>
                </a:ext>
              </a:extLst>
            </p:cNvPr>
            <p:cNvSpPr/>
            <p:nvPr/>
          </p:nvSpPr>
          <p:spPr>
            <a:xfrm>
              <a:off x="2311668" y="2525117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90" name="Oval 89">
              <a:extLst>
                <a:ext uri="{FF2B5EF4-FFF2-40B4-BE49-F238E27FC236}">
                  <a16:creationId xmlns:a16="http://schemas.microsoft.com/office/drawing/2014/main" id="{8037D6FB-95B8-40AC-ACF0-6337D93A25CB}"/>
                </a:ext>
              </a:extLst>
            </p:cNvPr>
            <p:cNvSpPr/>
            <p:nvPr/>
          </p:nvSpPr>
          <p:spPr>
            <a:xfrm>
              <a:off x="1974428" y="2815536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92" name="Oval 91">
              <a:extLst>
                <a:ext uri="{FF2B5EF4-FFF2-40B4-BE49-F238E27FC236}">
                  <a16:creationId xmlns:a16="http://schemas.microsoft.com/office/drawing/2014/main" id="{EC8F4A95-9B22-469F-A202-DD6D4F435035}"/>
                </a:ext>
              </a:extLst>
            </p:cNvPr>
            <p:cNvSpPr/>
            <p:nvPr/>
          </p:nvSpPr>
          <p:spPr>
            <a:xfrm>
              <a:off x="2274290" y="2164881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</p:grpSp>
      <p:grpSp>
        <p:nvGrpSpPr>
          <p:cNvPr id="93" name="Group 92">
            <a:extLst>
              <a:ext uri="{FF2B5EF4-FFF2-40B4-BE49-F238E27FC236}">
                <a16:creationId xmlns:a16="http://schemas.microsoft.com/office/drawing/2014/main" id="{14437277-5550-42FE-918B-B5B2B6D044A1}"/>
              </a:ext>
            </a:extLst>
          </p:cNvPr>
          <p:cNvGrpSpPr/>
          <p:nvPr/>
        </p:nvGrpSpPr>
        <p:grpSpPr>
          <a:xfrm rot="7045686">
            <a:off x="2115480" y="1403709"/>
            <a:ext cx="542070" cy="780064"/>
            <a:chOff x="1974428" y="2164881"/>
            <a:chExt cx="542070" cy="780064"/>
          </a:xfrm>
        </p:grpSpPr>
        <p:sp>
          <p:nvSpPr>
            <p:cNvPr id="95" name="Oval 94">
              <a:extLst>
                <a:ext uri="{FF2B5EF4-FFF2-40B4-BE49-F238E27FC236}">
                  <a16:creationId xmlns:a16="http://schemas.microsoft.com/office/drawing/2014/main" id="{BC44C4DA-17BD-4A3D-A116-6D2018543E7F}"/>
                </a:ext>
              </a:extLst>
            </p:cNvPr>
            <p:cNvSpPr/>
            <p:nvPr/>
          </p:nvSpPr>
          <p:spPr>
            <a:xfrm>
              <a:off x="2311668" y="2525117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96" name="Oval 95">
              <a:extLst>
                <a:ext uri="{FF2B5EF4-FFF2-40B4-BE49-F238E27FC236}">
                  <a16:creationId xmlns:a16="http://schemas.microsoft.com/office/drawing/2014/main" id="{B6A64579-3A83-4DED-BB7D-4FDD88AF8C84}"/>
                </a:ext>
              </a:extLst>
            </p:cNvPr>
            <p:cNvSpPr/>
            <p:nvPr/>
          </p:nvSpPr>
          <p:spPr>
            <a:xfrm>
              <a:off x="1974428" y="2815536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97" name="Oval 96">
              <a:extLst>
                <a:ext uri="{FF2B5EF4-FFF2-40B4-BE49-F238E27FC236}">
                  <a16:creationId xmlns:a16="http://schemas.microsoft.com/office/drawing/2014/main" id="{5B788FA3-2379-4729-B0D2-85376820D4E3}"/>
                </a:ext>
              </a:extLst>
            </p:cNvPr>
            <p:cNvSpPr/>
            <p:nvPr/>
          </p:nvSpPr>
          <p:spPr>
            <a:xfrm>
              <a:off x="2401190" y="2829637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98" name="Oval 97">
              <a:extLst>
                <a:ext uri="{FF2B5EF4-FFF2-40B4-BE49-F238E27FC236}">
                  <a16:creationId xmlns:a16="http://schemas.microsoft.com/office/drawing/2014/main" id="{E227F616-5D76-4179-A42D-464F2BF47D14}"/>
                </a:ext>
              </a:extLst>
            </p:cNvPr>
            <p:cNvSpPr/>
            <p:nvPr/>
          </p:nvSpPr>
          <p:spPr>
            <a:xfrm>
              <a:off x="2274290" y="2164881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</p:grpSp>
      <p:grpSp>
        <p:nvGrpSpPr>
          <p:cNvPr id="109" name="Group 108">
            <a:extLst>
              <a:ext uri="{FF2B5EF4-FFF2-40B4-BE49-F238E27FC236}">
                <a16:creationId xmlns:a16="http://schemas.microsoft.com/office/drawing/2014/main" id="{FC0172E8-9238-4637-9FB7-7B7E146935F8}"/>
              </a:ext>
            </a:extLst>
          </p:cNvPr>
          <p:cNvGrpSpPr/>
          <p:nvPr/>
        </p:nvGrpSpPr>
        <p:grpSpPr>
          <a:xfrm rot="4401798">
            <a:off x="3491242" y="2351298"/>
            <a:ext cx="542070" cy="539570"/>
            <a:chOff x="1974428" y="2405375"/>
            <a:chExt cx="542070" cy="539570"/>
          </a:xfrm>
        </p:grpSpPr>
        <p:sp>
          <p:nvSpPr>
            <p:cNvPr id="110" name="Oval 109">
              <a:extLst>
                <a:ext uri="{FF2B5EF4-FFF2-40B4-BE49-F238E27FC236}">
                  <a16:creationId xmlns:a16="http://schemas.microsoft.com/office/drawing/2014/main" id="{10025F7A-9577-4AAF-AE9F-9AC564C78184}"/>
                </a:ext>
              </a:extLst>
            </p:cNvPr>
            <p:cNvSpPr/>
            <p:nvPr/>
          </p:nvSpPr>
          <p:spPr>
            <a:xfrm>
              <a:off x="1994174" y="2405375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11" name="Oval 110">
              <a:extLst>
                <a:ext uri="{FF2B5EF4-FFF2-40B4-BE49-F238E27FC236}">
                  <a16:creationId xmlns:a16="http://schemas.microsoft.com/office/drawing/2014/main" id="{456B9A3F-E760-4607-8C64-E2BB64CCCCA6}"/>
                </a:ext>
              </a:extLst>
            </p:cNvPr>
            <p:cNvSpPr/>
            <p:nvPr/>
          </p:nvSpPr>
          <p:spPr>
            <a:xfrm>
              <a:off x="2311668" y="2525117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12" name="Oval 111">
              <a:extLst>
                <a:ext uri="{FF2B5EF4-FFF2-40B4-BE49-F238E27FC236}">
                  <a16:creationId xmlns:a16="http://schemas.microsoft.com/office/drawing/2014/main" id="{EC87F75A-EB42-45BC-9C62-8CB4909CEE9D}"/>
                </a:ext>
              </a:extLst>
            </p:cNvPr>
            <p:cNvSpPr/>
            <p:nvPr/>
          </p:nvSpPr>
          <p:spPr>
            <a:xfrm>
              <a:off x="1974428" y="2815536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13" name="Oval 112">
              <a:extLst>
                <a:ext uri="{FF2B5EF4-FFF2-40B4-BE49-F238E27FC236}">
                  <a16:creationId xmlns:a16="http://schemas.microsoft.com/office/drawing/2014/main" id="{E6762CE4-12D6-4CEE-B7AE-4B2DC540CEC7}"/>
                </a:ext>
              </a:extLst>
            </p:cNvPr>
            <p:cNvSpPr/>
            <p:nvPr/>
          </p:nvSpPr>
          <p:spPr>
            <a:xfrm>
              <a:off x="2401190" y="2829637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</p:grpSp>
      <p:grpSp>
        <p:nvGrpSpPr>
          <p:cNvPr id="139" name="Group 138">
            <a:extLst>
              <a:ext uri="{FF2B5EF4-FFF2-40B4-BE49-F238E27FC236}">
                <a16:creationId xmlns:a16="http://schemas.microsoft.com/office/drawing/2014/main" id="{B7642A2B-E8BD-4D35-98F3-D49911D58672}"/>
              </a:ext>
            </a:extLst>
          </p:cNvPr>
          <p:cNvGrpSpPr/>
          <p:nvPr/>
        </p:nvGrpSpPr>
        <p:grpSpPr>
          <a:xfrm rot="10129817">
            <a:off x="3668726" y="1370517"/>
            <a:ext cx="452548" cy="765963"/>
            <a:chOff x="1974428" y="2164881"/>
            <a:chExt cx="452548" cy="765963"/>
          </a:xfrm>
        </p:grpSpPr>
        <p:sp>
          <p:nvSpPr>
            <p:cNvPr id="140" name="Oval 139">
              <a:extLst>
                <a:ext uri="{FF2B5EF4-FFF2-40B4-BE49-F238E27FC236}">
                  <a16:creationId xmlns:a16="http://schemas.microsoft.com/office/drawing/2014/main" id="{DE0BA5BC-9163-4BEA-9357-E8817F629153}"/>
                </a:ext>
              </a:extLst>
            </p:cNvPr>
            <p:cNvSpPr/>
            <p:nvPr/>
          </p:nvSpPr>
          <p:spPr>
            <a:xfrm>
              <a:off x="1994174" y="2405375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41" name="Oval 140">
              <a:extLst>
                <a:ext uri="{FF2B5EF4-FFF2-40B4-BE49-F238E27FC236}">
                  <a16:creationId xmlns:a16="http://schemas.microsoft.com/office/drawing/2014/main" id="{9F19BE0C-CC20-4EBC-8257-36CF176F76D7}"/>
                </a:ext>
              </a:extLst>
            </p:cNvPr>
            <p:cNvSpPr/>
            <p:nvPr/>
          </p:nvSpPr>
          <p:spPr>
            <a:xfrm>
              <a:off x="2311668" y="2525117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42" name="Oval 141">
              <a:extLst>
                <a:ext uri="{FF2B5EF4-FFF2-40B4-BE49-F238E27FC236}">
                  <a16:creationId xmlns:a16="http://schemas.microsoft.com/office/drawing/2014/main" id="{FCA6C2EF-EC6B-4A7D-A7A7-12299EA25247}"/>
                </a:ext>
              </a:extLst>
            </p:cNvPr>
            <p:cNvSpPr/>
            <p:nvPr/>
          </p:nvSpPr>
          <p:spPr>
            <a:xfrm>
              <a:off x="1974428" y="2815536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43" name="Oval 142">
              <a:extLst>
                <a:ext uri="{FF2B5EF4-FFF2-40B4-BE49-F238E27FC236}">
                  <a16:creationId xmlns:a16="http://schemas.microsoft.com/office/drawing/2014/main" id="{CBF2EC49-1D61-4928-8CEA-0E334EAB5E57}"/>
                </a:ext>
              </a:extLst>
            </p:cNvPr>
            <p:cNvSpPr/>
            <p:nvPr/>
          </p:nvSpPr>
          <p:spPr>
            <a:xfrm>
              <a:off x="2274290" y="2164881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</p:grpSp>
      <p:grpSp>
        <p:nvGrpSpPr>
          <p:cNvPr id="144" name="Group 143">
            <a:extLst>
              <a:ext uri="{FF2B5EF4-FFF2-40B4-BE49-F238E27FC236}">
                <a16:creationId xmlns:a16="http://schemas.microsoft.com/office/drawing/2014/main" id="{B175414E-037B-4FBE-BC25-77A0BF87A366}"/>
              </a:ext>
            </a:extLst>
          </p:cNvPr>
          <p:cNvGrpSpPr/>
          <p:nvPr/>
        </p:nvGrpSpPr>
        <p:grpSpPr>
          <a:xfrm rot="8218587">
            <a:off x="2908114" y="630893"/>
            <a:ext cx="452548" cy="765963"/>
            <a:chOff x="1974428" y="2164881"/>
            <a:chExt cx="452548" cy="765963"/>
          </a:xfrm>
        </p:grpSpPr>
        <p:sp>
          <p:nvSpPr>
            <p:cNvPr id="145" name="Oval 144">
              <a:extLst>
                <a:ext uri="{FF2B5EF4-FFF2-40B4-BE49-F238E27FC236}">
                  <a16:creationId xmlns:a16="http://schemas.microsoft.com/office/drawing/2014/main" id="{259E12F9-D3A4-48BC-8451-36A8441E9969}"/>
                </a:ext>
              </a:extLst>
            </p:cNvPr>
            <p:cNvSpPr/>
            <p:nvPr/>
          </p:nvSpPr>
          <p:spPr>
            <a:xfrm>
              <a:off x="1994174" y="2405375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46" name="Oval 145">
              <a:extLst>
                <a:ext uri="{FF2B5EF4-FFF2-40B4-BE49-F238E27FC236}">
                  <a16:creationId xmlns:a16="http://schemas.microsoft.com/office/drawing/2014/main" id="{8F4882E3-92C5-479C-ACE1-318E3FE603B9}"/>
                </a:ext>
              </a:extLst>
            </p:cNvPr>
            <p:cNvSpPr/>
            <p:nvPr/>
          </p:nvSpPr>
          <p:spPr>
            <a:xfrm>
              <a:off x="2311668" y="2525117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47" name="Oval 146">
              <a:extLst>
                <a:ext uri="{FF2B5EF4-FFF2-40B4-BE49-F238E27FC236}">
                  <a16:creationId xmlns:a16="http://schemas.microsoft.com/office/drawing/2014/main" id="{BE3720C6-505B-4266-B9C5-F712320EB5D1}"/>
                </a:ext>
              </a:extLst>
            </p:cNvPr>
            <p:cNvSpPr/>
            <p:nvPr/>
          </p:nvSpPr>
          <p:spPr>
            <a:xfrm>
              <a:off x="1974428" y="2815536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48" name="Oval 147">
              <a:extLst>
                <a:ext uri="{FF2B5EF4-FFF2-40B4-BE49-F238E27FC236}">
                  <a16:creationId xmlns:a16="http://schemas.microsoft.com/office/drawing/2014/main" id="{46FFFF34-53A1-461B-B082-60A870AD304C}"/>
                </a:ext>
              </a:extLst>
            </p:cNvPr>
            <p:cNvSpPr/>
            <p:nvPr/>
          </p:nvSpPr>
          <p:spPr>
            <a:xfrm>
              <a:off x="2274290" y="2164881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</p:grpSp>
      <p:grpSp>
        <p:nvGrpSpPr>
          <p:cNvPr id="149" name="Group 148">
            <a:extLst>
              <a:ext uri="{FF2B5EF4-FFF2-40B4-BE49-F238E27FC236}">
                <a16:creationId xmlns:a16="http://schemas.microsoft.com/office/drawing/2014/main" id="{26D9AEB7-A270-4D4A-AC9E-234DABF99000}"/>
              </a:ext>
            </a:extLst>
          </p:cNvPr>
          <p:cNvGrpSpPr/>
          <p:nvPr/>
        </p:nvGrpSpPr>
        <p:grpSpPr>
          <a:xfrm rot="9536254">
            <a:off x="2114518" y="661327"/>
            <a:ext cx="542070" cy="780064"/>
            <a:chOff x="1974428" y="2164881"/>
            <a:chExt cx="542070" cy="780064"/>
          </a:xfrm>
        </p:grpSpPr>
        <p:sp>
          <p:nvSpPr>
            <p:cNvPr id="150" name="Oval 149">
              <a:extLst>
                <a:ext uri="{FF2B5EF4-FFF2-40B4-BE49-F238E27FC236}">
                  <a16:creationId xmlns:a16="http://schemas.microsoft.com/office/drawing/2014/main" id="{5D945EB6-4A04-47CF-944E-158C18327235}"/>
                </a:ext>
              </a:extLst>
            </p:cNvPr>
            <p:cNvSpPr/>
            <p:nvPr/>
          </p:nvSpPr>
          <p:spPr>
            <a:xfrm>
              <a:off x="2311668" y="2525117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51" name="Oval 150">
              <a:extLst>
                <a:ext uri="{FF2B5EF4-FFF2-40B4-BE49-F238E27FC236}">
                  <a16:creationId xmlns:a16="http://schemas.microsoft.com/office/drawing/2014/main" id="{53D98FB2-2A27-41A7-847A-6594580187BE}"/>
                </a:ext>
              </a:extLst>
            </p:cNvPr>
            <p:cNvSpPr/>
            <p:nvPr/>
          </p:nvSpPr>
          <p:spPr>
            <a:xfrm>
              <a:off x="1974428" y="2815536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52" name="Oval 151">
              <a:extLst>
                <a:ext uri="{FF2B5EF4-FFF2-40B4-BE49-F238E27FC236}">
                  <a16:creationId xmlns:a16="http://schemas.microsoft.com/office/drawing/2014/main" id="{672074D0-BC3F-4D80-B014-169F71C55D05}"/>
                </a:ext>
              </a:extLst>
            </p:cNvPr>
            <p:cNvSpPr/>
            <p:nvPr/>
          </p:nvSpPr>
          <p:spPr>
            <a:xfrm>
              <a:off x="2401190" y="2829637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53" name="Oval 152">
              <a:extLst>
                <a:ext uri="{FF2B5EF4-FFF2-40B4-BE49-F238E27FC236}">
                  <a16:creationId xmlns:a16="http://schemas.microsoft.com/office/drawing/2014/main" id="{760B0056-C5CA-4B3F-A57F-4CD83A659AC3}"/>
                </a:ext>
              </a:extLst>
            </p:cNvPr>
            <p:cNvSpPr/>
            <p:nvPr/>
          </p:nvSpPr>
          <p:spPr>
            <a:xfrm>
              <a:off x="2274290" y="2164881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</p:grpSp>
      <p:grpSp>
        <p:nvGrpSpPr>
          <p:cNvPr id="154" name="Group 153">
            <a:extLst>
              <a:ext uri="{FF2B5EF4-FFF2-40B4-BE49-F238E27FC236}">
                <a16:creationId xmlns:a16="http://schemas.microsoft.com/office/drawing/2014/main" id="{7B470D6D-84E3-4F14-8A75-184C5427ED70}"/>
              </a:ext>
            </a:extLst>
          </p:cNvPr>
          <p:cNvGrpSpPr/>
          <p:nvPr/>
        </p:nvGrpSpPr>
        <p:grpSpPr>
          <a:xfrm rot="12620385">
            <a:off x="3667765" y="628135"/>
            <a:ext cx="452548" cy="765963"/>
            <a:chOff x="1974428" y="2164881"/>
            <a:chExt cx="452548" cy="765963"/>
          </a:xfrm>
        </p:grpSpPr>
        <p:sp>
          <p:nvSpPr>
            <p:cNvPr id="155" name="Oval 154">
              <a:extLst>
                <a:ext uri="{FF2B5EF4-FFF2-40B4-BE49-F238E27FC236}">
                  <a16:creationId xmlns:a16="http://schemas.microsoft.com/office/drawing/2014/main" id="{F5354C9B-1C1C-4178-A49C-B45983E4D749}"/>
                </a:ext>
              </a:extLst>
            </p:cNvPr>
            <p:cNvSpPr/>
            <p:nvPr/>
          </p:nvSpPr>
          <p:spPr>
            <a:xfrm>
              <a:off x="1994174" y="2405375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56" name="Oval 155">
              <a:extLst>
                <a:ext uri="{FF2B5EF4-FFF2-40B4-BE49-F238E27FC236}">
                  <a16:creationId xmlns:a16="http://schemas.microsoft.com/office/drawing/2014/main" id="{808A1035-872E-49B7-B1D1-4CC325CD7781}"/>
                </a:ext>
              </a:extLst>
            </p:cNvPr>
            <p:cNvSpPr/>
            <p:nvPr/>
          </p:nvSpPr>
          <p:spPr>
            <a:xfrm>
              <a:off x="2311668" y="2525117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57" name="Oval 156">
              <a:extLst>
                <a:ext uri="{FF2B5EF4-FFF2-40B4-BE49-F238E27FC236}">
                  <a16:creationId xmlns:a16="http://schemas.microsoft.com/office/drawing/2014/main" id="{81FF47C2-A7F7-4F8A-9ACF-3B9FC527A144}"/>
                </a:ext>
              </a:extLst>
            </p:cNvPr>
            <p:cNvSpPr/>
            <p:nvPr/>
          </p:nvSpPr>
          <p:spPr>
            <a:xfrm>
              <a:off x="1974428" y="2815536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58" name="Oval 157">
              <a:extLst>
                <a:ext uri="{FF2B5EF4-FFF2-40B4-BE49-F238E27FC236}">
                  <a16:creationId xmlns:a16="http://schemas.microsoft.com/office/drawing/2014/main" id="{8BF44E96-1B25-4342-8FFA-3F10BBA7D2A3}"/>
                </a:ext>
              </a:extLst>
            </p:cNvPr>
            <p:cNvSpPr/>
            <p:nvPr/>
          </p:nvSpPr>
          <p:spPr>
            <a:xfrm>
              <a:off x="2274290" y="2164881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4A4ED3A7-1AA6-4154-9465-F12938FD6607}"/>
              </a:ext>
            </a:extLst>
          </p:cNvPr>
          <p:cNvGrpSpPr/>
          <p:nvPr/>
        </p:nvGrpSpPr>
        <p:grpSpPr>
          <a:xfrm>
            <a:off x="4662837" y="2144217"/>
            <a:ext cx="542070" cy="780064"/>
            <a:chOff x="1974428" y="2164881"/>
            <a:chExt cx="542070" cy="780064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65A9766C-10D2-4FC3-8743-28B1BF16561C}"/>
                </a:ext>
              </a:extLst>
            </p:cNvPr>
            <p:cNvSpPr/>
            <p:nvPr/>
          </p:nvSpPr>
          <p:spPr>
            <a:xfrm>
              <a:off x="1994174" y="2405375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418BB7D4-A576-4FDA-9A9F-28C9841C1F82}"/>
                </a:ext>
              </a:extLst>
            </p:cNvPr>
            <p:cNvSpPr/>
            <p:nvPr/>
          </p:nvSpPr>
          <p:spPr>
            <a:xfrm>
              <a:off x="2311668" y="2525117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4D377F37-9C29-414A-8FB9-5F1E748FC44A}"/>
                </a:ext>
              </a:extLst>
            </p:cNvPr>
            <p:cNvSpPr/>
            <p:nvPr/>
          </p:nvSpPr>
          <p:spPr>
            <a:xfrm>
              <a:off x="1974428" y="2815536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92F4809E-EB01-4E8C-BEF9-108AC0A3FFA5}"/>
                </a:ext>
              </a:extLst>
            </p:cNvPr>
            <p:cNvSpPr/>
            <p:nvPr/>
          </p:nvSpPr>
          <p:spPr>
            <a:xfrm>
              <a:off x="2401190" y="2829637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A9C8BC1A-169C-4BF9-A1E9-BD81D59D7145}"/>
                </a:ext>
              </a:extLst>
            </p:cNvPr>
            <p:cNvSpPr/>
            <p:nvPr/>
          </p:nvSpPr>
          <p:spPr>
            <a:xfrm>
              <a:off x="2274290" y="2164881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817BBDF7-D7F9-4405-A93B-0A5367337955}"/>
              </a:ext>
            </a:extLst>
          </p:cNvPr>
          <p:cNvGrpSpPr/>
          <p:nvPr/>
        </p:nvGrpSpPr>
        <p:grpSpPr>
          <a:xfrm>
            <a:off x="5420000" y="2092898"/>
            <a:ext cx="542070" cy="780064"/>
            <a:chOff x="1974428" y="2164881"/>
            <a:chExt cx="542070" cy="780064"/>
          </a:xfrm>
        </p:grpSpPr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7A39EA37-0ACF-49DC-AE73-209B75D6837A}"/>
                </a:ext>
              </a:extLst>
            </p:cNvPr>
            <p:cNvSpPr/>
            <p:nvPr/>
          </p:nvSpPr>
          <p:spPr>
            <a:xfrm>
              <a:off x="1994174" y="2405375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D88B10FD-5ED2-47ED-9D99-01F7CB36E70A}"/>
                </a:ext>
              </a:extLst>
            </p:cNvPr>
            <p:cNvSpPr/>
            <p:nvPr/>
          </p:nvSpPr>
          <p:spPr>
            <a:xfrm>
              <a:off x="2311668" y="2525117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6A4B9158-193B-4FA7-826D-E4532F3DD87F}"/>
                </a:ext>
              </a:extLst>
            </p:cNvPr>
            <p:cNvSpPr/>
            <p:nvPr/>
          </p:nvSpPr>
          <p:spPr>
            <a:xfrm>
              <a:off x="1974428" y="2815536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DF44A38C-A613-44C8-9DF7-FE60854E2801}"/>
                </a:ext>
              </a:extLst>
            </p:cNvPr>
            <p:cNvSpPr/>
            <p:nvPr/>
          </p:nvSpPr>
          <p:spPr>
            <a:xfrm>
              <a:off x="2401190" y="2829637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4F140483-11CE-47CA-A644-DDC2086D5FDC}"/>
                </a:ext>
              </a:extLst>
            </p:cNvPr>
            <p:cNvSpPr/>
            <p:nvPr/>
          </p:nvSpPr>
          <p:spPr>
            <a:xfrm>
              <a:off x="2274290" y="2164881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F1B41CE7-5FCD-466C-8622-6E04922B5320}"/>
              </a:ext>
            </a:extLst>
          </p:cNvPr>
          <p:cNvGrpSpPr/>
          <p:nvPr/>
        </p:nvGrpSpPr>
        <p:grpSpPr>
          <a:xfrm rot="5728019">
            <a:off x="5541441" y="1389446"/>
            <a:ext cx="542070" cy="780064"/>
            <a:chOff x="1974428" y="2164881"/>
            <a:chExt cx="542070" cy="780064"/>
          </a:xfrm>
        </p:grpSpPr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C7B113F1-5CD2-4A58-B095-483B68C4C60A}"/>
                </a:ext>
              </a:extLst>
            </p:cNvPr>
            <p:cNvSpPr/>
            <p:nvPr/>
          </p:nvSpPr>
          <p:spPr>
            <a:xfrm>
              <a:off x="1994174" y="2405375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FE50F069-0226-4690-88D5-6FABB070CE2C}"/>
                </a:ext>
              </a:extLst>
            </p:cNvPr>
            <p:cNvSpPr/>
            <p:nvPr/>
          </p:nvSpPr>
          <p:spPr>
            <a:xfrm>
              <a:off x="2311668" y="2525117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8550AE28-B27D-4B9D-8213-1B70A8FE2E52}"/>
                </a:ext>
              </a:extLst>
            </p:cNvPr>
            <p:cNvSpPr/>
            <p:nvPr/>
          </p:nvSpPr>
          <p:spPr>
            <a:xfrm>
              <a:off x="1974428" y="2815536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13335E3C-6FB9-413D-8C8A-7428CE673F03}"/>
                </a:ext>
              </a:extLst>
            </p:cNvPr>
            <p:cNvSpPr/>
            <p:nvPr/>
          </p:nvSpPr>
          <p:spPr>
            <a:xfrm>
              <a:off x="2401190" y="2829637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26C20EB3-73FC-4D77-A598-2182555E2479}"/>
                </a:ext>
              </a:extLst>
            </p:cNvPr>
            <p:cNvSpPr/>
            <p:nvPr/>
          </p:nvSpPr>
          <p:spPr>
            <a:xfrm>
              <a:off x="2274290" y="2164881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8C0DF147-034F-47BF-8F90-F74A8701DB02}"/>
              </a:ext>
            </a:extLst>
          </p:cNvPr>
          <p:cNvGrpSpPr/>
          <p:nvPr/>
        </p:nvGrpSpPr>
        <p:grpSpPr>
          <a:xfrm rot="7045686">
            <a:off x="4803889" y="1383045"/>
            <a:ext cx="542070" cy="780064"/>
            <a:chOff x="1974428" y="2164881"/>
            <a:chExt cx="542070" cy="780064"/>
          </a:xfrm>
        </p:grpSpPr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DDCE1727-DB87-4D02-8EA9-2595632D2A1E}"/>
                </a:ext>
              </a:extLst>
            </p:cNvPr>
            <p:cNvSpPr/>
            <p:nvPr/>
          </p:nvSpPr>
          <p:spPr>
            <a:xfrm>
              <a:off x="1994174" y="2405375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F74D1630-890F-4197-B080-BE2F1A93A0E6}"/>
                </a:ext>
              </a:extLst>
            </p:cNvPr>
            <p:cNvSpPr/>
            <p:nvPr/>
          </p:nvSpPr>
          <p:spPr>
            <a:xfrm>
              <a:off x="2311668" y="2525117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996EE6B2-E080-4E49-82CA-66E2CE8EB351}"/>
                </a:ext>
              </a:extLst>
            </p:cNvPr>
            <p:cNvSpPr/>
            <p:nvPr/>
          </p:nvSpPr>
          <p:spPr>
            <a:xfrm>
              <a:off x="1974428" y="2815536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38F694CF-EC34-4BFF-9374-2E138E5D8CDC}"/>
                </a:ext>
              </a:extLst>
            </p:cNvPr>
            <p:cNvSpPr/>
            <p:nvPr/>
          </p:nvSpPr>
          <p:spPr>
            <a:xfrm>
              <a:off x="2401190" y="2829637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B3845149-C36B-4E84-9278-4A15B779AF71}"/>
                </a:ext>
              </a:extLst>
            </p:cNvPr>
            <p:cNvSpPr/>
            <p:nvPr/>
          </p:nvSpPr>
          <p:spPr>
            <a:xfrm>
              <a:off x="2274290" y="2164881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</p:grpSp>
      <p:sp>
        <p:nvSpPr>
          <p:cNvPr id="45" name="Google Shape;101;p15">
            <a:extLst>
              <a:ext uri="{FF2B5EF4-FFF2-40B4-BE49-F238E27FC236}">
                <a16:creationId xmlns:a16="http://schemas.microsoft.com/office/drawing/2014/main" id="{3C9ACFE4-C43E-469C-8AC4-3583341EE5B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2426976" y="3125848"/>
            <a:ext cx="1244072" cy="53511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dirty="0"/>
              <a:t>object </a:t>
            </a:r>
            <a:r>
              <a:rPr lang="en-GB" sz="2000" i="1" dirty="0"/>
              <a:t>A</a:t>
            </a:r>
            <a:endParaRPr sz="2000" dirty="0"/>
          </a:p>
        </p:txBody>
      </p:sp>
      <p:sp>
        <p:nvSpPr>
          <p:cNvPr id="2" name="Cube 1">
            <a:extLst>
              <a:ext uri="{FF2B5EF4-FFF2-40B4-BE49-F238E27FC236}">
                <a16:creationId xmlns:a16="http://schemas.microsoft.com/office/drawing/2014/main" id="{51E30F58-D746-441C-82E7-D0EC5D96F7AA}"/>
              </a:ext>
            </a:extLst>
          </p:cNvPr>
          <p:cNvSpPr/>
          <p:nvPr/>
        </p:nvSpPr>
        <p:spPr>
          <a:xfrm>
            <a:off x="1855695" y="2030826"/>
            <a:ext cx="979714" cy="979714"/>
          </a:xfrm>
          <a:prstGeom prst="cube">
            <a:avLst/>
          </a:prstGeom>
          <a:solidFill>
            <a:srgbClr val="C6F5EF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5" name="Cube 24">
            <a:extLst>
              <a:ext uri="{FF2B5EF4-FFF2-40B4-BE49-F238E27FC236}">
                <a16:creationId xmlns:a16="http://schemas.microsoft.com/office/drawing/2014/main" id="{24F8FEDB-F078-4BEC-A2ED-3D96CD381E64}"/>
              </a:ext>
            </a:extLst>
          </p:cNvPr>
          <p:cNvSpPr/>
          <p:nvPr/>
        </p:nvSpPr>
        <p:spPr>
          <a:xfrm>
            <a:off x="2574152" y="2030826"/>
            <a:ext cx="979714" cy="979714"/>
          </a:xfrm>
          <a:prstGeom prst="cube">
            <a:avLst/>
          </a:prstGeom>
          <a:solidFill>
            <a:srgbClr val="C6F5EF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6" name="Cube 25">
            <a:extLst>
              <a:ext uri="{FF2B5EF4-FFF2-40B4-BE49-F238E27FC236}">
                <a16:creationId xmlns:a16="http://schemas.microsoft.com/office/drawing/2014/main" id="{61A29662-0C36-4D63-B74D-7BBA2D9D50FA}"/>
              </a:ext>
            </a:extLst>
          </p:cNvPr>
          <p:cNvSpPr/>
          <p:nvPr/>
        </p:nvSpPr>
        <p:spPr>
          <a:xfrm>
            <a:off x="3303497" y="2032628"/>
            <a:ext cx="979714" cy="979714"/>
          </a:xfrm>
          <a:prstGeom prst="cube">
            <a:avLst/>
          </a:prstGeom>
          <a:solidFill>
            <a:srgbClr val="C6F5EF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7" name="Cube 26">
            <a:extLst>
              <a:ext uri="{FF2B5EF4-FFF2-40B4-BE49-F238E27FC236}">
                <a16:creationId xmlns:a16="http://schemas.microsoft.com/office/drawing/2014/main" id="{1955BBA1-0447-45CC-9BC5-10715C45B521}"/>
              </a:ext>
            </a:extLst>
          </p:cNvPr>
          <p:cNvSpPr/>
          <p:nvPr/>
        </p:nvSpPr>
        <p:spPr>
          <a:xfrm>
            <a:off x="1855695" y="1290597"/>
            <a:ext cx="979714" cy="979714"/>
          </a:xfrm>
          <a:prstGeom prst="cube">
            <a:avLst/>
          </a:prstGeom>
          <a:solidFill>
            <a:srgbClr val="C6F5EF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8" name="Cube 27">
            <a:extLst>
              <a:ext uri="{FF2B5EF4-FFF2-40B4-BE49-F238E27FC236}">
                <a16:creationId xmlns:a16="http://schemas.microsoft.com/office/drawing/2014/main" id="{A14A9A3B-FABD-411B-B95C-90EB7658F058}"/>
              </a:ext>
            </a:extLst>
          </p:cNvPr>
          <p:cNvSpPr/>
          <p:nvPr/>
        </p:nvSpPr>
        <p:spPr>
          <a:xfrm>
            <a:off x="2574152" y="1290597"/>
            <a:ext cx="979714" cy="979714"/>
          </a:xfrm>
          <a:prstGeom prst="cube">
            <a:avLst/>
          </a:prstGeom>
          <a:solidFill>
            <a:srgbClr val="C6F5EF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9" name="Cube 28">
            <a:extLst>
              <a:ext uri="{FF2B5EF4-FFF2-40B4-BE49-F238E27FC236}">
                <a16:creationId xmlns:a16="http://schemas.microsoft.com/office/drawing/2014/main" id="{B2ADB2C2-7980-4E87-8E60-2C6951B83C56}"/>
              </a:ext>
            </a:extLst>
          </p:cNvPr>
          <p:cNvSpPr/>
          <p:nvPr/>
        </p:nvSpPr>
        <p:spPr>
          <a:xfrm>
            <a:off x="3303497" y="1292399"/>
            <a:ext cx="979714" cy="979714"/>
          </a:xfrm>
          <a:prstGeom prst="cube">
            <a:avLst/>
          </a:prstGeom>
          <a:solidFill>
            <a:srgbClr val="C6F5EF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30" name="Cube 29">
            <a:extLst>
              <a:ext uri="{FF2B5EF4-FFF2-40B4-BE49-F238E27FC236}">
                <a16:creationId xmlns:a16="http://schemas.microsoft.com/office/drawing/2014/main" id="{34DAAF5E-CCB9-4F9B-AC76-F4B7884F41CD}"/>
              </a:ext>
            </a:extLst>
          </p:cNvPr>
          <p:cNvSpPr/>
          <p:nvPr/>
        </p:nvSpPr>
        <p:spPr>
          <a:xfrm>
            <a:off x="1855695" y="548566"/>
            <a:ext cx="979714" cy="979714"/>
          </a:xfrm>
          <a:prstGeom prst="cube">
            <a:avLst/>
          </a:prstGeom>
          <a:solidFill>
            <a:srgbClr val="C6F5EF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31" name="Cube 30">
            <a:extLst>
              <a:ext uri="{FF2B5EF4-FFF2-40B4-BE49-F238E27FC236}">
                <a16:creationId xmlns:a16="http://schemas.microsoft.com/office/drawing/2014/main" id="{7F4CFBD2-AF58-498F-AF86-E7A07090719E}"/>
              </a:ext>
            </a:extLst>
          </p:cNvPr>
          <p:cNvSpPr/>
          <p:nvPr/>
        </p:nvSpPr>
        <p:spPr>
          <a:xfrm>
            <a:off x="2574152" y="548566"/>
            <a:ext cx="979714" cy="979714"/>
          </a:xfrm>
          <a:prstGeom prst="cube">
            <a:avLst/>
          </a:prstGeom>
          <a:solidFill>
            <a:srgbClr val="C6F5EF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32" name="Cube 31">
            <a:extLst>
              <a:ext uri="{FF2B5EF4-FFF2-40B4-BE49-F238E27FC236}">
                <a16:creationId xmlns:a16="http://schemas.microsoft.com/office/drawing/2014/main" id="{717975BC-75EC-46AD-ADEB-69C85828A338}"/>
              </a:ext>
            </a:extLst>
          </p:cNvPr>
          <p:cNvSpPr/>
          <p:nvPr/>
        </p:nvSpPr>
        <p:spPr>
          <a:xfrm>
            <a:off x="3303497" y="550368"/>
            <a:ext cx="979714" cy="979714"/>
          </a:xfrm>
          <a:prstGeom prst="cube">
            <a:avLst/>
          </a:prstGeom>
          <a:solidFill>
            <a:srgbClr val="C6F5EF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42" name="Cube 41">
            <a:extLst>
              <a:ext uri="{FF2B5EF4-FFF2-40B4-BE49-F238E27FC236}">
                <a16:creationId xmlns:a16="http://schemas.microsoft.com/office/drawing/2014/main" id="{135CA4C1-F33A-42B7-B07F-00B2207A6C1C}"/>
              </a:ext>
            </a:extLst>
          </p:cNvPr>
          <p:cNvSpPr/>
          <p:nvPr/>
        </p:nvSpPr>
        <p:spPr>
          <a:xfrm>
            <a:off x="4522699" y="2030826"/>
            <a:ext cx="979714" cy="979714"/>
          </a:xfrm>
          <a:prstGeom prst="cube">
            <a:avLst/>
          </a:prstGeom>
          <a:solidFill>
            <a:srgbClr val="C6F5EF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43" name="Cube 42">
            <a:extLst>
              <a:ext uri="{FF2B5EF4-FFF2-40B4-BE49-F238E27FC236}">
                <a16:creationId xmlns:a16="http://schemas.microsoft.com/office/drawing/2014/main" id="{DBA7F52E-03B8-4091-8D9D-B957E628089D}"/>
              </a:ext>
            </a:extLst>
          </p:cNvPr>
          <p:cNvSpPr/>
          <p:nvPr/>
        </p:nvSpPr>
        <p:spPr>
          <a:xfrm>
            <a:off x="5252044" y="2032628"/>
            <a:ext cx="979714" cy="979714"/>
          </a:xfrm>
          <a:prstGeom prst="cube">
            <a:avLst/>
          </a:prstGeom>
          <a:solidFill>
            <a:srgbClr val="C6F5EF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44" name="Cube 43">
            <a:extLst>
              <a:ext uri="{FF2B5EF4-FFF2-40B4-BE49-F238E27FC236}">
                <a16:creationId xmlns:a16="http://schemas.microsoft.com/office/drawing/2014/main" id="{D3DA217F-3973-4E2A-A853-30EFB643D8DD}"/>
              </a:ext>
            </a:extLst>
          </p:cNvPr>
          <p:cNvSpPr/>
          <p:nvPr/>
        </p:nvSpPr>
        <p:spPr>
          <a:xfrm>
            <a:off x="4522699" y="1290597"/>
            <a:ext cx="979714" cy="979714"/>
          </a:xfrm>
          <a:prstGeom prst="cube">
            <a:avLst/>
          </a:prstGeom>
          <a:solidFill>
            <a:srgbClr val="C6F5EF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49" name="Cube 48">
            <a:extLst>
              <a:ext uri="{FF2B5EF4-FFF2-40B4-BE49-F238E27FC236}">
                <a16:creationId xmlns:a16="http://schemas.microsoft.com/office/drawing/2014/main" id="{B45DCF42-3D82-4BA7-AE71-D2954ED04EEE}"/>
              </a:ext>
            </a:extLst>
          </p:cNvPr>
          <p:cNvSpPr/>
          <p:nvPr/>
        </p:nvSpPr>
        <p:spPr>
          <a:xfrm>
            <a:off x="5252044" y="1292399"/>
            <a:ext cx="979714" cy="979714"/>
          </a:xfrm>
          <a:prstGeom prst="cube">
            <a:avLst/>
          </a:prstGeom>
          <a:solidFill>
            <a:srgbClr val="C6F5EF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50" name="Cube 49">
            <a:extLst>
              <a:ext uri="{FF2B5EF4-FFF2-40B4-BE49-F238E27FC236}">
                <a16:creationId xmlns:a16="http://schemas.microsoft.com/office/drawing/2014/main" id="{B11F8322-D5BA-4C41-B87D-B3BEB5DF7B9F}"/>
              </a:ext>
            </a:extLst>
          </p:cNvPr>
          <p:cNvSpPr/>
          <p:nvPr/>
        </p:nvSpPr>
        <p:spPr>
          <a:xfrm>
            <a:off x="6471246" y="2030826"/>
            <a:ext cx="979714" cy="979714"/>
          </a:xfrm>
          <a:prstGeom prst="cube">
            <a:avLst/>
          </a:prstGeom>
          <a:solidFill>
            <a:srgbClr val="C6F5EF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51" name="Google Shape;101;p15">
            <a:extLst>
              <a:ext uri="{FF2B5EF4-FFF2-40B4-BE49-F238E27FC236}">
                <a16:creationId xmlns:a16="http://schemas.microsoft.com/office/drawing/2014/main" id="{516BF57F-2F2F-405A-8F53-CF57E8FBFE2A}"/>
              </a:ext>
            </a:extLst>
          </p:cNvPr>
          <p:cNvSpPr txBox="1">
            <a:spLocks/>
          </p:cNvSpPr>
          <p:nvPr/>
        </p:nvSpPr>
        <p:spPr>
          <a:xfrm>
            <a:off x="4730905" y="3125848"/>
            <a:ext cx="1244072" cy="5351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Lato"/>
              <a:buChar char="●"/>
              <a:defRPr sz="13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marR="0" lvl="6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marR="0" lvl="7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marR="0" lvl="8" indent="-29845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indent="0">
              <a:buFont typeface="Lato"/>
              <a:buNone/>
            </a:pPr>
            <a:r>
              <a:rPr lang="en-GB" sz="2000" dirty="0"/>
              <a:t>object </a:t>
            </a:r>
            <a:r>
              <a:rPr lang="en-GB" sz="2000" i="1" dirty="0"/>
              <a:t>B</a:t>
            </a:r>
            <a:endParaRPr lang="en-GB" sz="2000" dirty="0"/>
          </a:p>
        </p:txBody>
      </p:sp>
      <p:sp>
        <p:nvSpPr>
          <p:cNvPr id="52" name="Google Shape;101;p15">
            <a:extLst>
              <a:ext uri="{FF2B5EF4-FFF2-40B4-BE49-F238E27FC236}">
                <a16:creationId xmlns:a16="http://schemas.microsoft.com/office/drawing/2014/main" id="{7BBA2A7D-F244-46C6-8626-162F5E9850EC}"/>
              </a:ext>
            </a:extLst>
          </p:cNvPr>
          <p:cNvSpPr txBox="1">
            <a:spLocks/>
          </p:cNvSpPr>
          <p:nvPr/>
        </p:nvSpPr>
        <p:spPr>
          <a:xfrm>
            <a:off x="6412798" y="3125848"/>
            <a:ext cx="1244072" cy="5351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Lato"/>
              <a:buChar char="●"/>
              <a:defRPr sz="13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marR="0" lvl="6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marR="0" lvl="7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marR="0" lvl="8" indent="-29845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indent="0">
              <a:buFont typeface="Lato"/>
              <a:buNone/>
            </a:pPr>
            <a:r>
              <a:rPr lang="en-GB" sz="2000" dirty="0"/>
              <a:t>object </a:t>
            </a:r>
            <a:r>
              <a:rPr lang="en-GB" sz="2000" i="1" dirty="0"/>
              <a:t>C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315650739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9" name="Group 158">
            <a:extLst>
              <a:ext uri="{FF2B5EF4-FFF2-40B4-BE49-F238E27FC236}">
                <a16:creationId xmlns:a16="http://schemas.microsoft.com/office/drawing/2014/main" id="{BDDDF975-9C60-44E0-B0AD-5BB79907C9EF}"/>
              </a:ext>
            </a:extLst>
          </p:cNvPr>
          <p:cNvGrpSpPr/>
          <p:nvPr/>
        </p:nvGrpSpPr>
        <p:grpSpPr>
          <a:xfrm>
            <a:off x="6690068" y="2241877"/>
            <a:ext cx="542070" cy="539570"/>
            <a:chOff x="1974428" y="2405375"/>
            <a:chExt cx="542070" cy="539570"/>
          </a:xfrm>
        </p:grpSpPr>
        <p:sp>
          <p:nvSpPr>
            <p:cNvPr id="160" name="Oval 159">
              <a:extLst>
                <a:ext uri="{FF2B5EF4-FFF2-40B4-BE49-F238E27FC236}">
                  <a16:creationId xmlns:a16="http://schemas.microsoft.com/office/drawing/2014/main" id="{C734EEA8-2D1A-4708-A121-9CED5A172829}"/>
                </a:ext>
              </a:extLst>
            </p:cNvPr>
            <p:cNvSpPr/>
            <p:nvPr/>
          </p:nvSpPr>
          <p:spPr>
            <a:xfrm>
              <a:off x="1994174" y="2405375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62" name="Oval 161">
              <a:extLst>
                <a:ext uri="{FF2B5EF4-FFF2-40B4-BE49-F238E27FC236}">
                  <a16:creationId xmlns:a16="http://schemas.microsoft.com/office/drawing/2014/main" id="{741D461C-7842-44F8-B6BA-1758B61CD1D5}"/>
                </a:ext>
              </a:extLst>
            </p:cNvPr>
            <p:cNvSpPr/>
            <p:nvPr/>
          </p:nvSpPr>
          <p:spPr>
            <a:xfrm>
              <a:off x="1974428" y="2815536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63" name="Oval 162">
              <a:extLst>
                <a:ext uri="{FF2B5EF4-FFF2-40B4-BE49-F238E27FC236}">
                  <a16:creationId xmlns:a16="http://schemas.microsoft.com/office/drawing/2014/main" id="{F157A588-9195-4B16-A6BF-A027F66809C6}"/>
                </a:ext>
              </a:extLst>
            </p:cNvPr>
            <p:cNvSpPr/>
            <p:nvPr/>
          </p:nvSpPr>
          <p:spPr>
            <a:xfrm>
              <a:off x="2401190" y="2829637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B812BA31-EEC8-4221-A38E-3DD19CD80EFF}"/>
              </a:ext>
            </a:extLst>
          </p:cNvPr>
          <p:cNvGrpSpPr/>
          <p:nvPr/>
        </p:nvGrpSpPr>
        <p:grpSpPr>
          <a:xfrm>
            <a:off x="1974428" y="2164881"/>
            <a:ext cx="542070" cy="780064"/>
            <a:chOff x="1974428" y="2164881"/>
            <a:chExt cx="542070" cy="780064"/>
          </a:xfrm>
        </p:grpSpPr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FB27BBA2-0C98-4382-AB4B-44F4AFD08D06}"/>
                </a:ext>
              </a:extLst>
            </p:cNvPr>
            <p:cNvSpPr/>
            <p:nvPr/>
          </p:nvSpPr>
          <p:spPr>
            <a:xfrm>
              <a:off x="1994174" y="2405375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030BCC11-B701-4B50-9AF4-4EBFAC1C20FF}"/>
                </a:ext>
              </a:extLst>
            </p:cNvPr>
            <p:cNvSpPr/>
            <p:nvPr/>
          </p:nvSpPr>
          <p:spPr>
            <a:xfrm>
              <a:off x="1974428" y="2815536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9C27FB69-EC7C-4E69-B8BD-856B2C36DC41}"/>
                </a:ext>
              </a:extLst>
            </p:cNvPr>
            <p:cNvSpPr/>
            <p:nvPr/>
          </p:nvSpPr>
          <p:spPr>
            <a:xfrm>
              <a:off x="2401190" y="2829637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950FA05B-2EA0-4E23-9EA9-AC4194C4E128}"/>
                </a:ext>
              </a:extLst>
            </p:cNvPr>
            <p:cNvSpPr/>
            <p:nvPr/>
          </p:nvSpPr>
          <p:spPr>
            <a:xfrm>
              <a:off x="2274290" y="2164881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BACAD2FB-D275-44AE-934A-3D68898D36B5}"/>
              </a:ext>
            </a:extLst>
          </p:cNvPr>
          <p:cNvGrpSpPr/>
          <p:nvPr/>
        </p:nvGrpSpPr>
        <p:grpSpPr>
          <a:xfrm>
            <a:off x="2731591" y="2354056"/>
            <a:ext cx="542070" cy="539570"/>
            <a:chOff x="1974428" y="2405375"/>
            <a:chExt cx="542070" cy="539570"/>
          </a:xfrm>
        </p:grpSpPr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9057E63A-6B5C-40B3-B99C-2FCAB436A35A}"/>
                </a:ext>
              </a:extLst>
            </p:cNvPr>
            <p:cNvSpPr/>
            <p:nvPr/>
          </p:nvSpPr>
          <p:spPr>
            <a:xfrm>
              <a:off x="1994174" y="2405375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F926BFE1-866A-4340-8695-4080992CC68A}"/>
                </a:ext>
              </a:extLst>
            </p:cNvPr>
            <p:cNvSpPr/>
            <p:nvPr/>
          </p:nvSpPr>
          <p:spPr>
            <a:xfrm>
              <a:off x="2311668" y="2525117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336DA26D-D0C7-408A-B32F-C8E5A6EB098A}"/>
                </a:ext>
              </a:extLst>
            </p:cNvPr>
            <p:cNvSpPr/>
            <p:nvPr/>
          </p:nvSpPr>
          <p:spPr>
            <a:xfrm>
              <a:off x="1974428" y="2815536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85" name="Oval 84">
              <a:extLst>
                <a:ext uri="{FF2B5EF4-FFF2-40B4-BE49-F238E27FC236}">
                  <a16:creationId xmlns:a16="http://schemas.microsoft.com/office/drawing/2014/main" id="{CD4C80E3-1BC2-4359-BFEF-7976049E244B}"/>
                </a:ext>
              </a:extLst>
            </p:cNvPr>
            <p:cNvSpPr/>
            <p:nvPr/>
          </p:nvSpPr>
          <p:spPr>
            <a:xfrm>
              <a:off x="2401190" y="2829637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</p:grpSp>
      <p:grpSp>
        <p:nvGrpSpPr>
          <p:cNvPr id="87" name="Group 86">
            <a:extLst>
              <a:ext uri="{FF2B5EF4-FFF2-40B4-BE49-F238E27FC236}">
                <a16:creationId xmlns:a16="http://schemas.microsoft.com/office/drawing/2014/main" id="{B0EA0D63-81D1-4F6D-9780-D2D7E8A5137B}"/>
              </a:ext>
            </a:extLst>
          </p:cNvPr>
          <p:cNvGrpSpPr/>
          <p:nvPr/>
        </p:nvGrpSpPr>
        <p:grpSpPr>
          <a:xfrm rot="5728019">
            <a:off x="2909076" y="1373275"/>
            <a:ext cx="452548" cy="765963"/>
            <a:chOff x="1974428" y="2164881"/>
            <a:chExt cx="452548" cy="765963"/>
          </a:xfrm>
        </p:grpSpPr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1C537B6D-EBA9-438B-A750-15F439976566}"/>
                </a:ext>
              </a:extLst>
            </p:cNvPr>
            <p:cNvSpPr/>
            <p:nvPr/>
          </p:nvSpPr>
          <p:spPr>
            <a:xfrm>
              <a:off x="1994174" y="2405375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6EAB7B13-1EE5-4556-A548-EE0C658FF607}"/>
                </a:ext>
              </a:extLst>
            </p:cNvPr>
            <p:cNvSpPr/>
            <p:nvPr/>
          </p:nvSpPr>
          <p:spPr>
            <a:xfrm>
              <a:off x="2311668" y="2525117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90" name="Oval 89">
              <a:extLst>
                <a:ext uri="{FF2B5EF4-FFF2-40B4-BE49-F238E27FC236}">
                  <a16:creationId xmlns:a16="http://schemas.microsoft.com/office/drawing/2014/main" id="{8037D6FB-95B8-40AC-ACF0-6337D93A25CB}"/>
                </a:ext>
              </a:extLst>
            </p:cNvPr>
            <p:cNvSpPr/>
            <p:nvPr/>
          </p:nvSpPr>
          <p:spPr>
            <a:xfrm>
              <a:off x="1974428" y="2815536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92" name="Oval 91">
              <a:extLst>
                <a:ext uri="{FF2B5EF4-FFF2-40B4-BE49-F238E27FC236}">
                  <a16:creationId xmlns:a16="http://schemas.microsoft.com/office/drawing/2014/main" id="{EC8F4A95-9B22-469F-A202-DD6D4F435035}"/>
                </a:ext>
              </a:extLst>
            </p:cNvPr>
            <p:cNvSpPr/>
            <p:nvPr/>
          </p:nvSpPr>
          <p:spPr>
            <a:xfrm>
              <a:off x="2274290" y="2164881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</p:grpSp>
      <p:grpSp>
        <p:nvGrpSpPr>
          <p:cNvPr id="93" name="Group 92">
            <a:extLst>
              <a:ext uri="{FF2B5EF4-FFF2-40B4-BE49-F238E27FC236}">
                <a16:creationId xmlns:a16="http://schemas.microsoft.com/office/drawing/2014/main" id="{14437277-5550-42FE-918B-B5B2B6D044A1}"/>
              </a:ext>
            </a:extLst>
          </p:cNvPr>
          <p:cNvGrpSpPr/>
          <p:nvPr/>
        </p:nvGrpSpPr>
        <p:grpSpPr>
          <a:xfrm rot="7045686">
            <a:off x="2115480" y="1403709"/>
            <a:ext cx="542070" cy="780064"/>
            <a:chOff x="1974428" y="2164881"/>
            <a:chExt cx="542070" cy="780064"/>
          </a:xfrm>
        </p:grpSpPr>
        <p:sp>
          <p:nvSpPr>
            <p:cNvPr id="95" name="Oval 94">
              <a:extLst>
                <a:ext uri="{FF2B5EF4-FFF2-40B4-BE49-F238E27FC236}">
                  <a16:creationId xmlns:a16="http://schemas.microsoft.com/office/drawing/2014/main" id="{BC44C4DA-17BD-4A3D-A116-6D2018543E7F}"/>
                </a:ext>
              </a:extLst>
            </p:cNvPr>
            <p:cNvSpPr/>
            <p:nvPr/>
          </p:nvSpPr>
          <p:spPr>
            <a:xfrm>
              <a:off x="2311668" y="2525117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96" name="Oval 95">
              <a:extLst>
                <a:ext uri="{FF2B5EF4-FFF2-40B4-BE49-F238E27FC236}">
                  <a16:creationId xmlns:a16="http://schemas.microsoft.com/office/drawing/2014/main" id="{B6A64579-3A83-4DED-BB7D-4FDD88AF8C84}"/>
                </a:ext>
              </a:extLst>
            </p:cNvPr>
            <p:cNvSpPr/>
            <p:nvPr/>
          </p:nvSpPr>
          <p:spPr>
            <a:xfrm>
              <a:off x="1974428" y="2815536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97" name="Oval 96">
              <a:extLst>
                <a:ext uri="{FF2B5EF4-FFF2-40B4-BE49-F238E27FC236}">
                  <a16:creationId xmlns:a16="http://schemas.microsoft.com/office/drawing/2014/main" id="{5B788FA3-2379-4729-B0D2-85376820D4E3}"/>
                </a:ext>
              </a:extLst>
            </p:cNvPr>
            <p:cNvSpPr/>
            <p:nvPr/>
          </p:nvSpPr>
          <p:spPr>
            <a:xfrm>
              <a:off x="2401190" y="2829637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98" name="Oval 97">
              <a:extLst>
                <a:ext uri="{FF2B5EF4-FFF2-40B4-BE49-F238E27FC236}">
                  <a16:creationId xmlns:a16="http://schemas.microsoft.com/office/drawing/2014/main" id="{E227F616-5D76-4179-A42D-464F2BF47D14}"/>
                </a:ext>
              </a:extLst>
            </p:cNvPr>
            <p:cNvSpPr/>
            <p:nvPr/>
          </p:nvSpPr>
          <p:spPr>
            <a:xfrm>
              <a:off x="2274290" y="2164881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</p:grpSp>
      <p:grpSp>
        <p:nvGrpSpPr>
          <p:cNvPr id="109" name="Group 108">
            <a:extLst>
              <a:ext uri="{FF2B5EF4-FFF2-40B4-BE49-F238E27FC236}">
                <a16:creationId xmlns:a16="http://schemas.microsoft.com/office/drawing/2014/main" id="{FC0172E8-9238-4637-9FB7-7B7E146935F8}"/>
              </a:ext>
            </a:extLst>
          </p:cNvPr>
          <p:cNvGrpSpPr/>
          <p:nvPr/>
        </p:nvGrpSpPr>
        <p:grpSpPr>
          <a:xfrm rot="4401798">
            <a:off x="3491242" y="2351298"/>
            <a:ext cx="542070" cy="539570"/>
            <a:chOff x="1974428" y="2405375"/>
            <a:chExt cx="542070" cy="539570"/>
          </a:xfrm>
        </p:grpSpPr>
        <p:sp>
          <p:nvSpPr>
            <p:cNvPr id="110" name="Oval 109">
              <a:extLst>
                <a:ext uri="{FF2B5EF4-FFF2-40B4-BE49-F238E27FC236}">
                  <a16:creationId xmlns:a16="http://schemas.microsoft.com/office/drawing/2014/main" id="{10025F7A-9577-4AAF-AE9F-9AC564C78184}"/>
                </a:ext>
              </a:extLst>
            </p:cNvPr>
            <p:cNvSpPr/>
            <p:nvPr/>
          </p:nvSpPr>
          <p:spPr>
            <a:xfrm>
              <a:off x="1994174" y="2405375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11" name="Oval 110">
              <a:extLst>
                <a:ext uri="{FF2B5EF4-FFF2-40B4-BE49-F238E27FC236}">
                  <a16:creationId xmlns:a16="http://schemas.microsoft.com/office/drawing/2014/main" id="{456B9A3F-E760-4607-8C64-E2BB64CCCCA6}"/>
                </a:ext>
              </a:extLst>
            </p:cNvPr>
            <p:cNvSpPr/>
            <p:nvPr/>
          </p:nvSpPr>
          <p:spPr>
            <a:xfrm>
              <a:off x="2311668" y="2525117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12" name="Oval 111">
              <a:extLst>
                <a:ext uri="{FF2B5EF4-FFF2-40B4-BE49-F238E27FC236}">
                  <a16:creationId xmlns:a16="http://schemas.microsoft.com/office/drawing/2014/main" id="{EC87F75A-EB42-45BC-9C62-8CB4909CEE9D}"/>
                </a:ext>
              </a:extLst>
            </p:cNvPr>
            <p:cNvSpPr/>
            <p:nvPr/>
          </p:nvSpPr>
          <p:spPr>
            <a:xfrm>
              <a:off x="1974428" y="2815536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13" name="Oval 112">
              <a:extLst>
                <a:ext uri="{FF2B5EF4-FFF2-40B4-BE49-F238E27FC236}">
                  <a16:creationId xmlns:a16="http://schemas.microsoft.com/office/drawing/2014/main" id="{E6762CE4-12D6-4CEE-B7AE-4B2DC540CEC7}"/>
                </a:ext>
              </a:extLst>
            </p:cNvPr>
            <p:cNvSpPr/>
            <p:nvPr/>
          </p:nvSpPr>
          <p:spPr>
            <a:xfrm>
              <a:off x="2401190" y="2829637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</p:grpSp>
      <p:grpSp>
        <p:nvGrpSpPr>
          <p:cNvPr id="139" name="Group 138">
            <a:extLst>
              <a:ext uri="{FF2B5EF4-FFF2-40B4-BE49-F238E27FC236}">
                <a16:creationId xmlns:a16="http://schemas.microsoft.com/office/drawing/2014/main" id="{B7642A2B-E8BD-4D35-98F3-D49911D58672}"/>
              </a:ext>
            </a:extLst>
          </p:cNvPr>
          <p:cNvGrpSpPr/>
          <p:nvPr/>
        </p:nvGrpSpPr>
        <p:grpSpPr>
          <a:xfrm rot="10129817">
            <a:off x="3668726" y="1370517"/>
            <a:ext cx="452548" cy="765963"/>
            <a:chOff x="1974428" y="2164881"/>
            <a:chExt cx="452548" cy="765963"/>
          </a:xfrm>
        </p:grpSpPr>
        <p:sp>
          <p:nvSpPr>
            <p:cNvPr id="140" name="Oval 139">
              <a:extLst>
                <a:ext uri="{FF2B5EF4-FFF2-40B4-BE49-F238E27FC236}">
                  <a16:creationId xmlns:a16="http://schemas.microsoft.com/office/drawing/2014/main" id="{DE0BA5BC-9163-4BEA-9357-E8817F629153}"/>
                </a:ext>
              </a:extLst>
            </p:cNvPr>
            <p:cNvSpPr/>
            <p:nvPr/>
          </p:nvSpPr>
          <p:spPr>
            <a:xfrm>
              <a:off x="1994174" y="2405375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41" name="Oval 140">
              <a:extLst>
                <a:ext uri="{FF2B5EF4-FFF2-40B4-BE49-F238E27FC236}">
                  <a16:creationId xmlns:a16="http://schemas.microsoft.com/office/drawing/2014/main" id="{9F19BE0C-CC20-4EBC-8257-36CF176F76D7}"/>
                </a:ext>
              </a:extLst>
            </p:cNvPr>
            <p:cNvSpPr/>
            <p:nvPr/>
          </p:nvSpPr>
          <p:spPr>
            <a:xfrm>
              <a:off x="2311668" y="2525117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42" name="Oval 141">
              <a:extLst>
                <a:ext uri="{FF2B5EF4-FFF2-40B4-BE49-F238E27FC236}">
                  <a16:creationId xmlns:a16="http://schemas.microsoft.com/office/drawing/2014/main" id="{FCA6C2EF-EC6B-4A7D-A7A7-12299EA25247}"/>
                </a:ext>
              </a:extLst>
            </p:cNvPr>
            <p:cNvSpPr/>
            <p:nvPr/>
          </p:nvSpPr>
          <p:spPr>
            <a:xfrm>
              <a:off x="1974428" y="2815536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43" name="Oval 142">
              <a:extLst>
                <a:ext uri="{FF2B5EF4-FFF2-40B4-BE49-F238E27FC236}">
                  <a16:creationId xmlns:a16="http://schemas.microsoft.com/office/drawing/2014/main" id="{CBF2EC49-1D61-4928-8CEA-0E334EAB5E57}"/>
                </a:ext>
              </a:extLst>
            </p:cNvPr>
            <p:cNvSpPr/>
            <p:nvPr/>
          </p:nvSpPr>
          <p:spPr>
            <a:xfrm>
              <a:off x="2274290" y="2164881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</p:grpSp>
      <p:grpSp>
        <p:nvGrpSpPr>
          <p:cNvPr id="144" name="Group 143">
            <a:extLst>
              <a:ext uri="{FF2B5EF4-FFF2-40B4-BE49-F238E27FC236}">
                <a16:creationId xmlns:a16="http://schemas.microsoft.com/office/drawing/2014/main" id="{B175414E-037B-4FBE-BC25-77A0BF87A366}"/>
              </a:ext>
            </a:extLst>
          </p:cNvPr>
          <p:cNvGrpSpPr/>
          <p:nvPr/>
        </p:nvGrpSpPr>
        <p:grpSpPr>
          <a:xfrm rot="8218587">
            <a:off x="2908114" y="630893"/>
            <a:ext cx="452548" cy="765963"/>
            <a:chOff x="1974428" y="2164881"/>
            <a:chExt cx="452548" cy="765963"/>
          </a:xfrm>
        </p:grpSpPr>
        <p:sp>
          <p:nvSpPr>
            <p:cNvPr id="145" name="Oval 144">
              <a:extLst>
                <a:ext uri="{FF2B5EF4-FFF2-40B4-BE49-F238E27FC236}">
                  <a16:creationId xmlns:a16="http://schemas.microsoft.com/office/drawing/2014/main" id="{259E12F9-D3A4-48BC-8451-36A8441E9969}"/>
                </a:ext>
              </a:extLst>
            </p:cNvPr>
            <p:cNvSpPr/>
            <p:nvPr/>
          </p:nvSpPr>
          <p:spPr>
            <a:xfrm>
              <a:off x="1994174" y="2405375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46" name="Oval 145">
              <a:extLst>
                <a:ext uri="{FF2B5EF4-FFF2-40B4-BE49-F238E27FC236}">
                  <a16:creationId xmlns:a16="http://schemas.microsoft.com/office/drawing/2014/main" id="{8F4882E3-92C5-479C-ACE1-318E3FE603B9}"/>
                </a:ext>
              </a:extLst>
            </p:cNvPr>
            <p:cNvSpPr/>
            <p:nvPr/>
          </p:nvSpPr>
          <p:spPr>
            <a:xfrm>
              <a:off x="2311668" y="2525117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47" name="Oval 146">
              <a:extLst>
                <a:ext uri="{FF2B5EF4-FFF2-40B4-BE49-F238E27FC236}">
                  <a16:creationId xmlns:a16="http://schemas.microsoft.com/office/drawing/2014/main" id="{BE3720C6-505B-4266-B9C5-F712320EB5D1}"/>
                </a:ext>
              </a:extLst>
            </p:cNvPr>
            <p:cNvSpPr/>
            <p:nvPr/>
          </p:nvSpPr>
          <p:spPr>
            <a:xfrm>
              <a:off x="1974428" y="2815536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48" name="Oval 147">
              <a:extLst>
                <a:ext uri="{FF2B5EF4-FFF2-40B4-BE49-F238E27FC236}">
                  <a16:creationId xmlns:a16="http://schemas.microsoft.com/office/drawing/2014/main" id="{46FFFF34-53A1-461B-B082-60A870AD304C}"/>
                </a:ext>
              </a:extLst>
            </p:cNvPr>
            <p:cNvSpPr/>
            <p:nvPr/>
          </p:nvSpPr>
          <p:spPr>
            <a:xfrm>
              <a:off x="2274290" y="2164881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</p:grpSp>
      <p:grpSp>
        <p:nvGrpSpPr>
          <p:cNvPr id="149" name="Group 148">
            <a:extLst>
              <a:ext uri="{FF2B5EF4-FFF2-40B4-BE49-F238E27FC236}">
                <a16:creationId xmlns:a16="http://schemas.microsoft.com/office/drawing/2014/main" id="{26D9AEB7-A270-4D4A-AC9E-234DABF99000}"/>
              </a:ext>
            </a:extLst>
          </p:cNvPr>
          <p:cNvGrpSpPr/>
          <p:nvPr/>
        </p:nvGrpSpPr>
        <p:grpSpPr>
          <a:xfrm rot="9536254">
            <a:off x="2114518" y="661327"/>
            <a:ext cx="542070" cy="780064"/>
            <a:chOff x="1974428" y="2164881"/>
            <a:chExt cx="542070" cy="780064"/>
          </a:xfrm>
        </p:grpSpPr>
        <p:sp>
          <p:nvSpPr>
            <p:cNvPr id="150" name="Oval 149">
              <a:extLst>
                <a:ext uri="{FF2B5EF4-FFF2-40B4-BE49-F238E27FC236}">
                  <a16:creationId xmlns:a16="http://schemas.microsoft.com/office/drawing/2014/main" id="{5D945EB6-4A04-47CF-944E-158C18327235}"/>
                </a:ext>
              </a:extLst>
            </p:cNvPr>
            <p:cNvSpPr/>
            <p:nvPr/>
          </p:nvSpPr>
          <p:spPr>
            <a:xfrm>
              <a:off x="2311668" y="2525117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51" name="Oval 150">
              <a:extLst>
                <a:ext uri="{FF2B5EF4-FFF2-40B4-BE49-F238E27FC236}">
                  <a16:creationId xmlns:a16="http://schemas.microsoft.com/office/drawing/2014/main" id="{53D98FB2-2A27-41A7-847A-6594580187BE}"/>
                </a:ext>
              </a:extLst>
            </p:cNvPr>
            <p:cNvSpPr/>
            <p:nvPr/>
          </p:nvSpPr>
          <p:spPr>
            <a:xfrm>
              <a:off x="1974428" y="2815536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52" name="Oval 151">
              <a:extLst>
                <a:ext uri="{FF2B5EF4-FFF2-40B4-BE49-F238E27FC236}">
                  <a16:creationId xmlns:a16="http://schemas.microsoft.com/office/drawing/2014/main" id="{672074D0-BC3F-4D80-B014-169F71C55D05}"/>
                </a:ext>
              </a:extLst>
            </p:cNvPr>
            <p:cNvSpPr/>
            <p:nvPr/>
          </p:nvSpPr>
          <p:spPr>
            <a:xfrm>
              <a:off x="2401190" y="2829637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53" name="Oval 152">
              <a:extLst>
                <a:ext uri="{FF2B5EF4-FFF2-40B4-BE49-F238E27FC236}">
                  <a16:creationId xmlns:a16="http://schemas.microsoft.com/office/drawing/2014/main" id="{760B0056-C5CA-4B3F-A57F-4CD83A659AC3}"/>
                </a:ext>
              </a:extLst>
            </p:cNvPr>
            <p:cNvSpPr/>
            <p:nvPr/>
          </p:nvSpPr>
          <p:spPr>
            <a:xfrm>
              <a:off x="2274290" y="2164881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</p:grpSp>
      <p:grpSp>
        <p:nvGrpSpPr>
          <p:cNvPr id="154" name="Group 153">
            <a:extLst>
              <a:ext uri="{FF2B5EF4-FFF2-40B4-BE49-F238E27FC236}">
                <a16:creationId xmlns:a16="http://schemas.microsoft.com/office/drawing/2014/main" id="{7B470D6D-84E3-4F14-8A75-184C5427ED70}"/>
              </a:ext>
            </a:extLst>
          </p:cNvPr>
          <p:cNvGrpSpPr/>
          <p:nvPr/>
        </p:nvGrpSpPr>
        <p:grpSpPr>
          <a:xfrm rot="12620385">
            <a:off x="3667765" y="628135"/>
            <a:ext cx="452548" cy="765963"/>
            <a:chOff x="1974428" y="2164881"/>
            <a:chExt cx="452548" cy="765963"/>
          </a:xfrm>
        </p:grpSpPr>
        <p:sp>
          <p:nvSpPr>
            <p:cNvPr id="155" name="Oval 154">
              <a:extLst>
                <a:ext uri="{FF2B5EF4-FFF2-40B4-BE49-F238E27FC236}">
                  <a16:creationId xmlns:a16="http://schemas.microsoft.com/office/drawing/2014/main" id="{F5354C9B-1C1C-4178-A49C-B45983E4D749}"/>
                </a:ext>
              </a:extLst>
            </p:cNvPr>
            <p:cNvSpPr/>
            <p:nvPr/>
          </p:nvSpPr>
          <p:spPr>
            <a:xfrm>
              <a:off x="1994174" y="2405375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56" name="Oval 155">
              <a:extLst>
                <a:ext uri="{FF2B5EF4-FFF2-40B4-BE49-F238E27FC236}">
                  <a16:creationId xmlns:a16="http://schemas.microsoft.com/office/drawing/2014/main" id="{808A1035-872E-49B7-B1D1-4CC325CD7781}"/>
                </a:ext>
              </a:extLst>
            </p:cNvPr>
            <p:cNvSpPr/>
            <p:nvPr/>
          </p:nvSpPr>
          <p:spPr>
            <a:xfrm>
              <a:off x="2311668" y="2525117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57" name="Oval 156">
              <a:extLst>
                <a:ext uri="{FF2B5EF4-FFF2-40B4-BE49-F238E27FC236}">
                  <a16:creationId xmlns:a16="http://schemas.microsoft.com/office/drawing/2014/main" id="{81FF47C2-A7F7-4F8A-9ACF-3B9FC527A144}"/>
                </a:ext>
              </a:extLst>
            </p:cNvPr>
            <p:cNvSpPr/>
            <p:nvPr/>
          </p:nvSpPr>
          <p:spPr>
            <a:xfrm>
              <a:off x="1974428" y="2815536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58" name="Oval 157">
              <a:extLst>
                <a:ext uri="{FF2B5EF4-FFF2-40B4-BE49-F238E27FC236}">
                  <a16:creationId xmlns:a16="http://schemas.microsoft.com/office/drawing/2014/main" id="{8BF44E96-1B25-4342-8FFA-3F10BBA7D2A3}"/>
                </a:ext>
              </a:extLst>
            </p:cNvPr>
            <p:cNvSpPr/>
            <p:nvPr/>
          </p:nvSpPr>
          <p:spPr>
            <a:xfrm>
              <a:off x="2274290" y="2164881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4A4ED3A7-1AA6-4154-9465-F12938FD6607}"/>
              </a:ext>
            </a:extLst>
          </p:cNvPr>
          <p:cNvGrpSpPr/>
          <p:nvPr/>
        </p:nvGrpSpPr>
        <p:grpSpPr>
          <a:xfrm>
            <a:off x="4662837" y="2144217"/>
            <a:ext cx="542070" cy="780064"/>
            <a:chOff x="1974428" y="2164881"/>
            <a:chExt cx="542070" cy="780064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65A9766C-10D2-4FC3-8743-28B1BF16561C}"/>
                </a:ext>
              </a:extLst>
            </p:cNvPr>
            <p:cNvSpPr/>
            <p:nvPr/>
          </p:nvSpPr>
          <p:spPr>
            <a:xfrm>
              <a:off x="1994174" y="2405375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418BB7D4-A576-4FDA-9A9F-28C9841C1F82}"/>
                </a:ext>
              </a:extLst>
            </p:cNvPr>
            <p:cNvSpPr/>
            <p:nvPr/>
          </p:nvSpPr>
          <p:spPr>
            <a:xfrm>
              <a:off x="2311668" y="2525117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4D377F37-9C29-414A-8FB9-5F1E748FC44A}"/>
                </a:ext>
              </a:extLst>
            </p:cNvPr>
            <p:cNvSpPr/>
            <p:nvPr/>
          </p:nvSpPr>
          <p:spPr>
            <a:xfrm>
              <a:off x="1974428" y="2815536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92F4809E-EB01-4E8C-BEF9-108AC0A3FFA5}"/>
                </a:ext>
              </a:extLst>
            </p:cNvPr>
            <p:cNvSpPr/>
            <p:nvPr/>
          </p:nvSpPr>
          <p:spPr>
            <a:xfrm>
              <a:off x="2401190" y="2829637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A9C8BC1A-169C-4BF9-A1E9-BD81D59D7145}"/>
                </a:ext>
              </a:extLst>
            </p:cNvPr>
            <p:cNvSpPr/>
            <p:nvPr/>
          </p:nvSpPr>
          <p:spPr>
            <a:xfrm>
              <a:off x="2274290" y="2164881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817BBDF7-D7F9-4405-A93B-0A5367337955}"/>
              </a:ext>
            </a:extLst>
          </p:cNvPr>
          <p:cNvGrpSpPr/>
          <p:nvPr/>
        </p:nvGrpSpPr>
        <p:grpSpPr>
          <a:xfrm>
            <a:off x="5420000" y="2092898"/>
            <a:ext cx="542070" cy="780064"/>
            <a:chOff x="1974428" y="2164881"/>
            <a:chExt cx="542070" cy="780064"/>
          </a:xfrm>
        </p:grpSpPr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7A39EA37-0ACF-49DC-AE73-209B75D6837A}"/>
                </a:ext>
              </a:extLst>
            </p:cNvPr>
            <p:cNvSpPr/>
            <p:nvPr/>
          </p:nvSpPr>
          <p:spPr>
            <a:xfrm>
              <a:off x="1994174" y="2405375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D88B10FD-5ED2-47ED-9D99-01F7CB36E70A}"/>
                </a:ext>
              </a:extLst>
            </p:cNvPr>
            <p:cNvSpPr/>
            <p:nvPr/>
          </p:nvSpPr>
          <p:spPr>
            <a:xfrm>
              <a:off x="2311668" y="2525117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6A4B9158-193B-4FA7-826D-E4532F3DD87F}"/>
                </a:ext>
              </a:extLst>
            </p:cNvPr>
            <p:cNvSpPr/>
            <p:nvPr/>
          </p:nvSpPr>
          <p:spPr>
            <a:xfrm>
              <a:off x="1974428" y="2815536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DF44A38C-A613-44C8-9DF7-FE60854E2801}"/>
                </a:ext>
              </a:extLst>
            </p:cNvPr>
            <p:cNvSpPr/>
            <p:nvPr/>
          </p:nvSpPr>
          <p:spPr>
            <a:xfrm>
              <a:off x="2401190" y="2829637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4F140483-11CE-47CA-A644-DDC2086D5FDC}"/>
                </a:ext>
              </a:extLst>
            </p:cNvPr>
            <p:cNvSpPr/>
            <p:nvPr/>
          </p:nvSpPr>
          <p:spPr>
            <a:xfrm>
              <a:off x="2274290" y="2164881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F1B41CE7-5FCD-466C-8622-6E04922B5320}"/>
              </a:ext>
            </a:extLst>
          </p:cNvPr>
          <p:cNvGrpSpPr/>
          <p:nvPr/>
        </p:nvGrpSpPr>
        <p:grpSpPr>
          <a:xfrm rot="5728019">
            <a:off x="5541441" y="1389446"/>
            <a:ext cx="542070" cy="780064"/>
            <a:chOff x="1974428" y="2164881"/>
            <a:chExt cx="542070" cy="780064"/>
          </a:xfrm>
        </p:grpSpPr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C7B113F1-5CD2-4A58-B095-483B68C4C60A}"/>
                </a:ext>
              </a:extLst>
            </p:cNvPr>
            <p:cNvSpPr/>
            <p:nvPr/>
          </p:nvSpPr>
          <p:spPr>
            <a:xfrm>
              <a:off x="1994174" y="2405375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FE50F069-0226-4690-88D5-6FABB070CE2C}"/>
                </a:ext>
              </a:extLst>
            </p:cNvPr>
            <p:cNvSpPr/>
            <p:nvPr/>
          </p:nvSpPr>
          <p:spPr>
            <a:xfrm>
              <a:off x="2311668" y="2525117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8550AE28-B27D-4B9D-8213-1B70A8FE2E52}"/>
                </a:ext>
              </a:extLst>
            </p:cNvPr>
            <p:cNvSpPr/>
            <p:nvPr/>
          </p:nvSpPr>
          <p:spPr>
            <a:xfrm>
              <a:off x="1974428" y="2815536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13335E3C-6FB9-413D-8C8A-7428CE673F03}"/>
                </a:ext>
              </a:extLst>
            </p:cNvPr>
            <p:cNvSpPr/>
            <p:nvPr/>
          </p:nvSpPr>
          <p:spPr>
            <a:xfrm>
              <a:off x="2401190" y="2829637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26C20EB3-73FC-4D77-A598-2182555E2479}"/>
                </a:ext>
              </a:extLst>
            </p:cNvPr>
            <p:cNvSpPr/>
            <p:nvPr/>
          </p:nvSpPr>
          <p:spPr>
            <a:xfrm>
              <a:off x="2274290" y="2164881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8C0DF147-034F-47BF-8F90-F74A8701DB02}"/>
              </a:ext>
            </a:extLst>
          </p:cNvPr>
          <p:cNvGrpSpPr/>
          <p:nvPr/>
        </p:nvGrpSpPr>
        <p:grpSpPr>
          <a:xfrm rot="7045686">
            <a:off x="4803889" y="1383045"/>
            <a:ext cx="542070" cy="780064"/>
            <a:chOff x="1974428" y="2164881"/>
            <a:chExt cx="542070" cy="780064"/>
          </a:xfrm>
        </p:grpSpPr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DDCE1727-DB87-4D02-8EA9-2595632D2A1E}"/>
                </a:ext>
              </a:extLst>
            </p:cNvPr>
            <p:cNvSpPr/>
            <p:nvPr/>
          </p:nvSpPr>
          <p:spPr>
            <a:xfrm>
              <a:off x="1994174" y="2405375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F74D1630-890F-4197-B080-BE2F1A93A0E6}"/>
                </a:ext>
              </a:extLst>
            </p:cNvPr>
            <p:cNvSpPr/>
            <p:nvPr/>
          </p:nvSpPr>
          <p:spPr>
            <a:xfrm>
              <a:off x="2311668" y="2525117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996EE6B2-E080-4E49-82CA-66E2CE8EB351}"/>
                </a:ext>
              </a:extLst>
            </p:cNvPr>
            <p:cNvSpPr/>
            <p:nvPr/>
          </p:nvSpPr>
          <p:spPr>
            <a:xfrm>
              <a:off x="1974428" y="2815536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38F694CF-EC34-4BFF-9374-2E138E5D8CDC}"/>
                </a:ext>
              </a:extLst>
            </p:cNvPr>
            <p:cNvSpPr/>
            <p:nvPr/>
          </p:nvSpPr>
          <p:spPr>
            <a:xfrm>
              <a:off x="2401190" y="2829637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B3845149-C36B-4E84-9278-4A15B779AF71}"/>
                </a:ext>
              </a:extLst>
            </p:cNvPr>
            <p:cNvSpPr/>
            <p:nvPr/>
          </p:nvSpPr>
          <p:spPr>
            <a:xfrm>
              <a:off x="2274290" y="2164881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</p:grpSp>
      <p:sp>
        <p:nvSpPr>
          <p:cNvPr id="45" name="Google Shape;101;p15">
            <a:extLst>
              <a:ext uri="{FF2B5EF4-FFF2-40B4-BE49-F238E27FC236}">
                <a16:creationId xmlns:a16="http://schemas.microsoft.com/office/drawing/2014/main" id="{3C9ACFE4-C43E-469C-8AC4-3583341EE5B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2426976" y="3125848"/>
            <a:ext cx="1244072" cy="53511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dirty="0"/>
              <a:t>object </a:t>
            </a:r>
            <a:r>
              <a:rPr lang="en-GB" sz="2000" i="1" dirty="0"/>
              <a:t>A</a:t>
            </a:r>
            <a:endParaRPr sz="2000" dirty="0"/>
          </a:p>
        </p:txBody>
      </p:sp>
      <p:sp>
        <p:nvSpPr>
          <p:cNvPr id="2" name="Cube 1">
            <a:extLst>
              <a:ext uri="{FF2B5EF4-FFF2-40B4-BE49-F238E27FC236}">
                <a16:creationId xmlns:a16="http://schemas.microsoft.com/office/drawing/2014/main" id="{51E30F58-D746-441C-82E7-D0EC5D96F7AA}"/>
              </a:ext>
            </a:extLst>
          </p:cNvPr>
          <p:cNvSpPr/>
          <p:nvPr/>
        </p:nvSpPr>
        <p:spPr>
          <a:xfrm>
            <a:off x="1855695" y="2030826"/>
            <a:ext cx="979714" cy="979714"/>
          </a:xfrm>
          <a:prstGeom prst="cube">
            <a:avLst/>
          </a:prstGeom>
          <a:solidFill>
            <a:srgbClr val="C6F5EF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5" name="Cube 24">
            <a:extLst>
              <a:ext uri="{FF2B5EF4-FFF2-40B4-BE49-F238E27FC236}">
                <a16:creationId xmlns:a16="http://schemas.microsoft.com/office/drawing/2014/main" id="{24F8FEDB-F078-4BEC-A2ED-3D96CD381E64}"/>
              </a:ext>
            </a:extLst>
          </p:cNvPr>
          <p:cNvSpPr/>
          <p:nvPr/>
        </p:nvSpPr>
        <p:spPr>
          <a:xfrm>
            <a:off x="2574152" y="2030826"/>
            <a:ext cx="979714" cy="979714"/>
          </a:xfrm>
          <a:prstGeom prst="cube">
            <a:avLst/>
          </a:prstGeom>
          <a:solidFill>
            <a:srgbClr val="C6F5EF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6" name="Cube 25">
            <a:extLst>
              <a:ext uri="{FF2B5EF4-FFF2-40B4-BE49-F238E27FC236}">
                <a16:creationId xmlns:a16="http://schemas.microsoft.com/office/drawing/2014/main" id="{61A29662-0C36-4D63-B74D-7BBA2D9D50FA}"/>
              </a:ext>
            </a:extLst>
          </p:cNvPr>
          <p:cNvSpPr/>
          <p:nvPr/>
        </p:nvSpPr>
        <p:spPr>
          <a:xfrm>
            <a:off x="3303497" y="2032628"/>
            <a:ext cx="979714" cy="979714"/>
          </a:xfrm>
          <a:prstGeom prst="cube">
            <a:avLst/>
          </a:prstGeom>
          <a:solidFill>
            <a:srgbClr val="C6F5EF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7" name="Cube 26">
            <a:extLst>
              <a:ext uri="{FF2B5EF4-FFF2-40B4-BE49-F238E27FC236}">
                <a16:creationId xmlns:a16="http://schemas.microsoft.com/office/drawing/2014/main" id="{1955BBA1-0447-45CC-9BC5-10715C45B521}"/>
              </a:ext>
            </a:extLst>
          </p:cNvPr>
          <p:cNvSpPr/>
          <p:nvPr/>
        </p:nvSpPr>
        <p:spPr>
          <a:xfrm>
            <a:off x="1855695" y="1290597"/>
            <a:ext cx="979714" cy="979714"/>
          </a:xfrm>
          <a:prstGeom prst="cube">
            <a:avLst/>
          </a:prstGeom>
          <a:solidFill>
            <a:srgbClr val="C6F5EF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8" name="Cube 27">
            <a:extLst>
              <a:ext uri="{FF2B5EF4-FFF2-40B4-BE49-F238E27FC236}">
                <a16:creationId xmlns:a16="http://schemas.microsoft.com/office/drawing/2014/main" id="{A14A9A3B-FABD-411B-B95C-90EB7658F058}"/>
              </a:ext>
            </a:extLst>
          </p:cNvPr>
          <p:cNvSpPr/>
          <p:nvPr/>
        </p:nvSpPr>
        <p:spPr>
          <a:xfrm>
            <a:off x="2574152" y="1290597"/>
            <a:ext cx="979714" cy="979714"/>
          </a:xfrm>
          <a:prstGeom prst="cube">
            <a:avLst/>
          </a:prstGeom>
          <a:solidFill>
            <a:srgbClr val="C6F5EF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9" name="Cube 28">
            <a:extLst>
              <a:ext uri="{FF2B5EF4-FFF2-40B4-BE49-F238E27FC236}">
                <a16:creationId xmlns:a16="http://schemas.microsoft.com/office/drawing/2014/main" id="{B2ADB2C2-7980-4E87-8E60-2C6951B83C56}"/>
              </a:ext>
            </a:extLst>
          </p:cNvPr>
          <p:cNvSpPr/>
          <p:nvPr/>
        </p:nvSpPr>
        <p:spPr>
          <a:xfrm>
            <a:off x="3303497" y="1292399"/>
            <a:ext cx="979714" cy="979714"/>
          </a:xfrm>
          <a:prstGeom prst="cube">
            <a:avLst/>
          </a:prstGeom>
          <a:solidFill>
            <a:srgbClr val="C6F5EF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30" name="Cube 29">
            <a:extLst>
              <a:ext uri="{FF2B5EF4-FFF2-40B4-BE49-F238E27FC236}">
                <a16:creationId xmlns:a16="http://schemas.microsoft.com/office/drawing/2014/main" id="{34DAAF5E-CCB9-4F9B-AC76-F4B7884F41CD}"/>
              </a:ext>
            </a:extLst>
          </p:cNvPr>
          <p:cNvSpPr/>
          <p:nvPr/>
        </p:nvSpPr>
        <p:spPr>
          <a:xfrm>
            <a:off x="1855695" y="548566"/>
            <a:ext cx="979714" cy="979714"/>
          </a:xfrm>
          <a:prstGeom prst="cube">
            <a:avLst/>
          </a:prstGeom>
          <a:solidFill>
            <a:srgbClr val="C6F5EF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31" name="Cube 30">
            <a:extLst>
              <a:ext uri="{FF2B5EF4-FFF2-40B4-BE49-F238E27FC236}">
                <a16:creationId xmlns:a16="http://schemas.microsoft.com/office/drawing/2014/main" id="{7F4CFBD2-AF58-498F-AF86-E7A07090719E}"/>
              </a:ext>
            </a:extLst>
          </p:cNvPr>
          <p:cNvSpPr/>
          <p:nvPr/>
        </p:nvSpPr>
        <p:spPr>
          <a:xfrm>
            <a:off x="2574152" y="548566"/>
            <a:ext cx="979714" cy="979714"/>
          </a:xfrm>
          <a:prstGeom prst="cube">
            <a:avLst/>
          </a:prstGeom>
          <a:solidFill>
            <a:srgbClr val="C6F5EF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32" name="Cube 31">
            <a:extLst>
              <a:ext uri="{FF2B5EF4-FFF2-40B4-BE49-F238E27FC236}">
                <a16:creationId xmlns:a16="http://schemas.microsoft.com/office/drawing/2014/main" id="{717975BC-75EC-46AD-ADEB-69C85828A338}"/>
              </a:ext>
            </a:extLst>
          </p:cNvPr>
          <p:cNvSpPr/>
          <p:nvPr/>
        </p:nvSpPr>
        <p:spPr>
          <a:xfrm>
            <a:off x="3303497" y="550368"/>
            <a:ext cx="979714" cy="979714"/>
          </a:xfrm>
          <a:prstGeom prst="cube">
            <a:avLst/>
          </a:prstGeom>
          <a:solidFill>
            <a:srgbClr val="C6F5EF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42" name="Cube 41">
            <a:extLst>
              <a:ext uri="{FF2B5EF4-FFF2-40B4-BE49-F238E27FC236}">
                <a16:creationId xmlns:a16="http://schemas.microsoft.com/office/drawing/2014/main" id="{135CA4C1-F33A-42B7-B07F-00B2207A6C1C}"/>
              </a:ext>
            </a:extLst>
          </p:cNvPr>
          <p:cNvSpPr/>
          <p:nvPr/>
        </p:nvSpPr>
        <p:spPr>
          <a:xfrm>
            <a:off x="4522699" y="2030826"/>
            <a:ext cx="979714" cy="979714"/>
          </a:xfrm>
          <a:prstGeom prst="cube">
            <a:avLst/>
          </a:prstGeom>
          <a:solidFill>
            <a:srgbClr val="C6F5EF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43" name="Cube 42">
            <a:extLst>
              <a:ext uri="{FF2B5EF4-FFF2-40B4-BE49-F238E27FC236}">
                <a16:creationId xmlns:a16="http://schemas.microsoft.com/office/drawing/2014/main" id="{DBA7F52E-03B8-4091-8D9D-B957E628089D}"/>
              </a:ext>
            </a:extLst>
          </p:cNvPr>
          <p:cNvSpPr/>
          <p:nvPr/>
        </p:nvSpPr>
        <p:spPr>
          <a:xfrm>
            <a:off x="5252044" y="2032628"/>
            <a:ext cx="979714" cy="979714"/>
          </a:xfrm>
          <a:prstGeom prst="cube">
            <a:avLst/>
          </a:prstGeom>
          <a:solidFill>
            <a:srgbClr val="C6F5EF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44" name="Cube 43">
            <a:extLst>
              <a:ext uri="{FF2B5EF4-FFF2-40B4-BE49-F238E27FC236}">
                <a16:creationId xmlns:a16="http://schemas.microsoft.com/office/drawing/2014/main" id="{D3DA217F-3973-4E2A-A853-30EFB643D8DD}"/>
              </a:ext>
            </a:extLst>
          </p:cNvPr>
          <p:cNvSpPr/>
          <p:nvPr/>
        </p:nvSpPr>
        <p:spPr>
          <a:xfrm>
            <a:off x="4522699" y="1290597"/>
            <a:ext cx="979714" cy="979714"/>
          </a:xfrm>
          <a:prstGeom prst="cube">
            <a:avLst/>
          </a:prstGeom>
          <a:solidFill>
            <a:srgbClr val="C6F5EF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49" name="Cube 48">
            <a:extLst>
              <a:ext uri="{FF2B5EF4-FFF2-40B4-BE49-F238E27FC236}">
                <a16:creationId xmlns:a16="http://schemas.microsoft.com/office/drawing/2014/main" id="{B45DCF42-3D82-4BA7-AE71-D2954ED04EEE}"/>
              </a:ext>
            </a:extLst>
          </p:cNvPr>
          <p:cNvSpPr/>
          <p:nvPr/>
        </p:nvSpPr>
        <p:spPr>
          <a:xfrm>
            <a:off x="5252044" y="1292399"/>
            <a:ext cx="979714" cy="979714"/>
          </a:xfrm>
          <a:prstGeom prst="cube">
            <a:avLst/>
          </a:prstGeom>
          <a:solidFill>
            <a:srgbClr val="C6F5EF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50" name="Cube 49">
            <a:extLst>
              <a:ext uri="{FF2B5EF4-FFF2-40B4-BE49-F238E27FC236}">
                <a16:creationId xmlns:a16="http://schemas.microsoft.com/office/drawing/2014/main" id="{B11F8322-D5BA-4C41-B87D-B3BEB5DF7B9F}"/>
              </a:ext>
            </a:extLst>
          </p:cNvPr>
          <p:cNvSpPr/>
          <p:nvPr/>
        </p:nvSpPr>
        <p:spPr>
          <a:xfrm>
            <a:off x="6471246" y="2030826"/>
            <a:ext cx="979714" cy="979714"/>
          </a:xfrm>
          <a:prstGeom prst="cube">
            <a:avLst/>
          </a:prstGeom>
          <a:solidFill>
            <a:srgbClr val="C6F5EF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51" name="Google Shape;101;p15">
            <a:extLst>
              <a:ext uri="{FF2B5EF4-FFF2-40B4-BE49-F238E27FC236}">
                <a16:creationId xmlns:a16="http://schemas.microsoft.com/office/drawing/2014/main" id="{516BF57F-2F2F-405A-8F53-CF57E8FBFE2A}"/>
              </a:ext>
            </a:extLst>
          </p:cNvPr>
          <p:cNvSpPr txBox="1">
            <a:spLocks/>
          </p:cNvSpPr>
          <p:nvPr/>
        </p:nvSpPr>
        <p:spPr>
          <a:xfrm>
            <a:off x="4730905" y="3125848"/>
            <a:ext cx="1244072" cy="5351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Lato"/>
              <a:buChar char="●"/>
              <a:defRPr sz="13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marR="0" lvl="6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marR="0" lvl="7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marR="0" lvl="8" indent="-29845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indent="0">
              <a:buFont typeface="Lato"/>
              <a:buNone/>
            </a:pPr>
            <a:r>
              <a:rPr lang="en-GB" sz="2000" dirty="0"/>
              <a:t>object </a:t>
            </a:r>
            <a:r>
              <a:rPr lang="en-GB" sz="2000" i="1" dirty="0"/>
              <a:t>B</a:t>
            </a:r>
            <a:endParaRPr lang="en-GB" sz="2000" dirty="0"/>
          </a:p>
        </p:txBody>
      </p:sp>
      <p:sp>
        <p:nvSpPr>
          <p:cNvPr id="52" name="Google Shape;101;p15">
            <a:extLst>
              <a:ext uri="{FF2B5EF4-FFF2-40B4-BE49-F238E27FC236}">
                <a16:creationId xmlns:a16="http://schemas.microsoft.com/office/drawing/2014/main" id="{7BBA2A7D-F244-46C6-8626-162F5E9850EC}"/>
              </a:ext>
            </a:extLst>
          </p:cNvPr>
          <p:cNvSpPr txBox="1">
            <a:spLocks/>
          </p:cNvSpPr>
          <p:nvPr/>
        </p:nvSpPr>
        <p:spPr>
          <a:xfrm>
            <a:off x="6412798" y="3125848"/>
            <a:ext cx="1244072" cy="5351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Lato"/>
              <a:buChar char="●"/>
              <a:defRPr sz="13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marR="0" lvl="6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marR="0" lvl="7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marR="0" lvl="8" indent="-29845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indent="0">
              <a:buFont typeface="Lato"/>
              <a:buNone/>
            </a:pPr>
            <a:r>
              <a:rPr lang="en-GB" sz="2000" dirty="0"/>
              <a:t>object </a:t>
            </a:r>
            <a:r>
              <a:rPr lang="en-GB" sz="2000" i="1" dirty="0"/>
              <a:t>C</a:t>
            </a:r>
            <a:endParaRPr lang="en-GB" sz="20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417A771-228E-4E81-84BB-A93ECA5B8A89}"/>
              </a:ext>
            </a:extLst>
          </p:cNvPr>
          <p:cNvSpPr/>
          <p:nvPr/>
        </p:nvSpPr>
        <p:spPr>
          <a:xfrm>
            <a:off x="1875471" y="2296455"/>
            <a:ext cx="679280" cy="679280"/>
          </a:xfrm>
          <a:prstGeom prst="rect">
            <a:avLst/>
          </a:prstGeom>
          <a:noFill/>
          <a:ln w="762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8F8BE593-8F3E-48CB-B774-93AA5CC79631}"/>
              </a:ext>
            </a:extLst>
          </p:cNvPr>
          <p:cNvSpPr/>
          <p:nvPr/>
        </p:nvSpPr>
        <p:spPr>
          <a:xfrm>
            <a:off x="4555594" y="2296455"/>
            <a:ext cx="679280" cy="679280"/>
          </a:xfrm>
          <a:prstGeom prst="rect">
            <a:avLst/>
          </a:prstGeom>
          <a:noFill/>
          <a:ln w="762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99" name="Rectangle 98">
            <a:extLst>
              <a:ext uri="{FF2B5EF4-FFF2-40B4-BE49-F238E27FC236}">
                <a16:creationId xmlns:a16="http://schemas.microsoft.com/office/drawing/2014/main" id="{AE98D087-C549-4B46-BE68-91A327D1868A}"/>
              </a:ext>
            </a:extLst>
          </p:cNvPr>
          <p:cNvSpPr/>
          <p:nvPr/>
        </p:nvSpPr>
        <p:spPr>
          <a:xfrm>
            <a:off x="6521311" y="2303072"/>
            <a:ext cx="679280" cy="679280"/>
          </a:xfrm>
          <a:prstGeom prst="rect">
            <a:avLst/>
          </a:prstGeom>
          <a:noFill/>
          <a:ln w="762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297195178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9" name="Group 158">
            <a:extLst>
              <a:ext uri="{FF2B5EF4-FFF2-40B4-BE49-F238E27FC236}">
                <a16:creationId xmlns:a16="http://schemas.microsoft.com/office/drawing/2014/main" id="{BDDDF975-9C60-44E0-B0AD-5BB79907C9EF}"/>
              </a:ext>
            </a:extLst>
          </p:cNvPr>
          <p:cNvGrpSpPr/>
          <p:nvPr/>
        </p:nvGrpSpPr>
        <p:grpSpPr>
          <a:xfrm>
            <a:off x="6690068" y="2241877"/>
            <a:ext cx="542070" cy="539570"/>
            <a:chOff x="1974428" y="2405375"/>
            <a:chExt cx="542070" cy="539570"/>
          </a:xfrm>
        </p:grpSpPr>
        <p:sp>
          <p:nvSpPr>
            <p:cNvPr id="160" name="Oval 159">
              <a:extLst>
                <a:ext uri="{FF2B5EF4-FFF2-40B4-BE49-F238E27FC236}">
                  <a16:creationId xmlns:a16="http://schemas.microsoft.com/office/drawing/2014/main" id="{C734EEA8-2D1A-4708-A121-9CED5A172829}"/>
                </a:ext>
              </a:extLst>
            </p:cNvPr>
            <p:cNvSpPr/>
            <p:nvPr/>
          </p:nvSpPr>
          <p:spPr>
            <a:xfrm>
              <a:off x="1994174" y="2405375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62" name="Oval 161">
              <a:extLst>
                <a:ext uri="{FF2B5EF4-FFF2-40B4-BE49-F238E27FC236}">
                  <a16:creationId xmlns:a16="http://schemas.microsoft.com/office/drawing/2014/main" id="{741D461C-7842-44F8-B6BA-1758B61CD1D5}"/>
                </a:ext>
              </a:extLst>
            </p:cNvPr>
            <p:cNvSpPr/>
            <p:nvPr/>
          </p:nvSpPr>
          <p:spPr>
            <a:xfrm>
              <a:off x="1974428" y="2815536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63" name="Oval 162">
              <a:extLst>
                <a:ext uri="{FF2B5EF4-FFF2-40B4-BE49-F238E27FC236}">
                  <a16:creationId xmlns:a16="http://schemas.microsoft.com/office/drawing/2014/main" id="{F157A588-9195-4B16-A6BF-A027F66809C6}"/>
                </a:ext>
              </a:extLst>
            </p:cNvPr>
            <p:cNvSpPr/>
            <p:nvPr/>
          </p:nvSpPr>
          <p:spPr>
            <a:xfrm>
              <a:off x="2401190" y="2829637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B812BA31-EEC8-4221-A38E-3DD19CD80EFF}"/>
              </a:ext>
            </a:extLst>
          </p:cNvPr>
          <p:cNvGrpSpPr/>
          <p:nvPr/>
        </p:nvGrpSpPr>
        <p:grpSpPr>
          <a:xfrm>
            <a:off x="1974428" y="2164881"/>
            <a:ext cx="542070" cy="780064"/>
            <a:chOff x="1974428" y="2164881"/>
            <a:chExt cx="542070" cy="780064"/>
          </a:xfrm>
        </p:grpSpPr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FB27BBA2-0C98-4382-AB4B-44F4AFD08D06}"/>
                </a:ext>
              </a:extLst>
            </p:cNvPr>
            <p:cNvSpPr/>
            <p:nvPr/>
          </p:nvSpPr>
          <p:spPr>
            <a:xfrm>
              <a:off x="1994174" y="2405375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030BCC11-B701-4B50-9AF4-4EBFAC1C20FF}"/>
                </a:ext>
              </a:extLst>
            </p:cNvPr>
            <p:cNvSpPr/>
            <p:nvPr/>
          </p:nvSpPr>
          <p:spPr>
            <a:xfrm>
              <a:off x="1974428" y="2815536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9C27FB69-EC7C-4E69-B8BD-856B2C36DC41}"/>
                </a:ext>
              </a:extLst>
            </p:cNvPr>
            <p:cNvSpPr/>
            <p:nvPr/>
          </p:nvSpPr>
          <p:spPr>
            <a:xfrm>
              <a:off x="2401190" y="2829637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950FA05B-2EA0-4E23-9EA9-AC4194C4E128}"/>
                </a:ext>
              </a:extLst>
            </p:cNvPr>
            <p:cNvSpPr/>
            <p:nvPr/>
          </p:nvSpPr>
          <p:spPr>
            <a:xfrm>
              <a:off x="2274290" y="2164881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BACAD2FB-D275-44AE-934A-3D68898D36B5}"/>
              </a:ext>
            </a:extLst>
          </p:cNvPr>
          <p:cNvGrpSpPr/>
          <p:nvPr/>
        </p:nvGrpSpPr>
        <p:grpSpPr>
          <a:xfrm>
            <a:off x="2731591" y="2354056"/>
            <a:ext cx="542070" cy="539570"/>
            <a:chOff x="1974428" y="2405375"/>
            <a:chExt cx="542070" cy="539570"/>
          </a:xfrm>
        </p:grpSpPr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9057E63A-6B5C-40B3-B99C-2FCAB436A35A}"/>
                </a:ext>
              </a:extLst>
            </p:cNvPr>
            <p:cNvSpPr/>
            <p:nvPr/>
          </p:nvSpPr>
          <p:spPr>
            <a:xfrm>
              <a:off x="1994174" y="2405375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F926BFE1-866A-4340-8695-4080992CC68A}"/>
                </a:ext>
              </a:extLst>
            </p:cNvPr>
            <p:cNvSpPr/>
            <p:nvPr/>
          </p:nvSpPr>
          <p:spPr>
            <a:xfrm>
              <a:off x="2311668" y="2525117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336DA26D-D0C7-408A-B32F-C8E5A6EB098A}"/>
                </a:ext>
              </a:extLst>
            </p:cNvPr>
            <p:cNvSpPr/>
            <p:nvPr/>
          </p:nvSpPr>
          <p:spPr>
            <a:xfrm>
              <a:off x="1974428" y="2815536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85" name="Oval 84">
              <a:extLst>
                <a:ext uri="{FF2B5EF4-FFF2-40B4-BE49-F238E27FC236}">
                  <a16:creationId xmlns:a16="http://schemas.microsoft.com/office/drawing/2014/main" id="{CD4C80E3-1BC2-4359-BFEF-7976049E244B}"/>
                </a:ext>
              </a:extLst>
            </p:cNvPr>
            <p:cNvSpPr/>
            <p:nvPr/>
          </p:nvSpPr>
          <p:spPr>
            <a:xfrm>
              <a:off x="2401190" y="2829637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</p:grpSp>
      <p:grpSp>
        <p:nvGrpSpPr>
          <p:cNvPr id="87" name="Group 86">
            <a:extLst>
              <a:ext uri="{FF2B5EF4-FFF2-40B4-BE49-F238E27FC236}">
                <a16:creationId xmlns:a16="http://schemas.microsoft.com/office/drawing/2014/main" id="{B0EA0D63-81D1-4F6D-9780-D2D7E8A5137B}"/>
              </a:ext>
            </a:extLst>
          </p:cNvPr>
          <p:cNvGrpSpPr/>
          <p:nvPr/>
        </p:nvGrpSpPr>
        <p:grpSpPr>
          <a:xfrm rot="5728019">
            <a:off x="2909076" y="1373275"/>
            <a:ext cx="452548" cy="765963"/>
            <a:chOff x="1974428" y="2164881"/>
            <a:chExt cx="452548" cy="765963"/>
          </a:xfrm>
        </p:grpSpPr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1C537B6D-EBA9-438B-A750-15F439976566}"/>
                </a:ext>
              </a:extLst>
            </p:cNvPr>
            <p:cNvSpPr/>
            <p:nvPr/>
          </p:nvSpPr>
          <p:spPr>
            <a:xfrm>
              <a:off x="1994174" y="2405375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6EAB7B13-1EE5-4556-A548-EE0C658FF607}"/>
                </a:ext>
              </a:extLst>
            </p:cNvPr>
            <p:cNvSpPr/>
            <p:nvPr/>
          </p:nvSpPr>
          <p:spPr>
            <a:xfrm>
              <a:off x="2311668" y="2525117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90" name="Oval 89">
              <a:extLst>
                <a:ext uri="{FF2B5EF4-FFF2-40B4-BE49-F238E27FC236}">
                  <a16:creationId xmlns:a16="http://schemas.microsoft.com/office/drawing/2014/main" id="{8037D6FB-95B8-40AC-ACF0-6337D93A25CB}"/>
                </a:ext>
              </a:extLst>
            </p:cNvPr>
            <p:cNvSpPr/>
            <p:nvPr/>
          </p:nvSpPr>
          <p:spPr>
            <a:xfrm>
              <a:off x="1974428" y="2815536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92" name="Oval 91">
              <a:extLst>
                <a:ext uri="{FF2B5EF4-FFF2-40B4-BE49-F238E27FC236}">
                  <a16:creationId xmlns:a16="http://schemas.microsoft.com/office/drawing/2014/main" id="{EC8F4A95-9B22-469F-A202-DD6D4F435035}"/>
                </a:ext>
              </a:extLst>
            </p:cNvPr>
            <p:cNvSpPr/>
            <p:nvPr/>
          </p:nvSpPr>
          <p:spPr>
            <a:xfrm>
              <a:off x="2274290" y="2164881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</p:grpSp>
      <p:grpSp>
        <p:nvGrpSpPr>
          <p:cNvPr id="93" name="Group 92">
            <a:extLst>
              <a:ext uri="{FF2B5EF4-FFF2-40B4-BE49-F238E27FC236}">
                <a16:creationId xmlns:a16="http://schemas.microsoft.com/office/drawing/2014/main" id="{14437277-5550-42FE-918B-B5B2B6D044A1}"/>
              </a:ext>
            </a:extLst>
          </p:cNvPr>
          <p:cNvGrpSpPr/>
          <p:nvPr/>
        </p:nvGrpSpPr>
        <p:grpSpPr>
          <a:xfrm rot="7045686">
            <a:off x="2115480" y="1403709"/>
            <a:ext cx="542070" cy="780064"/>
            <a:chOff x="1974428" y="2164881"/>
            <a:chExt cx="542070" cy="780064"/>
          </a:xfrm>
        </p:grpSpPr>
        <p:sp>
          <p:nvSpPr>
            <p:cNvPr id="95" name="Oval 94">
              <a:extLst>
                <a:ext uri="{FF2B5EF4-FFF2-40B4-BE49-F238E27FC236}">
                  <a16:creationId xmlns:a16="http://schemas.microsoft.com/office/drawing/2014/main" id="{BC44C4DA-17BD-4A3D-A116-6D2018543E7F}"/>
                </a:ext>
              </a:extLst>
            </p:cNvPr>
            <p:cNvSpPr/>
            <p:nvPr/>
          </p:nvSpPr>
          <p:spPr>
            <a:xfrm>
              <a:off x="2311668" y="2525117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96" name="Oval 95">
              <a:extLst>
                <a:ext uri="{FF2B5EF4-FFF2-40B4-BE49-F238E27FC236}">
                  <a16:creationId xmlns:a16="http://schemas.microsoft.com/office/drawing/2014/main" id="{B6A64579-3A83-4DED-BB7D-4FDD88AF8C84}"/>
                </a:ext>
              </a:extLst>
            </p:cNvPr>
            <p:cNvSpPr/>
            <p:nvPr/>
          </p:nvSpPr>
          <p:spPr>
            <a:xfrm>
              <a:off x="1974428" y="2815536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97" name="Oval 96">
              <a:extLst>
                <a:ext uri="{FF2B5EF4-FFF2-40B4-BE49-F238E27FC236}">
                  <a16:creationId xmlns:a16="http://schemas.microsoft.com/office/drawing/2014/main" id="{5B788FA3-2379-4729-B0D2-85376820D4E3}"/>
                </a:ext>
              </a:extLst>
            </p:cNvPr>
            <p:cNvSpPr/>
            <p:nvPr/>
          </p:nvSpPr>
          <p:spPr>
            <a:xfrm>
              <a:off x="2401190" y="2829637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98" name="Oval 97">
              <a:extLst>
                <a:ext uri="{FF2B5EF4-FFF2-40B4-BE49-F238E27FC236}">
                  <a16:creationId xmlns:a16="http://schemas.microsoft.com/office/drawing/2014/main" id="{E227F616-5D76-4179-A42D-464F2BF47D14}"/>
                </a:ext>
              </a:extLst>
            </p:cNvPr>
            <p:cNvSpPr/>
            <p:nvPr/>
          </p:nvSpPr>
          <p:spPr>
            <a:xfrm>
              <a:off x="2274290" y="2164881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</p:grpSp>
      <p:grpSp>
        <p:nvGrpSpPr>
          <p:cNvPr id="109" name="Group 108">
            <a:extLst>
              <a:ext uri="{FF2B5EF4-FFF2-40B4-BE49-F238E27FC236}">
                <a16:creationId xmlns:a16="http://schemas.microsoft.com/office/drawing/2014/main" id="{FC0172E8-9238-4637-9FB7-7B7E146935F8}"/>
              </a:ext>
            </a:extLst>
          </p:cNvPr>
          <p:cNvGrpSpPr/>
          <p:nvPr/>
        </p:nvGrpSpPr>
        <p:grpSpPr>
          <a:xfrm rot="4401798">
            <a:off x="3491242" y="2351298"/>
            <a:ext cx="542070" cy="539570"/>
            <a:chOff x="1974428" y="2405375"/>
            <a:chExt cx="542070" cy="539570"/>
          </a:xfrm>
        </p:grpSpPr>
        <p:sp>
          <p:nvSpPr>
            <p:cNvPr id="110" name="Oval 109">
              <a:extLst>
                <a:ext uri="{FF2B5EF4-FFF2-40B4-BE49-F238E27FC236}">
                  <a16:creationId xmlns:a16="http://schemas.microsoft.com/office/drawing/2014/main" id="{10025F7A-9577-4AAF-AE9F-9AC564C78184}"/>
                </a:ext>
              </a:extLst>
            </p:cNvPr>
            <p:cNvSpPr/>
            <p:nvPr/>
          </p:nvSpPr>
          <p:spPr>
            <a:xfrm>
              <a:off x="1994174" y="2405375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11" name="Oval 110">
              <a:extLst>
                <a:ext uri="{FF2B5EF4-FFF2-40B4-BE49-F238E27FC236}">
                  <a16:creationId xmlns:a16="http://schemas.microsoft.com/office/drawing/2014/main" id="{456B9A3F-E760-4607-8C64-E2BB64CCCCA6}"/>
                </a:ext>
              </a:extLst>
            </p:cNvPr>
            <p:cNvSpPr/>
            <p:nvPr/>
          </p:nvSpPr>
          <p:spPr>
            <a:xfrm>
              <a:off x="2311668" y="2525117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12" name="Oval 111">
              <a:extLst>
                <a:ext uri="{FF2B5EF4-FFF2-40B4-BE49-F238E27FC236}">
                  <a16:creationId xmlns:a16="http://schemas.microsoft.com/office/drawing/2014/main" id="{EC87F75A-EB42-45BC-9C62-8CB4909CEE9D}"/>
                </a:ext>
              </a:extLst>
            </p:cNvPr>
            <p:cNvSpPr/>
            <p:nvPr/>
          </p:nvSpPr>
          <p:spPr>
            <a:xfrm>
              <a:off x="1974428" y="2815536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13" name="Oval 112">
              <a:extLst>
                <a:ext uri="{FF2B5EF4-FFF2-40B4-BE49-F238E27FC236}">
                  <a16:creationId xmlns:a16="http://schemas.microsoft.com/office/drawing/2014/main" id="{E6762CE4-12D6-4CEE-B7AE-4B2DC540CEC7}"/>
                </a:ext>
              </a:extLst>
            </p:cNvPr>
            <p:cNvSpPr/>
            <p:nvPr/>
          </p:nvSpPr>
          <p:spPr>
            <a:xfrm>
              <a:off x="2401190" y="2829637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</p:grpSp>
      <p:grpSp>
        <p:nvGrpSpPr>
          <p:cNvPr id="139" name="Group 138">
            <a:extLst>
              <a:ext uri="{FF2B5EF4-FFF2-40B4-BE49-F238E27FC236}">
                <a16:creationId xmlns:a16="http://schemas.microsoft.com/office/drawing/2014/main" id="{B7642A2B-E8BD-4D35-98F3-D49911D58672}"/>
              </a:ext>
            </a:extLst>
          </p:cNvPr>
          <p:cNvGrpSpPr/>
          <p:nvPr/>
        </p:nvGrpSpPr>
        <p:grpSpPr>
          <a:xfrm rot="10129817">
            <a:off x="3668726" y="1370517"/>
            <a:ext cx="452548" cy="765963"/>
            <a:chOff x="1974428" y="2164881"/>
            <a:chExt cx="452548" cy="765963"/>
          </a:xfrm>
        </p:grpSpPr>
        <p:sp>
          <p:nvSpPr>
            <p:cNvPr id="140" name="Oval 139">
              <a:extLst>
                <a:ext uri="{FF2B5EF4-FFF2-40B4-BE49-F238E27FC236}">
                  <a16:creationId xmlns:a16="http://schemas.microsoft.com/office/drawing/2014/main" id="{DE0BA5BC-9163-4BEA-9357-E8817F629153}"/>
                </a:ext>
              </a:extLst>
            </p:cNvPr>
            <p:cNvSpPr/>
            <p:nvPr/>
          </p:nvSpPr>
          <p:spPr>
            <a:xfrm>
              <a:off x="1994174" y="2405375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41" name="Oval 140">
              <a:extLst>
                <a:ext uri="{FF2B5EF4-FFF2-40B4-BE49-F238E27FC236}">
                  <a16:creationId xmlns:a16="http://schemas.microsoft.com/office/drawing/2014/main" id="{9F19BE0C-CC20-4EBC-8257-36CF176F76D7}"/>
                </a:ext>
              </a:extLst>
            </p:cNvPr>
            <p:cNvSpPr/>
            <p:nvPr/>
          </p:nvSpPr>
          <p:spPr>
            <a:xfrm>
              <a:off x="2311668" y="2525117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42" name="Oval 141">
              <a:extLst>
                <a:ext uri="{FF2B5EF4-FFF2-40B4-BE49-F238E27FC236}">
                  <a16:creationId xmlns:a16="http://schemas.microsoft.com/office/drawing/2014/main" id="{FCA6C2EF-EC6B-4A7D-A7A7-12299EA25247}"/>
                </a:ext>
              </a:extLst>
            </p:cNvPr>
            <p:cNvSpPr/>
            <p:nvPr/>
          </p:nvSpPr>
          <p:spPr>
            <a:xfrm>
              <a:off x="1974428" y="2815536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43" name="Oval 142">
              <a:extLst>
                <a:ext uri="{FF2B5EF4-FFF2-40B4-BE49-F238E27FC236}">
                  <a16:creationId xmlns:a16="http://schemas.microsoft.com/office/drawing/2014/main" id="{CBF2EC49-1D61-4928-8CEA-0E334EAB5E57}"/>
                </a:ext>
              </a:extLst>
            </p:cNvPr>
            <p:cNvSpPr/>
            <p:nvPr/>
          </p:nvSpPr>
          <p:spPr>
            <a:xfrm>
              <a:off x="2274290" y="2164881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</p:grpSp>
      <p:grpSp>
        <p:nvGrpSpPr>
          <p:cNvPr id="144" name="Group 143">
            <a:extLst>
              <a:ext uri="{FF2B5EF4-FFF2-40B4-BE49-F238E27FC236}">
                <a16:creationId xmlns:a16="http://schemas.microsoft.com/office/drawing/2014/main" id="{B175414E-037B-4FBE-BC25-77A0BF87A366}"/>
              </a:ext>
            </a:extLst>
          </p:cNvPr>
          <p:cNvGrpSpPr/>
          <p:nvPr/>
        </p:nvGrpSpPr>
        <p:grpSpPr>
          <a:xfrm rot="8218587">
            <a:off x="2908114" y="630893"/>
            <a:ext cx="452548" cy="765963"/>
            <a:chOff x="1974428" y="2164881"/>
            <a:chExt cx="452548" cy="765963"/>
          </a:xfrm>
        </p:grpSpPr>
        <p:sp>
          <p:nvSpPr>
            <p:cNvPr id="145" name="Oval 144">
              <a:extLst>
                <a:ext uri="{FF2B5EF4-FFF2-40B4-BE49-F238E27FC236}">
                  <a16:creationId xmlns:a16="http://schemas.microsoft.com/office/drawing/2014/main" id="{259E12F9-D3A4-48BC-8451-36A8441E9969}"/>
                </a:ext>
              </a:extLst>
            </p:cNvPr>
            <p:cNvSpPr/>
            <p:nvPr/>
          </p:nvSpPr>
          <p:spPr>
            <a:xfrm>
              <a:off x="1994174" y="2405375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46" name="Oval 145">
              <a:extLst>
                <a:ext uri="{FF2B5EF4-FFF2-40B4-BE49-F238E27FC236}">
                  <a16:creationId xmlns:a16="http://schemas.microsoft.com/office/drawing/2014/main" id="{8F4882E3-92C5-479C-ACE1-318E3FE603B9}"/>
                </a:ext>
              </a:extLst>
            </p:cNvPr>
            <p:cNvSpPr/>
            <p:nvPr/>
          </p:nvSpPr>
          <p:spPr>
            <a:xfrm>
              <a:off x="2311668" y="2525117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47" name="Oval 146">
              <a:extLst>
                <a:ext uri="{FF2B5EF4-FFF2-40B4-BE49-F238E27FC236}">
                  <a16:creationId xmlns:a16="http://schemas.microsoft.com/office/drawing/2014/main" id="{BE3720C6-505B-4266-B9C5-F712320EB5D1}"/>
                </a:ext>
              </a:extLst>
            </p:cNvPr>
            <p:cNvSpPr/>
            <p:nvPr/>
          </p:nvSpPr>
          <p:spPr>
            <a:xfrm>
              <a:off x="1974428" y="2815536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48" name="Oval 147">
              <a:extLst>
                <a:ext uri="{FF2B5EF4-FFF2-40B4-BE49-F238E27FC236}">
                  <a16:creationId xmlns:a16="http://schemas.microsoft.com/office/drawing/2014/main" id="{46FFFF34-53A1-461B-B082-60A870AD304C}"/>
                </a:ext>
              </a:extLst>
            </p:cNvPr>
            <p:cNvSpPr/>
            <p:nvPr/>
          </p:nvSpPr>
          <p:spPr>
            <a:xfrm>
              <a:off x="2274290" y="2164881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</p:grpSp>
      <p:grpSp>
        <p:nvGrpSpPr>
          <p:cNvPr id="149" name="Group 148">
            <a:extLst>
              <a:ext uri="{FF2B5EF4-FFF2-40B4-BE49-F238E27FC236}">
                <a16:creationId xmlns:a16="http://schemas.microsoft.com/office/drawing/2014/main" id="{26D9AEB7-A270-4D4A-AC9E-234DABF99000}"/>
              </a:ext>
            </a:extLst>
          </p:cNvPr>
          <p:cNvGrpSpPr/>
          <p:nvPr/>
        </p:nvGrpSpPr>
        <p:grpSpPr>
          <a:xfrm rot="9536254">
            <a:off x="2114518" y="661327"/>
            <a:ext cx="542070" cy="780064"/>
            <a:chOff x="1974428" y="2164881"/>
            <a:chExt cx="542070" cy="780064"/>
          </a:xfrm>
        </p:grpSpPr>
        <p:sp>
          <p:nvSpPr>
            <p:cNvPr id="150" name="Oval 149">
              <a:extLst>
                <a:ext uri="{FF2B5EF4-FFF2-40B4-BE49-F238E27FC236}">
                  <a16:creationId xmlns:a16="http://schemas.microsoft.com/office/drawing/2014/main" id="{5D945EB6-4A04-47CF-944E-158C18327235}"/>
                </a:ext>
              </a:extLst>
            </p:cNvPr>
            <p:cNvSpPr/>
            <p:nvPr/>
          </p:nvSpPr>
          <p:spPr>
            <a:xfrm>
              <a:off x="2311668" y="2525117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51" name="Oval 150">
              <a:extLst>
                <a:ext uri="{FF2B5EF4-FFF2-40B4-BE49-F238E27FC236}">
                  <a16:creationId xmlns:a16="http://schemas.microsoft.com/office/drawing/2014/main" id="{53D98FB2-2A27-41A7-847A-6594580187BE}"/>
                </a:ext>
              </a:extLst>
            </p:cNvPr>
            <p:cNvSpPr/>
            <p:nvPr/>
          </p:nvSpPr>
          <p:spPr>
            <a:xfrm>
              <a:off x="1974428" y="2815536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52" name="Oval 151">
              <a:extLst>
                <a:ext uri="{FF2B5EF4-FFF2-40B4-BE49-F238E27FC236}">
                  <a16:creationId xmlns:a16="http://schemas.microsoft.com/office/drawing/2014/main" id="{672074D0-BC3F-4D80-B014-169F71C55D05}"/>
                </a:ext>
              </a:extLst>
            </p:cNvPr>
            <p:cNvSpPr/>
            <p:nvPr/>
          </p:nvSpPr>
          <p:spPr>
            <a:xfrm>
              <a:off x="2401190" y="2829637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53" name="Oval 152">
              <a:extLst>
                <a:ext uri="{FF2B5EF4-FFF2-40B4-BE49-F238E27FC236}">
                  <a16:creationId xmlns:a16="http://schemas.microsoft.com/office/drawing/2014/main" id="{760B0056-C5CA-4B3F-A57F-4CD83A659AC3}"/>
                </a:ext>
              </a:extLst>
            </p:cNvPr>
            <p:cNvSpPr/>
            <p:nvPr/>
          </p:nvSpPr>
          <p:spPr>
            <a:xfrm>
              <a:off x="2274290" y="2164881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</p:grpSp>
      <p:grpSp>
        <p:nvGrpSpPr>
          <p:cNvPr id="154" name="Group 153">
            <a:extLst>
              <a:ext uri="{FF2B5EF4-FFF2-40B4-BE49-F238E27FC236}">
                <a16:creationId xmlns:a16="http://schemas.microsoft.com/office/drawing/2014/main" id="{7B470D6D-84E3-4F14-8A75-184C5427ED70}"/>
              </a:ext>
            </a:extLst>
          </p:cNvPr>
          <p:cNvGrpSpPr/>
          <p:nvPr/>
        </p:nvGrpSpPr>
        <p:grpSpPr>
          <a:xfrm rot="12620385">
            <a:off x="3667765" y="628135"/>
            <a:ext cx="452548" cy="765963"/>
            <a:chOff x="1974428" y="2164881"/>
            <a:chExt cx="452548" cy="765963"/>
          </a:xfrm>
        </p:grpSpPr>
        <p:sp>
          <p:nvSpPr>
            <p:cNvPr id="155" name="Oval 154">
              <a:extLst>
                <a:ext uri="{FF2B5EF4-FFF2-40B4-BE49-F238E27FC236}">
                  <a16:creationId xmlns:a16="http://schemas.microsoft.com/office/drawing/2014/main" id="{F5354C9B-1C1C-4178-A49C-B45983E4D749}"/>
                </a:ext>
              </a:extLst>
            </p:cNvPr>
            <p:cNvSpPr/>
            <p:nvPr/>
          </p:nvSpPr>
          <p:spPr>
            <a:xfrm>
              <a:off x="1994174" y="2405375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56" name="Oval 155">
              <a:extLst>
                <a:ext uri="{FF2B5EF4-FFF2-40B4-BE49-F238E27FC236}">
                  <a16:creationId xmlns:a16="http://schemas.microsoft.com/office/drawing/2014/main" id="{808A1035-872E-49B7-B1D1-4CC325CD7781}"/>
                </a:ext>
              </a:extLst>
            </p:cNvPr>
            <p:cNvSpPr/>
            <p:nvPr/>
          </p:nvSpPr>
          <p:spPr>
            <a:xfrm>
              <a:off x="2311668" y="2525117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57" name="Oval 156">
              <a:extLst>
                <a:ext uri="{FF2B5EF4-FFF2-40B4-BE49-F238E27FC236}">
                  <a16:creationId xmlns:a16="http://schemas.microsoft.com/office/drawing/2014/main" id="{81FF47C2-A7F7-4F8A-9ACF-3B9FC527A144}"/>
                </a:ext>
              </a:extLst>
            </p:cNvPr>
            <p:cNvSpPr/>
            <p:nvPr/>
          </p:nvSpPr>
          <p:spPr>
            <a:xfrm>
              <a:off x="1974428" y="2815536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58" name="Oval 157">
              <a:extLst>
                <a:ext uri="{FF2B5EF4-FFF2-40B4-BE49-F238E27FC236}">
                  <a16:creationId xmlns:a16="http://schemas.microsoft.com/office/drawing/2014/main" id="{8BF44E96-1B25-4342-8FFA-3F10BBA7D2A3}"/>
                </a:ext>
              </a:extLst>
            </p:cNvPr>
            <p:cNvSpPr/>
            <p:nvPr/>
          </p:nvSpPr>
          <p:spPr>
            <a:xfrm>
              <a:off x="2274290" y="2164881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4A4ED3A7-1AA6-4154-9465-F12938FD6607}"/>
              </a:ext>
            </a:extLst>
          </p:cNvPr>
          <p:cNvGrpSpPr/>
          <p:nvPr/>
        </p:nvGrpSpPr>
        <p:grpSpPr>
          <a:xfrm>
            <a:off x="4662837" y="2144217"/>
            <a:ext cx="542070" cy="780064"/>
            <a:chOff x="1974428" y="2164881"/>
            <a:chExt cx="542070" cy="780064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65A9766C-10D2-4FC3-8743-28B1BF16561C}"/>
                </a:ext>
              </a:extLst>
            </p:cNvPr>
            <p:cNvSpPr/>
            <p:nvPr/>
          </p:nvSpPr>
          <p:spPr>
            <a:xfrm>
              <a:off x="1994174" y="2405375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418BB7D4-A576-4FDA-9A9F-28C9841C1F82}"/>
                </a:ext>
              </a:extLst>
            </p:cNvPr>
            <p:cNvSpPr/>
            <p:nvPr/>
          </p:nvSpPr>
          <p:spPr>
            <a:xfrm>
              <a:off x="2311668" y="2525117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4D377F37-9C29-414A-8FB9-5F1E748FC44A}"/>
                </a:ext>
              </a:extLst>
            </p:cNvPr>
            <p:cNvSpPr/>
            <p:nvPr/>
          </p:nvSpPr>
          <p:spPr>
            <a:xfrm>
              <a:off x="1974428" y="2815536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92F4809E-EB01-4E8C-BEF9-108AC0A3FFA5}"/>
                </a:ext>
              </a:extLst>
            </p:cNvPr>
            <p:cNvSpPr/>
            <p:nvPr/>
          </p:nvSpPr>
          <p:spPr>
            <a:xfrm>
              <a:off x="2401190" y="2829637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A9C8BC1A-169C-4BF9-A1E9-BD81D59D7145}"/>
                </a:ext>
              </a:extLst>
            </p:cNvPr>
            <p:cNvSpPr/>
            <p:nvPr/>
          </p:nvSpPr>
          <p:spPr>
            <a:xfrm>
              <a:off x="2274290" y="2164881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817BBDF7-D7F9-4405-A93B-0A5367337955}"/>
              </a:ext>
            </a:extLst>
          </p:cNvPr>
          <p:cNvGrpSpPr/>
          <p:nvPr/>
        </p:nvGrpSpPr>
        <p:grpSpPr>
          <a:xfrm>
            <a:off x="5420000" y="2092898"/>
            <a:ext cx="542070" cy="780064"/>
            <a:chOff x="1974428" y="2164881"/>
            <a:chExt cx="542070" cy="780064"/>
          </a:xfrm>
        </p:grpSpPr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7A39EA37-0ACF-49DC-AE73-209B75D6837A}"/>
                </a:ext>
              </a:extLst>
            </p:cNvPr>
            <p:cNvSpPr/>
            <p:nvPr/>
          </p:nvSpPr>
          <p:spPr>
            <a:xfrm>
              <a:off x="1994174" y="2405375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D88B10FD-5ED2-47ED-9D99-01F7CB36E70A}"/>
                </a:ext>
              </a:extLst>
            </p:cNvPr>
            <p:cNvSpPr/>
            <p:nvPr/>
          </p:nvSpPr>
          <p:spPr>
            <a:xfrm>
              <a:off x="2311668" y="2525117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6A4B9158-193B-4FA7-826D-E4532F3DD87F}"/>
                </a:ext>
              </a:extLst>
            </p:cNvPr>
            <p:cNvSpPr/>
            <p:nvPr/>
          </p:nvSpPr>
          <p:spPr>
            <a:xfrm>
              <a:off x="1974428" y="2815536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DF44A38C-A613-44C8-9DF7-FE60854E2801}"/>
                </a:ext>
              </a:extLst>
            </p:cNvPr>
            <p:cNvSpPr/>
            <p:nvPr/>
          </p:nvSpPr>
          <p:spPr>
            <a:xfrm>
              <a:off x="2401190" y="2829637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4F140483-11CE-47CA-A644-DDC2086D5FDC}"/>
                </a:ext>
              </a:extLst>
            </p:cNvPr>
            <p:cNvSpPr/>
            <p:nvPr/>
          </p:nvSpPr>
          <p:spPr>
            <a:xfrm>
              <a:off x="2274290" y="2164881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F1B41CE7-5FCD-466C-8622-6E04922B5320}"/>
              </a:ext>
            </a:extLst>
          </p:cNvPr>
          <p:cNvGrpSpPr/>
          <p:nvPr/>
        </p:nvGrpSpPr>
        <p:grpSpPr>
          <a:xfrm rot="5728019">
            <a:off x="5541441" y="1389446"/>
            <a:ext cx="542070" cy="780064"/>
            <a:chOff x="1974428" y="2164881"/>
            <a:chExt cx="542070" cy="780064"/>
          </a:xfrm>
        </p:grpSpPr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C7B113F1-5CD2-4A58-B095-483B68C4C60A}"/>
                </a:ext>
              </a:extLst>
            </p:cNvPr>
            <p:cNvSpPr/>
            <p:nvPr/>
          </p:nvSpPr>
          <p:spPr>
            <a:xfrm>
              <a:off x="1994174" y="2405375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FE50F069-0226-4690-88D5-6FABB070CE2C}"/>
                </a:ext>
              </a:extLst>
            </p:cNvPr>
            <p:cNvSpPr/>
            <p:nvPr/>
          </p:nvSpPr>
          <p:spPr>
            <a:xfrm>
              <a:off x="2311668" y="2525117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8550AE28-B27D-4B9D-8213-1B70A8FE2E52}"/>
                </a:ext>
              </a:extLst>
            </p:cNvPr>
            <p:cNvSpPr/>
            <p:nvPr/>
          </p:nvSpPr>
          <p:spPr>
            <a:xfrm>
              <a:off x="1974428" y="2815536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13335E3C-6FB9-413D-8C8A-7428CE673F03}"/>
                </a:ext>
              </a:extLst>
            </p:cNvPr>
            <p:cNvSpPr/>
            <p:nvPr/>
          </p:nvSpPr>
          <p:spPr>
            <a:xfrm>
              <a:off x="2401190" y="2829637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26C20EB3-73FC-4D77-A598-2182555E2479}"/>
                </a:ext>
              </a:extLst>
            </p:cNvPr>
            <p:cNvSpPr/>
            <p:nvPr/>
          </p:nvSpPr>
          <p:spPr>
            <a:xfrm>
              <a:off x="2274290" y="2164881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8C0DF147-034F-47BF-8F90-F74A8701DB02}"/>
              </a:ext>
            </a:extLst>
          </p:cNvPr>
          <p:cNvGrpSpPr/>
          <p:nvPr/>
        </p:nvGrpSpPr>
        <p:grpSpPr>
          <a:xfrm rot="7045686">
            <a:off x="4803889" y="1383045"/>
            <a:ext cx="542070" cy="780064"/>
            <a:chOff x="1974428" y="2164881"/>
            <a:chExt cx="542070" cy="780064"/>
          </a:xfrm>
        </p:grpSpPr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DDCE1727-DB87-4D02-8EA9-2595632D2A1E}"/>
                </a:ext>
              </a:extLst>
            </p:cNvPr>
            <p:cNvSpPr/>
            <p:nvPr/>
          </p:nvSpPr>
          <p:spPr>
            <a:xfrm>
              <a:off x="1994174" y="2405375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F74D1630-890F-4197-B080-BE2F1A93A0E6}"/>
                </a:ext>
              </a:extLst>
            </p:cNvPr>
            <p:cNvSpPr/>
            <p:nvPr/>
          </p:nvSpPr>
          <p:spPr>
            <a:xfrm>
              <a:off x="2311668" y="2525117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996EE6B2-E080-4E49-82CA-66E2CE8EB351}"/>
                </a:ext>
              </a:extLst>
            </p:cNvPr>
            <p:cNvSpPr/>
            <p:nvPr/>
          </p:nvSpPr>
          <p:spPr>
            <a:xfrm>
              <a:off x="1974428" y="2815536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38F694CF-EC34-4BFF-9374-2E138E5D8CDC}"/>
                </a:ext>
              </a:extLst>
            </p:cNvPr>
            <p:cNvSpPr/>
            <p:nvPr/>
          </p:nvSpPr>
          <p:spPr>
            <a:xfrm>
              <a:off x="2401190" y="2829637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B3845149-C36B-4E84-9278-4A15B779AF71}"/>
                </a:ext>
              </a:extLst>
            </p:cNvPr>
            <p:cNvSpPr/>
            <p:nvPr/>
          </p:nvSpPr>
          <p:spPr>
            <a:xfrm>
              <a:off x="2274290" y="2164881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</p:grpSp>
      <p:sp>
        <p:nvSpPr>
          <p:cNvPr id="45" name="Google Shape;101;p15">
            <a:extLst>
              <a:ext uri="{FF2B5EF4-FFF2-40B4-BE49-F238E27FC236}">
                <a16:creationId xmlns:a16="http://schemas.microsoft.com/office/drawing/2014/main" id="{3C9ACFE4-C43E-469C-8AC4-3583341EE5B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2426976" y="3125848"/>
            <a:ext cx="1244072" cy="53511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dirty="0"/>
              <a:t>object </a:t>
            </a:r>
            <a:r>
              <a:rPr lang="en-GB" sz="2000" i="1" dirty="0"/>
              <a:t>A</a:t>
            </a:r>
            <a:endParaRPr sz="2000" dirty="0"/>
          </a:p>
        </p:txBody>
      </p:sp>
      <p:sp>
        <p:nvSpPr>
          <p:cNvPr id="2" name="Cube 1">
            <a:extLst>
              <a:ext uri="{FF2B5EF4-FFF2-40B4-BE49-F238E27FC236}">
                <a16:creationId xmlns:a16="http://schemas.microsoft.com/office/drawing/2014/main" id="{51E30F58-D746-441C-82E7-D0EC5D96F7AA}"/>
              </a:ext>
            </a:extLst>
          </p:cNvPr>
          <p:cNvSpPr/>
          <p:nvPr/>
        </p:nvSpPr>
        <p:spPr>
          <a:xfrm>
            <a:off x="1855695" y="2030826"/>
            <a:ext cx="979714" cy="979714"/>
          </a:xfrm>
          <a:prstGeom prst="cube">
            <a:avLst/>
          </a:prstGeom>
          <a:solidFill>
            <a:srgbClr val="C6F5EF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5" name="Cube 24">
            <a:extLst>
              <a:ext uri="{FF2B5EF4-FFF2-40B4-BE49-F238E27FC236}">
                <a16:creationId xmlns:a16="http://schemas.microsoft.com/office/drawing/2014/main" id="{24F8FEDB-F078-4BEC-A2ED-3D96CD381E64}"/>
              </a:ext>
            </a:extLst>
          </p:cNvPr>
          <p:cNvSpPr/>
          <p:nvPr/>
        </p:nvSpPr>
        <p:spPr>
          <a:xfrm>
            <a:off x="2574152" y="2030826"/>
            <a:ext cx="979714" cy="979714"/>
          </a:xfrm>
          <a:prstGeom prst="cube">
            <a:avLst/>
          </a:prstGeom>
          <a:solidFill>
            <a:srgbClr val="C6F5EF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6" name="Cube 25">
            <a:extLst>
              <a:ext uri="{FF2B5EF4-FFF2-40B4-BE49-F238E27FC236}">
                <a16:creationId xmlns:a16="http://schemas.microsoft.com/office/drawing/2014/main" id="{61A29662-0C36-4D63-B74D-7BBA2D9D50FA}"/>
              </a:ext>
            </a:extLst>
          </p:cNvPr>
          <p:cNvSpPr/>
          <p:nvPr/>
        </p:nvSpPr>
        <p:spPr>
          <a:xfrm>
            <a:off x="3303497" y="2032628"/>
            <a:ext cx="979714" cy="979714"/>
          </a:xfrm>
          <a:prstGeom prst="cube">
            <a:avLst/>
          </a:prstGeom>
          <a:solidFill>
            <a:srgbClr val="C6F5EF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7" name="Cube 26">
            <a:extLst>
              <a:ext uri="{FF2B5EF4-FFF2-40B4-BE49-F238E27FC236}">
                <a16:creationId xmlns:a16="http://schemas.microsoft.com/office/drawing/2014/main" id="{1955BBA1-0447-45CC-9BC5-10715C45B521}"/>
              </a:ext>
            </a:extLst>
          </p:cNvPr>
          <p:cNvSpPr/>
          <p:nvPr/>
        </p:nvSpPr>
        <p:spPr>
          <a:xfrm>
            <a:off x="1855695" y="1290597"/>
            <a:ext cx="979714" cy="979714"/>
          </a:xfrm>
          <a:prstGeom prst="cube">
            <a:avLst/>
          </a:prstGeom>
          <a:solidFill>
            <a:srgbClr val="C6F5EF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8" name="Cube 27">
            <a:extLst>
              <a:ext uri="{FF2B5EF4-FFF2-40B4-BE49-F238E27FC236}">
                <a16:creationId xmlns:a16="http://schemas.microsoft.com/office/drawing/2014/main" id="{A14A9A3B-FABD-411B-B95C-90EB7658F058}"/>
              </a:ext>
            </a:extLst>
          </p:cNvPr>
          <p:cNvSpPr/>
          <p:nvPr/>
        </p:nvSpPr>
        <p:spPr>
          <a:xfrm>
            <a:off x="2574152" y="1290597"/>
            <a:ext cx="979714" cy="979714"/>
          </a:xfrm>
          <a:prstGeom prst="cube">
            <a:avLst/>
          </a:prstGeom>
          <a:solidFill>
            <a:srgbClr val="C6F5EF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9" name="Cube 28">
            <a:extLst>
              <a:ext uri="{FF2B5EF4-FFF2-40B4-BE49-F238E27FC236}">
                <a16:creationId xmlns:a16="http://schemas.microsoft.com/office/drawing/2014/main" id="{B2ADB2C2-7980-4E87-8E60-2C6951B83C56}"/>
              </a:ext>
            </a:extLst>
          </p:cNvPr>
          <p:cNvSpPr/>
          <p:nvPr/>
        </p:nvSpPr>
        <p:spPr>
          <a:xfrm>
            <a:off x="3303497" y="1292399"/>
            <a:ext cx="979714" cy="979714"/>
          </a:xfrm>
          <a:prstGeom prst="cube">
            <a:avLst/>
          </a:prstGeom>
          <a:solidFill>
            <a:srgbClr val="C6F5EF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30" name="Cube 29">
            <a:extLst>
              <a:ext uri="{FF2B5EF4-FFF2-40B4-BE49-F238E27FC236}">
                <a16:creationId xmlns:a16="http://schemas.microsoft.com/office/drawing/2014/main" id="{34DAAF5E-CCB9-4F9B-AC76-F4B7884F41CD}"/>
              </a:ext>
            </a:extLst>
          </p:cNvPr>
          <p:cNvSpPr/>
          <p:nvPr/>
        </p:nvSpPr>
        <p:spPr>
          <a:xfrm>
            <a:off x="1855695" y="548566"/>
            <a:ext cx="979714" cy="979714"/>
          </a:xfrm>
          <a:prstGeom prst="cube">
            <a:avLst/>
          </a:prstGeom>
          <a:solidFill>
            <a:srgbClr val="C6F5EF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31" name="Cube 30">
            <a:extLst>
              <a:ext uri="{FF2B5EF4-FFF2-40B4-BE49-F238E27FC236}">
                <a16:creationId xmlns:a16="http://schemas.microsoft.com/office/drawing/2014/main" id="{7F4CFBD2-AF58-498F-AF86-E7A07090719E}"/>
              </a:ext>
            </a:extLst>
          </p:cNvPr>
          <p:cNvSpPr/>
          <p:nvPr/>
        </p:nvSpPr>
        <p:spPr>
          <a:xfrm>
            <a:off x="2574152" y="548566"/>
            <a:ext cx="979714" cy="979714"/>
          </a:xfrm>
          <a:prstGeom prst="cube">
            <a:avLst/>
          </a:prstGeom>
          <a:solidFill>
            <a:srgbClr val="C6F5EF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32" name="Cube 31">
            <a:extLst>
              <a:ext uri="{FF2B5EF4-FFF2-40B4-BE49-F238E27FC236}">
                <a16:creationId xmlns:a16="http://schemas.microsoft.com/office/drawing/2014/main" id="{717975BC-75EC-46AD-ADEB-69C85828A338}"/>
              </a:ext>
            </a:extLst>
          </p:cNvPr>
          <p:cNvSpPr/>
          <p:nvPr/>
        </p:nvSpPr>
        <p:spPr>
          <a:xfrm>
            <a:off x="3303497" y="550368"/>
            <a:ext cx="979714" cy="979714"/>
          </a:xfrm>
          <a:prstGeom prst="cube">
            <a:avLst/>
          </a:prstGeom>
          <a:solidFill>
            <a:srgbClr val="C6F5EF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42" name="Cube 41">
            <a:extLst>
              <a:ext uri="{FF2B5EF4-FFF2-40B4-BE49-F238E27FC236}">
                <a16:creationId xmlns:a16="http://schemas.microsoft.com/office/drawing/2014/main" id="{135CA4C1-F33A-42B7-B07F-00B2207A6C1C}"/>
              </a:ext>
            </a:extLst>
          </p:cNvPr>
          <p:cNvSpPr/>
          <p:nvPr/>
        </p:nvSpPr>
        <p:spPr>
          <a:xfrm>
            <a:off x="4522699" y="2030826"/>
            <a:ext cx="979714" cy="979714"/>
          </a:xfrm>
          <a:prstGeom prst="cube">
            <a:avLst/>
          </a:prstGeom>
          <a:solidFill>
            <a:srgbClr val="C6F5EF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43" name="Cube 42">
            <a:extLst>
              <a:ext uri="{FF2B5EF4-FFF2-40B4-BE49-F238E27FC236}">
                <a16:creationId xmlns:a16="http://schemas.microsoft.com/office/drawing/2014/main" id="{DBA7F52E-03B8-4091-8D9D-B957E628089D}"/>
              </a:ext>
            </a:extLst>
          </p:cNvPr>
          <p:cNvSpPr/>
          <p:nvPr/>
        </p:nvSpPr>
        <p:spPr>
          <a:xfrm>
            <a:off x="5252044" y="2032628"/>
            <a:ext cx="979714" cy="979714"/>
          </a:xfrm>
          <a:prstGeom prst="cube">
            <a:avLst/>
          </a:prstGeom>
          <a:solidFill>
            <a:srgbClr val="C6F5EF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44" name="Cube 43">
            <a:extLst>
              <a:ext uri="{FF2B5EF4-FFF2-40B4-BE49-F238E27FC236}">
                <a16:creationId xmlns:a16="http://schemas.microsoft.com/office/drawing/2014/main" id="{D3DA217F-3973-4E2A-A853-30EFB643D8DD}"/>
              </a:ext>
            </a:extLst>
          </p:cNvPr>
          <p:cNvSpPr/>
          <p:nvPr/>
        </p:nvSpPr>
        <p:spPr>
          <a:xfrm>
            <a:off x="4522699" y="1290597"/>
            <a:ext cx="979714" cy="979714"/>
          </a:xfrm>
          <a:prstGeom prst="cube">
            <a:avLst/>
          </a:prstGeom>
          <a:solidFill>
            <a:srgbClr val="C6F5EF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49" name="Cube 48">
            <a:extLst>
              <a:ext uri="{FF2B5EF4-FFF2-40B4-BE49-F238E27FC236}">
                <a16:creationId xmlns:a16="http://schemas.microsoft.com/office/drawing/2014/main" id="{B45DCF42-3D82-4BA7-AE71-D2954ED04EEE}"/>
              </a:ext>
            </a:extLst>
          </p:cNvPr>
          <p:cNvSpPr/>
          <p:nvPr/>
        </p:nvSpPr>
        <p:spPr>
          <a:xfrm>
            <a:off x="5252044" y="1292399"/>
            <a:ext cx="979714" cy="979714"/>
          </a:xfrm>
          <a:prstGeom prst="cube">
            <a:avLst/>
          </a:prstGeom>
          <a:solidFill>
            <a:srgbClr val="C6F5EF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50" name="Cube 49">
            <a:extLst>
              <a:ext uri="{FF2B5EF4-FFF2-40B4-BE49-F238E27FC236}">
                <a16:creationId xmlns:a16="http://schemas.microsoft.com/office/drawing/2014/main" id="{B11F8322-D5BA-4C41-B87D-B3BEB5DF7B9F}"/>
              </a:ext>
            </a:extLst>
          </p:cNvPr>
          <p:cNvSpPr/>
          <p:nvPr/>
        </p:nvSpPr>
        <p:spPr>
          <a:xfrm>
            <a:off x="6471246" y="2030826"/>
            <a:ext cx="979714" cy="979714"/>
          </a:xfrm>
          <a:prstGeom prst="cube">
            <a:avLst/>
          </a:prstGeom>
          <a:solidFill>
            <a:srgbClr val="C6F5EF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51" name="Google Shape;101;p15">
            <a:extLst>
              <a:ext uri="{FF2B5EF4-FFF2-40B4-BE49-F238E27FC236}">
                <a16:creationId xmlns:a16="http://schemas.microsoft.com/office/drawing/2014/main" id="{516BF57F-2F2F-405A-8F53-CF57E8FBFE2A}"/>
              </a:ext>
            </a:extLst>
          </p:cNvPr>
          <p:cNvSpPr txBox="1">
            <a:spLocks/>
          </p:cNvSpPr>
          <p:nvPr/>
        </p:nvSpPr>
        <p:spPr>
          <a:xfrm>
            <a:off x="4730905" y="3125848"/>
            <a:ext cx="1244072" cy="5351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Lato"/>
              <a:buChar char="●"/>
              <a:defRPr sz="13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marR="0" lvl="6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marR="0" lvl="7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marR="0" lvl="8" indent="-29845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indent="0">
              <a:buFont typeface="Lato"/>
              <a:buNone/>
            </a:pPr>
            <a:r>
              <a:rPr lang="en-GB" sz="2000" dirty="0"/>
              <a:t>object </a:t>
            </a:r>
            <a:r>
              <a:rPr lang="en-GB" sz="2000" i="1" dirty="0"/>
              <a:t>B</a:t>
            </a:r>
            <a:endParaRPr lang="en-GB" sz="2000" dirty="0"/>
          </a:p>
        </p:txBody>
      </p:sp>
      <p:sp>
        <p:nvSpPr>
          <p:cNvPr id="52" name="Google Shape;101;p15">
            <a:extLst>
              <a:ext uri="{FF2B5EF4-FFF2-40B4-BE49-F238E27FC236}">
                <a16:creationId xmlns:a16="http://schemas.microsoft.com/office/drawing/2014/main" id="{7BBA2A7D-F244-46C6-8626-162F5E9850EC}"/>
              </a:ext>
            </a:extLst>
          </p:cNvPr>
          <p:cNvSpPr txBox="1">
            <a:spLocks/>
          </p:cNvSpPr>
          <p:nvPr/>
        </p:nvSpPr>
        <p:spPr>
          <a:xfrm>
            <a:off x="6412798" y="3125848"/>
            <a:ext cx="1244072" cy="5351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Lato"/>
              <a:buChar char="●"/>
              <a:defRPr sz="13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marR="0" lvl="6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marR="0" lvl="7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marR="0" lvl="8" indent="-29845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indent="0">
              <a:buFont typeface="Lato"/>
              <a:buNone/>
            </a:pPr>
            <a:r>
              <a:rPr lang="en-GB" sz="2000" dirty="0"/>
              <a:t>object </a:t>
            </a:r>
            <a:r>
              <a:rPr lang="en-GB" sz="2000" i="1" dirty="0"/>
              <a:t>C</a:t>
            </a:r>
            <a:endParaRPr lang="en-GB" sz="20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417A771-228E-4E81-84BB-A93ECA5B8A89}"/>
              </a:ext>
            </a:extLst>
          </p:cNvPr>
          <p:cNvSpPr/>
          <p:nvPr/>
        </p:nvSpPr>
        <p:spPr>
          <a:xfrm>
            <a:off x="1875471" y="2296455"/>
            <a:ext cx="679280" cy="679280"/>
          </a:xfrm>
          <a:prstGeom prst="rect">
            <a:avLst/>
          </a:prstGeom>
          <a:noFill/>
          <a:ln w="762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8F8BE593-8F3E-48CB-B774-93AA5CC79631}"/>
              </a:ext>
            </a:extLst>
          </p:cNvPr>
          <p:cNvSpPr/>
          <p:nvPr/>
        </p:nvSpPr>
        <p:spPr>
          <a:xfrm>
            <a:off x="4555594" y="2296455"/>
            <a:ext cx="679280" cy="679280"/>
          </a:xfrm>
          <a:prstGeom prst="rect">
            <a:avLst/>
          </a:prstGeom>
          <a:noFill/>
          <a:ln w="762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99" name="Rectangle 98">
            <a:extLst>
              <a:ext uri="{FF2B5EF4-FFF2-40B4-BE49-F238E27FC236}">
                <a16:creationId xmlns:a16="http://schemas.microsoft.com/office/drawing/2014/main" id="{AE98D087-C549-4B46-BE68-91A327D1868A}"/>
              </a:ext>
            </a:extLst>
          </p:cNvPr>
          <p:cNvSpPr/>
          <p:nvPr/>
        </p:nvSpPr>
        <p:spPr>
          <a:xfrm>
            <a:off x="6521311" y="2303072"/>
            <a:ext cx="679280" cy="679280"/>
          </a:xfrm>
          <a:prstGeom prst="rect">
            <a:avLst/>
          </a:prstGeom>
          <a:noFill/>
          <a:ln w="762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cxnSp>
        <p:nvCxnSpPr>
          <p:cNvPr id="100" name="Straight Connector 99">
            <a:extLst>
              <a:ext uri="{FF2B5EF4-FFF2-40B4-BE49-F238E27FC236}">
                <a16:creationId xmlns:a16="http://schemas.microsoft.com/office/drawing/2014/main" id="{D7E1DE7C-5268-4E98-94C7-50D3E525E8C3}"/>
              </a:ext>
            </a:extLst>
          </p:cNvPr>
          <p:cNvCxnSpPr>
            <a:cxnSpLocks/>
          </p:cNvCxnSpPr>
          <p:nvPr/>
        </p:nvCxnSpPr>
        <p:spPr>
          <a:xfrm flipH="1">
            <a:off x="1915478" y="3361825"/>
            <a:ext cx="2317407" cy="0"/>
          </a:xfrm>
          <a:prstGeom prst="line">
            <a:avLst/>
          </a:prstGeom>
          <a:ln w="76200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C56CDC5C-0DC1-47D8-AC0C-65EC40A37E39}"/>
              </a:ext>
            </a:extLst>
          </p:cNvPr>
          <p:cNvCxnSpPr>
            <a:cxnSpLocks/>
          </p:cNvCxnSpPr>
          <p:nvPr/>
        </p:nvCxnSpPr>
        <p:spPr>
          <a:xfrm flipH="1">
            <a:off x="4451089" y="3363785"/>
            <a:ext cx="1701430" cy="0"/>
          </a:xfrm>
          <a:prstGeom prst="line">
            <a:avLst/>
          </a:prstGeom>
          <a:ln w="76200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144F6BE3-7929-4CBB-9060-E7EDDC01D06B}"/>
              </a:ext>
            </a:extLst>
          </p:cNvPr>
          <p:cNvCxnSpPr>
            <a:cxnSpLocks/>
          </p:cNvCxnSpPr>
          <p:nvPr/>
        </p:nvCxnSpPr>
        <p:spPr>
          <a:xfrm flipH="1">
            <a:off x="6398510" y="3361825"/>
            <a:ext cx="1140748" cy="0"/>
          </a:xfrm>
          <a:prstGeom prst="line">
            <a:avLst/>
          </a:prstGeom>
          <a:ln w="76200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Google Shape;101;p15">
            <a:extLst>
              <a:ext uri="{FF2B5EF4-FFF2-40B4-BE49-F238E27FC236}">
                <a16:creationId xmlns:a16="http://schemas.microsoft.com/office/drawing/2014/main" id="{2C817E02-EA41-4615-BA33-152D3AA58AA8}"/>
              </a:ext>
            </a:extLst>
          </p:cNvPr>
          <p:cNvSpPr txBox="1">
            <a:spLocks/>
          </p:cNvSpPr>
          <p:nvPr/>
        </p:nvSpPr>
        <p:spPr>
          <a:xfrm>
            <a:off x="2742755" y="3461672"/>
            <a:ext cx="1035312" cy="5351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Lato"/>
              <a:buChar char="●"/>
              <a:defRPr sz="13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marR="0" lvl="6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marR="0" lvl="7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marR="0" lvl="8" indent="-29845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indent="0">
              <a:buFont typeface="Lato"/>
              <a:buNone/>
            </a:pPr>
            <a:r>
              <a:rPr lang="en-GB" sz="5400" dirty="0">
                <a:solidFill>
                  <a:srgbClr val="FF0000"/>
                </a:solidFill>
              </a:rPr>
              <a:t>9</a:t>
            </a:r>
          </a:p>
        </p:txBody>
      </p:sp>
      <p:sp>
        <p:nvSpPr>
          <p:cNvPr id="104" name="Google Shape;101;p15">
            <a:extLst>
              <a:ext uri="{FF2B5EF4-FFF2-40B4-BE49-F238E27FC236}">
                <a16:creationId xmlns:a16="http://schemas.microsoft.com/office/drawing/2014/main" id="{BA525152-F5FE-4B6C-A0E0-46D71B232A82}"/>
              </a:ext>
            </a:extLst>
          </p:cNvPr>
          <p:cNvSpPr txBox="1">
            <a:spLocks/>
          </p:cNvSpPr>
          <p:nvPr/>
        </p:nvSpPr>
        <p:spPr>
          <a:xfrm>
            <a:off x="5014804" y="3461276"/>
            <a:ext cx="1035312" cy="5351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Lato"/>
              <a:buChar char="●"/>
              <a:defRPr sz="13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marR="0" lvl="6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marR="0" lvl="7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marR="0" lvl="8" indent="-29845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indent="0">
              <a:buFont typeface="Lato"/>
              <a:buNone/>
            </a:pPr>
            <a:r>
              <a:rPr lang="en-GB" sz="5400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05" name="Google Shape;101;p15">
            <a:extLst>
              <a:ext uri="{FF2B5EF4-FFF2-40B4-BE49-F238E27FC236}">
                <a16:creationId xmlns:a16="http://schemas.microsoft.com/office/drawing/2014/main" id="{979B6DB0-D3C3-4305-B570-F76DE40EAFD2}"/>
              </a:ext>
            </a:extLst>
          </p:cNvPr>
          <p:cNvSpPr txBox="1">
            <a:spLocks/>
          </p:cNvSpPr>
          <p:nvPr/>
        </p:nvSpPr>
        <p:spPr>
          <a:xfrm>
            <a:off x="6599174" y="3402659"/>
            <a:ext cx="1035312" cy="5351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Lato"/>
              <a:buChar char="●"/>
              <a:defRPr sz="13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marR="0" lvl="6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marR="0" lvl="7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marR="0" lvl="8" indent="-29845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indent="0">
              <a:buFont typeface="Lato"/>
              <a:buNone/>
            </a:pPr>
            <a:r>
              <a:rPr lang="en-GB" sz="5400" dirty="0">
                <a:solidFill>
                  <a:srgbClr val="FF0000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91080938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9" name="Group 158">
            <a:extLst>
              <a:ext uri="{FF2B5EF4-FFF2-40B4-BE49-F238E27FC236}">
                <a16:creationId xmlns:a16="http://schemas.microsoft.com/office/drawing/2014/main" id="{BDDDF975-9C60-44E0-B0AD-5BB79907C9EF}"/>
              </a:ext>
            </a:extLst>
          </p:cNvPr>
          <p:cNvGrpSpPr/>
          <p:nvPr/>
        </p:nvGrpSpPr>
        <p:grpSpPr>
          <a:xfrm>
            <a:off x="6690068" y="2241877"/>
            <a:ext cx="542070" cy="539570"/>
            <a:chOff x="1974428" y="2405375"/>
            <a:chExt cx="542070" cy="539570"/>
          </a:xfrm>
        </p:grpSpPr>
        <p:sp>
          <p:nvSpPr>
            <p:cNvPr id="160" name="Oval 159">
              <a:extLst>
                <a:ext uri="{FF2B5EF4-FFF2-40B4-BE49-F238E27FC236}">
                  <a16:creationId xmlns:a16="http://schemas.microsoft.com/office/drawing/2014/main" id="{C734EEA8-2D1A-4708-A121-9CED5A172829}"/>
                </a:ext>
              </a:extLst>
            </p:cNvPr>
            <p:cNvSpPr/>
            <p:nvPr/>
          </p:nvSpPr>
          <p:spPr>
            <a:xfrm>
              <a:off x="1994174" y="2405375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62" name="Oval 161">
              <a:extLst>
                <a:ext uri="{FF2B5EF4-FFF2-40B4-BE49-F238E27FC236}">
                  <a16:creationId xmlns:a16="http://schemas.microsoft.com/office/drawing/2014/main" id="{741D461C-7842-44F8-B6BA-1758B61CD1D5}"/>
                </a:ext>
              </a:extLst>
            </p:cNvPr>
            <p:cNvSpPr/>
            <p:nvPr/>
          </p:nvSpPr>
          <p:spPr>
            <a:xfrm>
              <a:off x="1974428" y="2815536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63" name="Oval 162">
              <a:extLst>
                <a:ext uri="{FF2B5EF4-FFF2-40B4-BE49-F238E27FC236}">
                  <a16:creationId xmlns:a16="http://schemas.microsoft.com/office/drawing/2014/main" id="{F157A588-9195-4B16-A6BF-A027F66809C6}"/>
                </a:ext>
              </a:extLst>
            </p:cNvPr>
            <p:cNvSpPr/>
            <p:nvPr/>
          </p:nvSpPr>
          <p:spPr>
            <a:xfrm>
              <a:off x="2401190" y="2829637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B812BA31-EEC8-4221-A38E-3DD19CD80EFF}"/>
              </a:ext>
            </a:extLst>
          </p:cNvPr>
          <p:cNvGrpSpPr/>
          <p:nvPr/>
        </p:nvGrpSpPr>
        <p:grpSpPr>
          <a:xfrm>
            <a:off x="1974428" y="2164881"/>
            <a:ext cx="542070" cy="780064"/>
            <a:chOff x="1974428" y="2164881"/>
            <a:chExt cx="542070" cy="780064"/>
          </a:xfrm>
        </p:grpSpPr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FB27BBA2-0C98-4382-AB4B-44F4AFD08D06}"/>
                </a:ext>
              </a:extLst>
            </p:cNvPr>
            <p:cNvSpPr/>
            <p:nvPr/>
          </p:nvSpPr>
          <p:spPr>
            <a:xfrm>
              <a:off x="1994174" y="2405375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030BCC11-B701-4B50-9AF4-4EBFAC1C20FF}"/>
                </a:ext>
              </a:extLst>
            </p:cNvPr>
            <p:cNvSpPr/>
            <p:nvPr/>
          </p:nvSpPr>
          <p:spPr>
            <a:xfrm>
              <a:off x="1974428" y="2815536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9C27FB69-EC7C-4E69-B8BD-856B2C36DC41}"/>
                </a:ext>
              </a:extLst>
            </p:cNvPr>
            <p:cNvSpPr/>
            <p:nvPr/>
          </p:nvSpPr>
          <p:spPr>
            <a:xfrm>
              <a:off x="2401190" y="2829637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950FA05B-2EA0-4E23-9EA9-AC4194C4E128}"/>
                </a:ext>
              </a:extLst>
            </p:cNvPr>
            <p:cNvSpPr/>
            <p:nvPr/>
          </p:nvSpPr>
          <p:spPr>
            <a:xfrm>
              <a:off x="2274290" y="2164881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4A4ED3A7-1AA6-4154-9465-F12938FD6607}"/>
              </a:ext>
            </a:extLst>
          </p:cNvPr>
          <p:cNvGrpSpPr/>
          <p:nvPr/>
        </p:nvGrpSpPr>
        <p:grpSpPr>
          <a:xfrm>
            <a:off x="4662837" y="2144217"/>
            <a:ext cx="542070" cy="780064"/>
            <a:chOff x="1974428" y="2164881"/>
            <a:chExt cx="542070" cy="780064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65A9766C-10D2-4FC3-8743-28B1BF16561C}"/>
                </a:ext>
              </a:extLst>
            </p:cNvPr>
            <p:cNvSpPr/>
            <p:nvPr/>
          </p:nvSpPr>
          <p:spPr>
            <a:xfrm>
              <a:off x="1994174" y="2405375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418BB7D4-A576-4FDA-9A9F-28C9841C1F82}"/>
                </a:ext>
              </a:extLst>
            </p:cNvPr>
            <p:cNvSpPr/>
            <p:nvPr/>
          </p:nvSpPr>
          <p:spPr>
            <a:xfrm>
              <a:off x="2311668" y="2525117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4D377F37-9C29-414A-8FB9-5F1E748FC44A}"/>
                </a:ext>
              </a:extLst>
            </p:cNvPr>
            <p:cNvSpPr/>
            <p:nvPr/>
          </p:nvSpPr>
          <p:spPr>
            <a:xfrm>
              <a:off x="1974428" y="2815536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92F4809E-EB01-4E8C-BEF9-108AC0A3FFA5}"/>
                </a:ext>
              </a:extLst>
            </p:cNvPr>
            <p:cNvSpPr/>
            <p:nvPr/>
          </p:nvSpPr>
          <p:spPr>
            <a:xfrm>
              <a:off x="2401190" y="2829637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A9C8BC1A-169C-4BF9-A1E9-BD81D59D7145}"/>
                </a:ext>
              </a:extLst>
            </p:cNvPr>
            <p:cNvSpPr/>
            <p:nvPr/>
          </p:nvSpPr>
          <p:spPr>
            <a:xfrm>
              <a:off x="2274290" y="2164881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</p:grpSp>
      <p:sp>
        <p:nvSpPr>
          <p:cNvPr id="45" name="Google Shape;101;p15">
            <a:extLst>
              <a:ext uri="{FF2B5EF4-FFF2-40B4-BE49-F238E27FC236}">
                <a16:creationId xmlns:a16="http://schemas.microsoft.com/office/drawing/2014/main" id="{3C9ACFE4-C43E-469C-8AC4-3583341EE5B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2426976" y="3125848"/>
            <a:ext cx="1244072" cy="53511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dirty="0"/>
              <a:t>object </a:t>
            </a:r>
            <a:r>
              <a:rPr lang="en-GB" sz="2000" i="1" dirty="0"/>
              <a:t>A</a:t>
            </a:r>
            <a:endParaRPr sz="2000" dirty="0"/>
          </a:p>
        </p:txBody>
      </p:sp>
      <p:sp>
        <p:nvSpPr>
          <p:cNvPr id="2" name="Cube 1">
            <a:extLst>
              <a:ext uri="{FF2B5EF4-FFF2-40B4-BE49-F238E27FC236}">
                <a16:creationId xmlns:a16="http://schemas.microsoft.com/office/drawing/2014/main" id="{51E30F58-D746-441C-82E7-D0EC5D96F7AA}"/>
              </a:ext>
            </a:extLst>
          </p:cNvPr>
          <p:cNvSpPr/>
          <p:nvPr/>
        </p:nvSpPr>
        <p:spPr>
          <a:xfrm>
            <a:off x="1855695" y="2030826"/>
            <a:ext cx="979714" cy="979714"/>
          </a:xfrm>
          <a:prstGeom prst="cube">
            <a:avLst/>
          </a:prstGeom>
          <a:solidFill>
            <a:srgbClr val="C6F5EF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42" name="Cube 41">
            <a:extLst>
              <a:ext uri="{FF2B5EF4-FFF2-40B4-BE49-F238E27FC236}">
                <a16:creationId xmlns:a16="http://schemas.microsoft.com/office/drawing/2014/main" id="{135CA4C1-F33A-42B7-B07F-00B2207A6C1C}"/>
              </a:ext>
            </a:extLst>
          </p:cNvPr>
          <p:cNvSpPr/>
          <p:nvPr/>
        </p:nvSpPr>
        <p:spPr>
          <a:xfrm>
            <a:off x="4522699" y="2030826"/>
            <a:ext cx="979714" cy="979714"/>
          </a:xfrm>
          <a:prstGeom prst="cube">
            <a:avLst/>
          </a:prstGeom>
          <a:solidFill>
            <a:srgbClr val="C6F5EF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50" name="Cube 49">
            <a:extLst>
              <a:ext uri="{FF2B5EF4-FFF2-40B4-BE49-F238E27FC236}">
                <a16:creationId xmlns:a16="http://schemas.microsoft.com/office/drawing/2014/main" id="{B11F8322-D5BA-4C41-B87D-B3BEB5DF7B9F}"/>
              </a:ext>
            </a:extLst>
          </p:cNvPr>
          <p:cNvSpPr/>
          <p:nvPr/>
        </p:nvSpPr>
        <p:spPr>
          <a:xfrm>
            <a:off x="6471246" y="2030826"/>
            <a:ext cx="979714" cy="979714"/>
          </a:xfrm>
          <a:prstGeom prst="cube">
            <a:avLst/>
          </a:prstGeom>
          <a:solidFill>
            <a:srgbClr val="C6F5EF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51" name="Google Shape;101;p15">
            <a:extLst>
              <a:ext uri="{FF2B5EF4-FFF2-40B4-BE49-F238E27FC236}">
                <a16:creationId xmlns:a16="http://schemas.microsoft.com/office/drawing/2014/main" id="{516BF57F-2F2F-405A-8F53-CF57E8FBFE2A}"/>
              </a:ext>
            </a:extLst>
          </p:cNvPr>
          <p:cNvSpPr txBox="1">
            <a:spLocks/>
          </p:cNvSpPr>
          <p:nvPr/>
        </p:nvSpPr>
        <p:spPr>
          <a:xfrm>
            <a:off x="4730905" y="3125848"/>
            <a:ext cx="1244072" cy="5351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Lato"/>
              <a:buChar char="●"/>
              <a:defRPr sz="13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marR="0" lvl="6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marR="0" lvl="7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marR="0" lvl="8" indent="-29845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indent="0">
              <a:buFont typeface="Lato"/>
              <a:buNone/>
            </a:pPr>
            <a:r>
              <a:rPr lang="en-GB" sz="2000" dirty="0"/>
              <a:t>object </a:t>
            </a:r>
            <a:r>
              <a:rPr lang="en-GB" sz="2000" i="1" dirty="0"/>
              <a:t>B</a:t>
            </a:r>
            <a:endParaRPr lang="en-GB" sz="2000" dirty="0"/>
          </a:p>
        </p:txBody>
      </p:sp>
      <p:sp>
        <p:nvSpPr>
          <p:cNvPr id="52" name="Google Shape;101;p15">
            <a:extLst>
              <a:ext uri="{FF2B5EF4-FFF2-40B4-BE49-F238E27FC236}">
                <a16:creationId xmlns:a16="http://schemas.microsoft.com/office/drawing/2014/main" id="{7BBA2A7D-F244-46C6-8626-162F5E9850EC}"/>
              </a:ext>
            </a:extLst>
          </p:cNvPr>
          <p:cNvSpPr txBox="1">
            <a:spLocks/>
          </p:cNvSpPr>
          <p:nvPr/>
        </p:nvSpPr>
        <p:spPr>
          <a:xfrm>
            <a:off x="6412798" y="3125848"/>
            <a:ext cx="1244072" cy="5351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Lato"/>
              <a:buChar char="●"/>
              <a:defRPr sz="13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marR="0" lvl="6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marR="0" lvl="7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marR="0" lvl="8" indent="-29845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indent="0">
              <a:buFont typeface="Lato"/>
              <a:buNone/>
            </a:pPr>
            <a:r>
              <a:rPr lang="en-GB" sz="2000" dirty="0"/>
              <a:t>object </a:t>
            </a:r>
            <a:r>
              <a:rPr lang="en-GB" sz="2000" i="1" dirty="0"/>
              <a:t>C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383298189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9" name="Group 158">
            <a:extLst>
              <a:ext uri="{FF2B5EF4-FFF2-40B4-BE49-F238E27FC236}">
                <a16:creationId xmlns:a16="http://schemas.microsoft.com/office/drawing/2014/main" id="{BDDDF975-9C60-44E0-B0AD-5BB79907C9EF}"/>
              </a:ext>
            </a:extLst>
          </p:cNvPr>
          <p:cNvGrpSpPr/>
          <p:nvPr/>
        </p:nvGrpSpPr>
        <p:grpSpPr>
          <a:xfrm>
            <a:off x="6690068" y="2241877"/>
            <a:ext cx="542070" cy="539570"/>
            <a:chOff x="1974428" y="2405375"/>
            <a:chExt cx="542070" cy="539570"/>
          </a:xfrm>
        </p:grpSpPr>
        <p:sp>
          <p:nvSpPr>
            <p:cNvPr id="160" name="Oval 159">
              <a:extLst>
                <a:ext uri="{FF2B5EF4-FFF2-40B4-BE49-F238E27FC236}">
                  <a16:creationId xmlns:a16="http://schemas.microsoft.com/office/drawing/2014/main" id="{C734EEA8-2D1A-4708-A121-9CED5A172829}"/>
                </a:ext>
              </a:extLst>
            </p:cNvPr>
            <p:cNvSpPr/>
            <p:nvPr/>
          </p:nvSpPr>
          <p:spPr>
            <a:xfrm>
              <a:off x="1994174" y="2405375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62" name="Oval 161">
              <a:extLst>
                <a:ext uri="{FF2B5EF4-FFF2-40B4-BE49-F238E27FC236}">
                  <a16:creationId xmlns:a16="http://schemas.microsoft.com/office/drawing/2014/main" id="{741D461C-7842-44F8-B6BA-1758B61CD1D5}"/>
                </a:ext>
              </a:extLst>
            </p:cNvPr>
            <p:cNvSpPr/>
            <p:nvPr/>
          </p:nvSpPr>
          <p:spPr>
            <a:xfrm>
              <a:off x="1974428" y="2815536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63" name="Oval 162">
              <a:extLst>
                <a:ext uri="{FF2B5EF4-FFF2-40B4-BE49-F238E27FC236}">
                  <a16:creationId xmlns:a16="http://schemas.microsoft.com/office/drawing/2014/main" id="{F157A588-9195-4B16-A6BF-A027F66809C6}"/>
                </a:ext>
              </a:extLst>
            </p:cNvPr>
            <p:cNvSpPr/>
            <p:nvPr/>
          </p:nvSpPr>
          <p:spPr>
            <a:xfrm>
              <a:off x="2401190" y="2829637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B812BA31-EEC8-4221-A38E-3DD19CD80EFF}"/>
              </a:ext>
            </a:extLst>
          </p:cNvPr>
          <p:cNvGrpSpPr/>
          <p:nvPr/>
        </p:nvGrpSpPr>
        <p:grpSpPr>
          <a:xfrm>
            <a:off x="1974428" y="2164881"/>
            <a:ext cx="542070" cy="780064"/>
            <a:chOff x="1974428" y="2164881"/>
            <a:chExt cx="542070" cy="780064"/>
          </a:xfrm>
        </p:grpSpPr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FB27BBA2-0C98-4382-AB4B-44F4AFD08D06}"/>
                </a:ext>
              </a:extLst>
            </p:cNvPr>
            <p:cNvSpPr/>
            <p:nvPr/>
          </p:nvSpPr>
          <p:spPr>
            <a:xfrm>
              <a:off x="1994174" y="2405375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030BCC11-B701-4B50-9AF4-4EBFAC1C20FF}"/>
                </a:ext>
              </a:extLst>
            </p:cNvPr>
            <p:cNvSpPr/>
            <p:nvPr/>
          </p:nvSpPr>
          <p:spPr>
            <a:xfrm>
              <a:off x="1974428" y="2815536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9C27FB69-EC7C-4E69-B8BD-856B2C36DC41}"/>
                </a:ext>
              </a:extLst>
            </p:cNvPr>
            <p:cNvSpPr/>
            <p:nvPr/>
          </p:nvSpPr>
          <p:spPr>
            <a:xfrm>
              <a:off x="2401190" y="2829637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950FA05B-2EA0-4E23-9EA9-AC4194C4E128}"/>
                </a:ext>
              </a:extLst>
            </p:cNvPr>
            <p:cNvSpPr/>
            <p:nvPr/>
          </p:nvSpPr>
          <p:spPr>
            <a:xfrm>
              <a:off x="2274290" y="2164881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4A4ED3A7-1AA6-4154-9465-F12938FD6607}"/>
              </a:ext>
            </a:extLst>
          </p:cNvPr>
          <p:cNvGrpSpPr/>
          <p:nvPr/>
        </p:nvGrpSpPr>
        <p:grpSpPr>
          <a:xfrm>
            <a:off x="4662837" y="2144217"/>
            <a:ext cx="542070" cy="780064"/>
            <a:chOff x="1974428" y="2164881"/>
            <a:chExt cx="542070" cy="780064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65A9766C-10D2-4FC3-8743-28B1BF16561C}"/>
                </a:ext>
              </a:extLst>
            </p:cNvPr>
            <p:cNvSpPr/>
            <p:nvPr/>
          </p:nvSpPr>
          <p:spPr>
            <a:xfrm>
              <a:off x="1994174" y="2405375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418BB7D4-A576-4FDA-9A9F-28C9841C1F82}"/>
                </a:ext>
              </a:extLst>
            </p:cNvPr>
            <p:cNvSpPr/>
            <p:nvPr/>
          </p:nvSpPr>
          <p:spPr>
            <a:xfrm>
              <a:off x="2311668" y="2525117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4D377F37-9C29-414A-8FB9-5F1E748FC44A}"/>
                </a:ext>
              </a:extLst>
            </p:cNvPr>
            <p:cNvSpPr/>
            <p:nvPr/>
          </p:nvSpPr>
          <p:spPr>
            <a:xfrm>
              <a:off x="1974428" y="2815536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92F4809E-EB01-4E8C-BEF9-108AC0A3FFA5}"/>
                </a:ext>
              </a:extLst>
            </p:cNvPr>
            <p:cNvSpPr/>
            <p:nvPr/>
          </p:nvSpPr>
          <p:spPr>
            <a:xfrm>
              <a:off x="2401190" y="2829637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A9C8BC1A-169C-4BF9-A1E9-BD81D59D7145}"/>
                </a:ext>
              </a:extLst>
            </p:cNvPr>
            <p:cNvSpPr/>
            <p:nvPr/>
          </p:nvSpPr>
          <p:spPr>
            <a:xfrm>
              <a:off x="2274290" y="2164881"/>
              <a:ext cx="115308" cy="11530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</p:grpSp>
      <p:sp>
        <p:nvSpPr>
          <p:cNvPr id="45" name="Google Shape;101;p15">
            <a:extLst>
              <a:ext uri="{FF2B5EF4-FFF2-40B4-BE49-F238E27FC236}">
                <a16:creationId xmlns:a16="http://schemas.microsoft.com/office/drawing/2014/main" id="{3C9ACFE4-C43E-469C-8AC4-3583341EE5B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2426976" y="3125848"/>
            <a:ext cx="1244072" cy="53511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dirty="0"/>
              <a:t>object </a:t>
            </a:r>
            <a:r>
              <a:rPr lang="en-GB" sz="2000" i="1" dirty="0"/>
              <a:t>A</a:t>
            </a:r>
            <a:endParaRPr sz="2000" dirty="0"/>
          </a:p>
        </p:txBody>
      </p:sp>
      <p:sp>
        <p:nvSpPr>
          <p:cNvPr id="2" name="Cube 1">
            <a:extLst>
              <a:ext uri="{FF2B5EF4-FFF2-40B4-BE49-F238E27FC236}">
                <a16:creationId xmlns:a16="http://schemas.microsoft.com/office/drawing/2014/main" id="{51E30F58-D746-441C-82E7-D0EC5D96F7AA}"/>
              </a:ext>
            </a:extLst>
          </p:cNvPr>
          <p:cNvSpPr/>
          <p:nvPr/>
        </p:nvSpPr>
        <p:spPr>
          <a:xfrm>
            <a:off x="1855695" y="2030826"/>
            <a:ext cx="979714" cy="979714"/>
          </a:xfrm>
          <a:prstGeom prst="cube">
            <a:avLst/>
          </a:prstGeom>
          <a:solidFill>
            <a:srgbClr val="C6F5EF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42" name="Cube 41">
            <a:extLst>
              <a:ext uri="{FF2B5EF4-FFF2-40B4-BE49-F238E27FC236}">
                <a16:creationId xmlns:a16="http://schemas.microsoft.com/office/drawing/2014/main" id="{135CA4C1-F33A-42B7-B07F-00B2207A6C1C}"/>
              </a:ext>
            </a:extLst>
          </p:cNvPr>
          <p:cNvSpPr/>
          <p:nvPr/>
        </p:nvSpPr>
        <p:spPr>
          <a:xfrm>
            <a:off x="4522699" y="2030826"/>
            <a:ext cx="979714" cy="979714"/>
          </a:xfrm>
          <a:prstGeom prst="cube">
            <a:avLst/>
          </a:prstGeom>
          <a:solidFill>
            <a:srgbClr val="C6F5EF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50" name="Cube 49">
            <a:extLst>
              <a:ext uri="{FF2B5EF4-FFF2-40B4-BE49-F238E27FC236}">
                <a16:creationId xmlns:a16="http://schemas.microsoft.com/office/drawing/2014/main" id="{B11F8322-D5BA-4C41-B87D-B3BEB5DF7B9F}"/>
              </a:ext>
            </a:extLst>
          </p:cNvPr>
          <p:cNvSpPr/>
          <p:nvPr/>
        </p:nvSpPr>
        <p:spPr>
          <a:xfrm>
            <a:off x="6471246" y="2030826"/>
            <a:ext cx="979714" cy="979714"/>
          </a:xfrm>
          <a:prstGeom prst="cube">
            <a:avLst/>
          </a:prstGeom>
          <a:solidFill>
            <a:srgbClr val="C6F5EF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51" name="Google Shape;101;p15">
            <a:extLst>
              <a:ext uri="{FF2B5EF4-FFF2-40B4-BE49-F238E27FC236}">
                <a16:creationId xmlns:a16="http://schemas.microsoft.com/office/drawing/2014/main" id="{516BF57F-2F2F-405A-8F53-CF57E8FBFE2A}"/>
              </a:ext>
            </a:extLst>
          </p:cNvPr>
          <p:cNvSpPr txBox="1">
            <a:spLocks/>
          </p:cNvSpPr>
          <p:nvPr/>
        </p:nvSpPr>
        <p:spPr>
          <a:xfrm>
            <a:off x="4730905" y="3125848"/>
            <a:ext cx="1244072" cy="5351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Lato"/>
              <a:buChar char="●"/>
              <a:defRPr sz="13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marR="0" lvl="6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marR="0" lvl="7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marR="0" lvl="8" indent="-29845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indent="0">
              <a:buFont typeface="Lato"/>
              <a:buNone/>
            </a:pPr>
            <a:r>
              <a:rPr lang="en-GB" sz="2000" dirty="0"/>
              <a:t>object </a:t>
            </a:r>
            <a:r>
              <a:rPr lang="en-GB" sz="2000" i="1" dirty="0"/>
              <a:t>B</a:t>
            </a:r>
            <a:endParaRPr lang="en-GB" sz="2000" dirty="0"/>
          </a:p>
        </p:txBody>
      </p:sp>
      <p:sp>
        <p:nvSpPr>
          <p:cNvPr id="52" name="Google Shape;101;p15">
            <a:extLst>
              <a:ext uri="{FF2B5EF4-FFF2-40B4-BE49-F238E27FC236}">
                <a16:creationId xmlns:a16="http://schemas.microsoft.com/office/drawing/2014/main" id="{7BBA2A7D-F244-46C6-8626-162F5E9850EC}"/>
              </a:ext>
            </a:extLst>
          </p:cNvPr>
          <p:cNvSpPr txBox="1">
            <a:spLocks/>
          </p:cNvSpPr>
          <p:nvPr/>
        </p:nvSpPr>
        <p:spPr>
          <a:xfrm>
            <a:off x="6412798" y="3125848"/>
            <a:ext cx="1244072" cy="5351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Lato"/>
              <a:buChar char="●"/>
              <a:defRPr sz="13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marR="0" lvl="6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marR="0" lvl="7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marR="0" lvl="8" indent="-29845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indent="0">
              <a:buFont typeface="Lato"/>
              <a:buNone/>
            </a:pPr>
            <a:r>
              <a:rPr lang="en-GB" sz="2000" dirty="0"/>
              <a:t>object </a:t>
            </a:r>
            <a:r>
              <a:rPr lang="en-GB" sz="2000" i="1" dirty="0"/>
              <a:t>C</a:t>
            </a:r>
            <a:endParaRPr lang="en-GB" sz="2000" dirty="0"/>
          </a:p>
        </p:txBody>
      </p:sp>
      <p:sp>
        <p:nvSpPr>
          <p:cNvPr id="23" name="橢圓 2">
            <a:extLst>
              <a:ext uri="{FF2B5EF4-FFF2-40B4-BE49-F238E27FC236}">
                <a16:creationId xmlns:a16="http://schemas.microsoft.com/office/drawing/2014/main" id="{51915A6C-B4B1-49FC-8949-F663C4B4F296}"/>
              </a:ext>
            </a:extLst>
          </p:cNvPr>
          <p:cNvSpPr/>
          <p:nvPr/>
        </p:nvSpPr>
        <p:spPr>
          <a:xfrm rot="21316144">
            <a:off x="4136937" y="1784590"/>
            <a:ext cx="2037976" cy="196376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94413697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18"/>
          <p:cNvSpPr txBox="1">
            <a:spLocks noGrp="1"/>
          </p:cNvSpPr>
          <p:nvPr>
            <p:ph type="title"/>
          </p:nvPr>
        </p:nvSpPr>
        <p:spPr>
          <a:xfrm>
            <a:off x="727650" y="57900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What is density? (Calculation)</a:t>
            </a:r>
            <a:endParaRPr/>
          </a:p>
        </p:txBody>
      </p:sp>
      <p:sp>
        <p:nvSpPr>
          <p:cNvPr id="122" name="Google Shape;122;p18"/>
          <p:cNvSpPr txBox="1">
            <a:spLocks noGrp="1"/>
          </p:cNvSpPr>
          <p:nvPr>
            <p:ph type="body" idx="1"/>
          </p:nvPr>
        </p:nvSpPr>
        <p:spPr>
          <a:xfrm>
            <a:off x="729450" y="1435200"/>
            <a:ext cx="7688700" cy="290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123" name="Google Shape;123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40150" y="2082350"/>
            <a:ext cx="5067300" cy="1752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7FFE3C-CB31-4976-B81B-1BB390D192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021872-EC4E-40B9-8841-9D44AD67D8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HK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F3AFEA1-CD1E-4BE5-BDBE-BBF0457EFB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643" y="2035444"/>
            <a:ext cx="9022714" cy="1072612"/>
          </a:xfrm>
          <a:prstGeom prst="rect">
            <a:avLst/>
          </a:prstGeom>
        </p:spPr>
      </p:pic>
      <p:sp>
        <p:nvSpPr>
          <p:cNvPr id="5" name="矩形 6">
            <a:extLst>
              <a:ext uri="{FF2B5EF4-FFF2-40B4-BE49-F238E27FC236}">
                <a16:creationId xmlns:a16="http://schemas.microsoft.com/office/drawing/2014/main" id="{2EB9B0C5-7445-42B1-BB10-30CA4F4EFE82}"/>
              </a:ext>
            </a:extLst>
          </p:cNvPr>
          <p:cNvSpPr/>
          <p:nvPr/>
        </p:nvSpPr>
        <p:spPr>
          <a:xfrm>
            <a:off x="6774855" y="2571750"/>
            <a:ext cx="111559" cy="224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411047968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7FFE3C-CB31-4976-B81B-1BB390D192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021872-EC4E-40B9-8841-9D44AD67D8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HK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F3AFEA1-CD1E-4BE5-BDBE-BBF0457EFB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643" y="2035444"/>
            <a:ext cx="9022714" cy="1072612"/>
          </a:xfrm>
          <a:prstGeom prst="rect">
            <a:avLst/>
          </a:prstGeom>
        </p:spPr>
      </p:pic>
      <p:sp>
        <p:nvSpPr>
          <p:cNvPr id="5" name="矩形 6">
            <a:extLst>
              <a:ext uri="{FF2B5EF4-FFF2-40B4-BE49-F238E27FC236}">
                <a16:creationId xmlns:a16="http://schemas.microsoft.com/office/drawing/2014/main" id="{2EB9B0C5-7445-42B1-BB10-30CA4F4EFE82}"/>
              </a:ext>
            </a:extLst>
          </p:cNvPr>
          <p:cNvSpPr/>
          <p:nvPr/>
        </p:nvSpPr>
        <p:spPr>
          <a:xfrm>
            <a:off x="6774855" y="2571750"/>
            <a:ext cx="111559" cy="224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6" name="Google Shape;101;p15">
            <a:extLst>
              <a:ext uri="{FF2B5EF4-FFF2-40B4-BE49-F238E27FC236}">
                <a16:creationId xmlns:a16="http://schemas.microsoft.com/office/drawing/2014/main" id="{97F3F201-FDC3-4407-ACCC-8C430E187113}"/>
              </a:ext>
            </a:extLst>
          </p:cNvPr>
          <p:cNvSpPr txBox="1">
            <a:spLocks/>
          </p:cNvSpPr>
          <p:nvPr/>
        </p:nvSpPr>
        <p:spPr>
          <a:xfrm>
            <a:off x="3399849" y="2301722"/>
            <a:ext cx="1843270" cy="575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Lato"/>
              <a:buChar char="●"/>
              <a:defRPr sz="13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marR="0" lvl="6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marR="0" lvl="7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marR="0" lvl="8" indent="-29845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indent="0">
              <a:buFont typeface="Lato"/>
              <a:buNone/>
            </a:pPr>
            <a:r>
              <a:rPr lang="en-AU" sz="2000" dirty="0">
                <a:solidFill>
                  <a:srgbClr val="FF0000"/>
                </a:solidFill>
              </a:rPr>
              <a:t>higher density</a:t>
            </a:r>
            <a:endParaRPr lang="en-AU" sz="2000" dirty="0"/>
          </a:p>
        </p:txBody>
      </p:sp>
    </p:spTree>
    <p:extLst>
      <p:ext uri="{BB962C8B-B14F-4D97-AF65-F5344CB8AC3E}">
        <p14:creationId xmlns:p14="http://schemas.microsoft.com/office/powerpoint/2010/main" val="63706988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094B3C-C92F-4C8D-A581-2125B4AC10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DA09FD-17C7-4D3B-97F2-3ACDBBF0BBB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HK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84B925C-38B8-4F85-A255-058ACF1A3F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16" y="803526"/>
            <a:ext cx="9049168" cy="3536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72933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04E48F-DD83-4461-BB01-291F0AD6B7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CA4F80-31C3-4EC2-BE22-532D233D53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HK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CAF8032-033B-433D-87BB-70ED2E2D54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553" y="67584"/>
            <a:ext cx="8408894" cy="5008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0843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4"/>
          <p:cNvSpPr txBox="1">
            <a:spLocks noGrp="1"/>
          </p:cNvSpPr>
          <p:nvPr>
            <p:ph type="title"/>
          </p:nvPr>
        </p:nvSpPr>
        <p:spPr>
          <a:xfrm>
            <a:off x="727650" y="57900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Quiz</a:t>
            </a:r>
            <a:endParaRPr dirty="0"/>
          </a:p>
        </p:txBody>
      </p:sp>
      <p:sp>
        <p:nvSpPr>
          <p:cNvPr id="94" name="Google Shape;94;p14"/>
          <p:cNvSpPr txBox="1">
            <a:spLocks noGrp="1"/>
          </p:cNvSpPr>
          <p:nvPr>
            <p:ph type="title"/>
          </p:nvPr>
        </p:nvSpPr>
        <p:spPr>
          <a:xfrm>
            <a:off x="781075" y="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b="0" i="1" dirty="0"/>
              <a:t>Mass and Volume</a:t>
            </a:r>
            <a:endParaRPr sz="2000" b="0" i="1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0879E3A-F68E-4E3B-A671-4271CEA500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HK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9BD32BC-6691-4EA5-AD9C-21024A93E0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020330">
            <a:off x="3140015" y="1480521"/>
            <a:ext cx="2863970" cy="2863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97477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3CCD4D-8DBC-4972-8A13-007379959C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498E74-4B81-4706-A032-B2F88BE83E2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HK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3AC5619-1F73-49B7-AAF0-68A588A12D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074" y="1323145"/>
            <a:ext cx="16414884" cy="1239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8561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4"/>
          <p:cNvSpPr txBox="1">
            <a:spLocks noGrp="1"/>
          </p:cNvSpPr>
          <p:nvPr>
            <p:ph type="title"/>
          </p:nvPr>
        </p:nvSpPr>
        <p:spPr>
          <a:xfrm>
            <a:off x="727650" y="57900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Which can of soft drinks sink in water?</a:t>
            </a:r>
            <a:endParaRPr dirty="0"/>
          </a:p>
        </p:txBody>
      </p:sp>
      <p:sp>
        <p:nvSpPr>
          <p:cNvPr id="93" name="Google Shape;93;p14"/>
          <p:cNvSpPr txBox="1">
            <a:spLocks noGrp="1"/>
          </p:cNvSpPr>
          <p:nvPr>
            <p:ph type="body" idx="1"/>
          </p:nvPr>
        </p:nvSpPr>
        <p:spPr>
          <a:xfrm>
            <a:off x="729450" y="1435200"/>
            <a:ext cx="7688700" cy="290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-GB" sz="2000" dirty="0"/>
              <a:t>If the object have the same ____________________, </a:t>
            </a:r>
            <a:endParaRPr sz="2000" dirty="0"/>
          </a:p>
        </p:txBody>
      </p:sp>
      <p:sp>
        <p:nvSpPr>
          <p:cNvPr id="94" name="Google Shape;94;p14"/>
          <p:cNvSpPr txBox="1">
            <a:spLocks noGrp="1"/>
          </p:cNvSpPr>
          <p:nvPr>
            <p:ph type="title"/>
          </p:nvPr>
        </p:nvSpPr>
        <p:spPr>
          <a:xfrm>
            <a:off x="781075" y="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b="0" i="1"/>
              <a:t>Experiment 1</a:t>
            </a:r>
            <a:endParaRPr sz="2000" b="0" i="1"/>
          </a:p>
        </p:txBody>
      </p:sp>
      <p:pic>
        <p:nvPicPr>
          <p:cNvPr id="4098" name="Picture 2" descr="S:\ykn\1819\IS\20190520_144928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55" b="37222"/>
          <a:stretch/>
        </p:blipFill>
        <p:spPr bwMode="auto">
          <a:xfrm>
            <a:off x="1866900" y="2705100"/>
            <a:ext cx="6858000" cy="1914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60533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4"/>
          <p:cNvSpPr txBox="1">
            <a:spLocks noGrp="1"/>
          </p:cNvSpPr>
          <p:nvPr>
            <p:ph type="title"/>
          </p:nvPr>
        </p:nvSpPr>
        <p:spPr>
          <a:xfrm>
            <a:off x="727650" y="57900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Which can of soft drinks sink in water?</a:t>
            </a:r>
            <a:endParaRPr/>
          </a:p>
        </p:txBody>
      </p:sp>
      <p:sp>
        <p:nvSpPr>
          <p:cNvPr id="93" name="Google Shape;93;p14"/>
          <p:cNvSpPr txBox="1">
            <a:spLocks noGrp="1"/>
          </p:cNvSpPr>
          <p:nvPr>
            <p:ph type="body" idx="1"/>
          </p:nvPr>
        </p:nvSpPr>
        <p:spPr>
          <a:xfrm>
            <a:off x="729450" y="1435200"/>
            <a:ext cx="7688700" cy="290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-GB" sz="2000"/>
              <a:t>If the object have the same </a:t>
            </a:r>
            <a:r>
              <a:rPr lang="en-GB" sz="2000" b="1">
                <a:solidFill>
                  <a:srgbClr val="FF0000"/>
                </a:solidFill>
              </a:rPr>
              <a:t>volume</a:t>
            </a:r>
            <a:r>
              <a:rPr lang="en-GB" sz="2000"/>
              <a:t>, </a:t>
            </a:r>
            <a:endParaRPr sz="2000"/>
          </a:p>
        </p:txBody>
      </p:sp>
      <p:sp>
        <p:nvSpPr>
          <p:cNvPr id="94" name="Google Shape;94;p14"/>
          <p:cNvSpPr txBox="1">
            <a:spLocks noGrp="1"/>
          </p:cNvSpPr>
          <p:nvPr>
            <p:ph type="title"/>
          </p:nvPr>
        </p:nvSpPr>
        <p:spPr>
          <a:xfrm>
            <a:off x="781075" y="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b="0" i="1"/>
              <a:t>Experiment 1</a:t>
            </a:r>
            <a:endParaRPr sz="2000" b="0" i="1"/>
          </a:p>
        </p:txBody>
      </p:sp>
      <p:pic>
        <p:nvPicPr>
          <p:cNvPr id="4098" name="Picture 2" descr="S:\ykn\1819\IS\20190520_144928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55" b="37222"/>
          <a:stretch/>
        </p:blipFill>
        <p:spPr bwMode="auto">
          <a:xfrm>
            <a:off x="1866900" y="2705100"/>
            <a:ext cx="6858000" cy="1914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00876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4"/>
          <p:cNvSpPr txBox="1">
            <a:spLocks noGrp="1"/>
          </p:cNvSpPr>
          <p:nvPr>
            <p:ph type="title"/>
          </p:nvPr>
        </p:nvSpPr>
        <p:spPr>
          <a:xfrm>
            <a:off x="727650" y="57900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Which can of soft drinks sink in water?</a:t>
            </a:r>
            <a:endParaRPr/>
          </a:p>
        </p:txBody>
      </p:sp>
      <p:sp>
        <p:nvSpPr>
          <p:cNvPr id="94" name="Google Shape;94;p14"/>
          <p:cNvSpPr txBox="1">
            <a:spLocks noGrp="1"/>
          </p:cNvSpPr>
          <p:nvPr>
            <p:ph type="title"/>
          </p:nvPr>
        </p:nvSpPr>
        <p:spPr>
          <a:xfrm>
            <a:off x="781075" y="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b="0" i="1"/>
              <a:t>Experiment 1</a:t>
            </a:r>
            <a:endParaRPr sz="2000" b="0" i="1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8719A6-7A07-4B7C-84F0-1913712E17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9450" y="2078875"/>
            <a:ext cx="7688700" cy="2261100"/>
          </a:xfrm>
        </p:spPr>
        <p:txBody>
          <a:bodyPr/>
          <a:lstStyle/>
          <a:p>
            <a:endParaRPr lang="en-HK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704503C-566A-43E1-932F-8F7AD50E75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4800" y="1551412"/>
            <a:ext cx="5994400" cy="204067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EA03B69-58DC-4298-B021-2A2EDAB41E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74800" y="3505506"/>
            <a:ext cx="5994400" cy="92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4071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4"/>
          <p:cNvSpPr txBox="1">
            <a:spLocks noGrp="1"/>
          </p:cNvSpPr>
          <p:nvPr>
            <p:ph type="title"/>
          </p:nvPr>
        </p:nvSpPr>
        <p:spPr>
          <a:xfrm>
            <a:off x="727650" y="57900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Which can of soft drinks sink in water?</a:t>
            </a:r>
            <a:endParaRPr/>
          </a:p>
        </p:txBody>
      </p:sp>
      <p:sp>
        <p:nvSpPr>
          <p:cNvPr id="94" name="Google Shape;94;p14"/>
          <p:cNvSpPr txBox="1">
            <a:spLocks noGrp="1"/>
          </p:cNvSpPr>
          <p:nvPr>
            <p:ph type="title"/>
          </p:nvPr>
        </p:nvSpPr>
        <p:spPr>
          <a:xfrm>
            <a:off x="781075" y="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b="0" i="1"/>
              <a:t>Experiment 1</a:t>
            </a:r>
            <a:endParaRPr sz="2000" b="0" i="1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8719A6-7A07-4B7C-84F0-1913712E17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9450" y="2078875"/>
            <a:ext cx="7688700" cy="2261100"/>
          </a:xfrm>
        </p:spPr>
        <p:txBody>
          <a:bodyPr/>
          <a:lstStyle/>
          <a:p>
            <a:endParaRPr lang="en-HK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EFD5214-17A5-49A9-ACA2-A75B70BB19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607" y="1908544"/>
            <a:ext cx="8818786" cy="132641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0D53FC1-7930-484B-AE89-BD9EF24BE0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2607" y="3281888"/>
            <a:ext cx="8744262" cy="1326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7013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4"/>
          <p:cNvSpPr txBox="1">
            <a:spLocks noGrp="1"/>
          </p:cNvSpPr>
          <p:nvPr>
            <p:ph type="title"/>
          </p:nvPr>
        </p:nvSpPr>
        <p:spPr>
          <a:xfrm>
            <a:off x="727650" y="57900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What makes the soft drink can sinks in water?</a:t>
            </a:r>
            <a:endParaRPr dirty="0"/>
          </a:p>
        </p:txBody>
      </p:sp>
      <p:sp>
        <p:nvSpPr>
          <p:cNvPr id="94" name="Google Shape;94;p14"/>
          <p:cNvSpPr txBox="1">
            <a:spLocks noGrp="1"/>
          </p:cNvSpPr>
          <p:nvPr>
            <p:ph type="title"/>
          </p:nvPr>
        </p:nvSpPr>
        <p:spPr>
          <a:xfrm>
            <a:off x="781075" y="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b="0" i="1"/>
              <a:t>Experiment 1</a:t>
            </a:r>
            <a:endParaRPr sz="2000" b="0" i="1"/>
          </a:p>
        </p:txBody>
      </p:sp>
      <p:sp>
        <p:nvSpPr>
          <p:cNvPr id="2" name="文字版面配置區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4215423861"/>
      </p:ext>
    </p:extLst>
  </p:cSld>
  <p:clrMapOvr>
    <a:masterClrMapping/>
  </p:clrMapOvr>
</p:sld>
</file>

<file path=ppt/theme/theme1.xml><?xml version="1.0" encoding="utf-8"?>
<a:theme xmlns:a="http://schemas.openxmlformats.org/drawingml/2006/main" name="Streamline">
  <a:themeElements>
    <a:clrScheme name="Streamline">
      <a:dk1>
        <a:srgbClr val="1A9988"/>
      </a:dk1>
      <a:lt1>
        <a:srgbClr val="FFFFFF"/>
      </a:lt1>
      <a:dk2>
        <a:srgbClr val="1A1A1A"/>
      </a:dk2>
      <a:lt2>
        <a:srgbClr val="E9EDEE"/>
      </a:lt2>
      <a:accent1>
        <a:srgbClr val="595959"/>
      </a:accent1>
      <a:accent2>
        <a:srgbClr val="6AA4C8"/>
      </a:accent2>
      <a:accent3>
        <a:srgbClr val="EB5600"/>
      </a:accent3>
      <a:accent4>
        <a:srgbClr val="A2FFE8"/>
      </a:accent4>
      <a:accent5>
        <a:srgbClr val="1C3678"/>
      </a:accent5>
      <a:accent6>
        <a:srgbClr val="FFB8A2"/>
      </a:accent6>
      <a:hlink>
        <a:srgbClr val="1C3678"/>
      </a:hlink>
      <a:folHlink>
        <a:srgbClr val="1C367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428</Words>
  <Application>Microsoft Office PowerPoint</Application>
  <PresentationFormat>On-screen Show (16:9)</PresentationFormat>
  <Paragraphs>97</Paragraphs>
  <Slides>40</Slides>
  <Notes>24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5" baseType="lpstr">
      <vt:lpstr>Arial</vt:lpstr>
      <vt:lpstr>新細明體</vt:lpstr>
      <vt:lpstr>Lato</vt:lpstr>
      <vt:lpstr>Raleway</vt:lpstr>
      <vt:lpstr>Streamline</vt:lpstr>
      <vt:lpstr>Unit 6 Particle as Matter Density - Sinking and floating</vt:lpstr>
      <vt:lpstr>What does volume of an object mean?</vt:lpstr>
      <vt:lpstr>What does mass of an object mean?</vt:lpstr>
      <vt:lpstr>Quiz</vt:lpstr>
      <vt:lpstr>Which can of soft drinks sink in water?</vt:lpstr>
      <vt:lpstr>Which can of soft drinks sink in water?</vt:lpstr>
      <vt:lpstr>Which can of soft drinks sink in water?</vt:lpstr>
      <vt:lpstr>Which can of soft drinks sink in water?</vt:lpstr>
      <vt:lpstr>What makes the soft drink can sinks in water?</vt:lpstr>
      <vt:lpstr>What makes the soft drink can sinks in water?</vt:lpstr>
      <vt:lpstr>What makes the soft drink can sinks in water?</vt:lpstr>
      <vt:lpstr>Conclusion</vt:lpstr>
      <vt:lpstr>Conclusion</vt:lpstr>
      <vt:lpstr>Which plastic can sink in water?</vt:lpstr>
      <vt:lpstr>Which plastic can sink in water?</vt:lpstr>
      <vt:lpstr>PowerPoint Presentation</vt:lpstr>
      <vt:lpstr>Which plastic can sink in water? (a)</vt:lpstr>
      <vt:lpstr>(a) Conclusion:</vt:lpstr>
      <vt:lpstr>(a) Conclusion:</vt:lpstr>
      <vt:lpstr>PowerPoint Presentation</vt:lpstr>
      <vt:lpstr>Conclusion (v): we cannot determine which can sinks more easily.</vt:lpstr>
      <vt:lpstr>PowerPoint Presentation</vt:lpstr>
      <vt:lpstr>PowerPoint Presentation</vt:lpstr>
      <vt:lpstr>Density</vt:lpstr>
      <vt:lpstr>Density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What is density? (Calculation)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6 Particle as Matter Density - Sinking and floating</dc:title>
  <dc:creator>Mr.Yam Ka Nagi</dc:creator>
  <cp:lastModifiedBy>NG, Ka Ying [CELT]</cp:lastModifiedBy>
  <cp:revision>17</cp:revision>
  <dcterms:modified xsi:type="dcterms:W3CDTF">2019-08-30T03:38:08Z</dcterms:modified>
</cp:coreProperties>
</file>