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304" r:id="rId2"/>
    <p:sldId id="299" r:id="rId3"/>
    <p:sldId id="300" r:id="rId4"/>
    <p:sldId id="301" r:id="rId5"/>
    <p:sldId id="289" r:id="rId6"/>
    <p:sldId id="291" r:id="rId7"/>
    <p:sldId id="305" r:id="rId8"/>
    <p:sldId id="293" r:id="rId9"/>
    <p:sldId id="309" r:id="rId10"/>
    <p:sldId id="310" r:id="rId11"/>
    <p:sldId id="307" r:id="rId12"/>
    <p:sldId id="308" r:id="rId13"/>
    <p:sldId id="315" r:id="rId14"/>
    <p:sldId id="284" r:id="rId15"/>
    <p:sldId id="306" r:id="rId16"/>
    <p:sldId id="288" r:id="rId17"/>
    <p:sldId id="313" r:id="rId18"/>
    <p:sldId id="314" r:id="rId19"/>
    <p:sldId id="312" r:id="rId20"/>
  </p:sldIdLst>
  <p:sldSz cx="9144000" cy="6858000" type="screen4x3"/>
  <p:notesSz cx="6797675" cy="9929813"/>
  <p:defaultTextStyle>
    <a:defPPr>
      <a:defRPr lang="zh-H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5DBD9"/>
    <a:srgbClr val="AA3943"/>
    <a:srgbClr val="912939"/>
    <a:srgbClr val="FF3300"/>
    <a:srgbClr val="33CC33"/>
    <a:srgbClr val="FF0066"/>
    <a:srgbClr val="0000FF"/>
    <a:srgbClr val="CC00CC"/>
    <a:srgbClr val="6600FF"/>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3" d="100"/>
          <a:sy n="63" d="100"/>
        </p:scale>
        <p:origin x="1380" y="6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5659" cy="498215"/>
          </a:xfrm>
          <a:prstGeom prst="rect">
            <a:avLst/>
          </a:prstGeom>
        </p:spPr>
        <p:txBody>
          <a:bodyPr vert="horz" lIns="91440" tIns="45720" rIns="91440" bIns="45720" rtlCol="0"/>
          <a:lstStyle>
            <a:lvl1pPr algn="l">
              <a:defRPr sz="1200"/>
            </a:lvl1pPr>
          </a:lstStyle>
          <a:p>
            <a:endParaRPr lang="zh-HK" altLang="en-US"/>
          </a:p>
        </p:txBody>
      </p:sp>
      <p:sp>
        <p:nvSpPr>
          <p:cNvPr id="3" name="日期版面配置區 2"/>
          <p:cNvSpPr>
            <a:spLocks noGrp="1"/>
          </p:cNvSpPr>
          <p:nvPr>
            <p:ph type="dt" idx="1"/>
          </p:nvPr>
        </p:nvSpPr>
        <p:spPr>
          <a:xfrm>
            <a:off x="3850443" y="0"/>
            <a:ext cx="2945659" cy="498215"/>
          </a:xfrm>
          <a:prstGeom prst="rect">
            <a:avLst/>
          </a:prstGeom>
        </p:spPr>
        <p:txBody>
          <a:bodyPr vert="horz" lIns="91440" tIns="45720" rIns="91440" bIns="45720" rtlCol="0"/>
          <a:lstStyle>
            <a:lvl1pPr algn="r">
              <a:defRPr sz="1200"/>
            </a:lvl1pPr>
          </a:lstStyle>
          <a:p>
            <a:fld id="{3094C6E4-653E-49FA-8EFF-4B48CFA683E6}" type="datetimeFigureOut">
              <a:rPr lang="zh-HK" altLang="en-US" smtClean="0"/>
              <a:t>22/5/2019</a:t>
            </a:fld>
            <a:endParaRPr lang="zh-HK" altLang="en-US"/>
          </a:p>
        </p:txBody>
      </p:sp>
      <p:sp>
        <p:nvSpPr>
          <p:cNvPr id="4" name="投影片圖像版面配置區 3"/>
          <p:cNvSpPr>
            <a:spLocks noGrp="1" noRot="1" noChangeAspect="1"/>
          </p:cNvSpPr>
          <p:nvPr>
            <p:ph type="sldImg" idx="2"/>
          </p:nvPr>
        </p:nvSpPr>
        <p:spPr>
          <a:xfrm>
            <a:off x="1165225" y="1241425"/>
            <a:ext cx="4467225" cy="3351213"/>
          </a:xfrm>
          <a:prstGeom prst="rect">
            <a:avLst/>
          </a:prstGeom>
          <a:noFill/>
          <a:ln w="12700">
            <a:solidFill>
              <a:prstClr val="black"/>
            </a:solidFill>
          </a:ln>
        </p:spPr>
        <p:txBody>
          <a:bodyPr vert="horz" lIns="91440" tIns="45720" rIns="91440" bIns="45720" rtlCol="0" anchor="ctr"/>
          <a:lstStyle/>
          <a:p>
            <a:endParaRPr lang="zh-HK" altLang="en-US"/>
          </a:p>
        </p:txBody>
      </p:sp>
      <p:sp>
        <p:nvSpPr>
          <p:cNvPr id="5" name="備忘稿版面配置區 4"/>
          <p:cNvSpPr>
            <a:spLocks noGrp="1"/>
          </p:cNvSpPr>
          <p:nvPr>
            <p:ph type="body" sz="quarter" idx="3"/>
          </p:nvPr>
        </p:nvSpPr>
        <p:spPr>
          <a:xfrm>
            <a:off x="679768" y="4778722"/>
            <a:ext cx="5438140" cy="3909864"/>
          </a:xfrm>
          <a:prstGeom prst="rect">
            <a:avLst/>
          </a:prstGeom>
        </p:spPr>
        <p:txBody>
          <a:bodyPr vert="horz" lIns="91440" tIns="45720" rIns="91440" bIns="45720" rtlCol="0"/>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HK" altLang="en-US"/>
          </a:p>
        </p:txBody>
      </p:sp>
      <p:sp>
        <p:nvSpPr>
          <p:cNvPr id="6" name="頁尾版面配置區 5"/>
          <p:cNvSpPr>
            <a:spLocks noGrp="1"/>
          </p:cNvSpPr>
          <p:nvPr>
            <p:ph type="ftr" sz="quarter" idx="4"/>
          </p:nvPr>
        </p:nvSpPr>
        <p:spPr>
          <a:xfrm>
            <a:off x="0" y="9431600"/>
            <a:ext cx="2945659" cy="498214"/>
          </a:xfrm>
          <a:prstGeom prst="rect">
            <a:avLst/>
          </a:prstGeom>
        </p:spPr>
        <p:txBody>
          <a:bodyPr vert="horz" lIns="91440" tIns="45720" rIns="91440" bIns="45720" rtlCol="0" anchor="b"/>
          <a:lstStyle>
            <a:lvl1pPr algn="l">
              <a:defRPr sz="1200"/>
            </a:lvl1pPr>
          </a:lstStyle>
          <a:p>
            <a:endParaRPr lang="zh-HK" altLang="en-US"/>
          </a:p>
        </p:txBody>
      </p:sp>
      <p:sp>
        <p:nvSpPr>
          <p:cNvPr id="7" name="投影片編號版面配置區 6"/>
          <p:cNvSpPr>
            <a:spLocks noGrp="1"/>
          </p:cNvSpPr>
          <p:nvPr>
            <p:ph type="sldNum" sz="quarter" idx="5"/>
          </p:nvPr>
        </p:nvSpPr>
        <p:spPr>
          <a:xfrm>
            <a:off x="3850443" y="9431600"/>
            <a:ext cx="2945659" cy="498214"/>
          </a:xfrm>
          <a:prstGeom prst="rect">
            <a:avLst/>
          </a:prstGeom>
        </p:spPr>
        <p:txBody>
          <a:bodyPr vert="horz" lIns="91440" tIns="45720" rIns="91440" bIns="45720" rtlCol="0" anchor="b"/>
          <a:lstStyle>
            <a:lvl1pPr algn="r">
              <a:defRPr sz="1200"/>
            </a:lvl1pPr>
          </a:lstStyle>
          <a:p>
            <a:fld id="{9871EC89-B174-4F59-A403-DDD09CF75F9A}" type="slidenum">
              <a:rPr lang="zh-HK" altLang="en-US" smtClean="0"/>
              <a:t>‹#›</a:t>
            </a:fld>
            <a:endParaRPr lang="zh-HK" altLang="en-US"/>
          </a:p>
        </p:txBody>
      </p:sp>
    </p:spTree>
    <p:extLst>
      <p:ext uri="{BB962C8B-B14F-4D97-AF65-F5344CB8AC3E}">
        <p14:creationId xmlns:p14="http://schemas.microsoft.com/office/powerpoint/2010/main" val="11937654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a:t>按一下以編輯母片標題樣式</a:t>
            </a:r>
            <a:endParaRPr lang="zh-HK"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a:t>按一下以編輯母片副標題樣式</a:t>
            </a:r>
            <a:endParaRPr lang="zh-HK" altLang="en-US"/>
          </a:p>
        </p:txBody>
      </p:sp>
      <p:sp>
        <p:nvSpPr>
          <p:cNvPr id="4" name="日期版面配置區 3"/>
          <p:cNvSpPr>
            <a:spLocks noGrp="1"/>
          </p:cNvSpPr>
          <p:nvPr>
            <p:ph type="dt" sz="half" idx="10"/>
          </p:nvPr>
        </p:nvSpPr>
        <p:spPr/>
        <p:txBody>
          <a:bodyPr/>
          <a:lstStyle/>
          <a:p>
            <a:fld id="{DFE5E50B-2CD4-4B04-B401-8A63B91ECB1E}" type="datetimeFigureOut">
              <a:rPr lang="zh-HK" altLang="en-US" smtClean="0"/>
              <a:t>22/5/2019</a:t>
            </a:fld>
            <a:endParaRPr lang="zh-HK" altLang="en-US"/>
          </a:p>
        </p:txBody>
      </p:sp>
      <p:sp>
        <p:nvSpPr>
          <p:cNvPr id="5" name="頁尾版面配置區 4"/>
          <p:cNvSpPr>
            <a:spLocks noGrp="1"/>
          </p:cNvSpPr>
          <p:nvPr>
            <p:ph type="ftr" sz="quarter" idx="11"/>
          </p:nvPr>
        </p:nvSpPr>
        <p:spPr/>
        <p:txBody>
          <a:bodyPr/>
          <a:lstStyle/>
          <a:p>
            <a:endParaRPr lang="zh-HK" altLang="en-US"/>
          </a:p>
        </p:txBody>
      </p:sp>
      <p:sp>
        <p:nvSpPr>
          <p:cNvPr id="6" name="投影片編號版面配置區 5"/>
          <p:cNvSpPr>
            <a:spLocks noGrp="1"/>
          </p:cNvSpPr>
          <p:nvPr>
            <p:ph type="sldNum" sz="quarter" idx="12"/>
          </p:nvPr>
        </p:nvSpPr>
        <p:spPr/>
        <p:txBody>
          <a:bodyPr/>
          <a:lstStyle/>
          <a:p>
            <a:fld id="{0CA9A4DB-4E54-4080-B9B5-48BEF9BC8C70}" type="slidenum">
              <a:rPr lang="zh-HK" altLang="en-US" smtClean="0"/>
              <a:t>‹#›</a:t>
            </a:fld>
            <a:endParaRPr lang="zh-HK" altLang="en-US"/>
          </a:p>
        </p:txBody>
      </p:sp>
    </p:spTree>
    <p:extLst>
      <p:ext uri="{BB962C8B-B14F-4D97-AF65-F5344CB8AC3E}">
        <p14:creationId xmlns:p14="http://schemas.microsoft.com/office/powerpoint/2010/main" val="32136398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endParaRPr lang="zh-HK" altLang="en-US"/>
          </a:p>
        </p:txBody>
      </p:sp>
      <p:sp>
        <p:nvSpPr>
          <p:cNvPr id="3" name="直排文字版面配置區 2"/>
          <p:cNvSpPr>
            <a:spLocks noGrp="1"/>
          </p:cNvSpPr>
          <p:nvPr>
            <p:ph type="body" orient="vert" idx="1"/>
          </p:nvPr>
        </p:nvSpPr>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HK" altLang="en-US"/>
          </a:p>
        </p:txBody>
      </p:sp>
      <p:sp>
        <p:nvSpPr>
          <p:cNvPr id="4" name="日期版面配置區 3"/>
          <p:cNvSpPr>
            <a:spLocks noGrp="1"/>
          </p:cNvSpPr>
          <p:nvPr>
            <p:ph type="dt" sz="half" idx="10"/>
          </p:nvPr>
        </p:nvSpPr>
        <p:spPr/>
        <p:txBody>
          <a:bodyPr/>
          <a:lstStyle/>
          <a:p>
            <a:fld id="{DFE5E50B-2CD4-4B04-B401-8A63B91ECB1E}" type="datetimeFigureOut">
              <a:rPr lang="zh-HK" altLang="en-US" smtClean="0"/>
              <a:t>22/5/2019</a:t>
            </a:fld>
            <a:endParaRPr lang="zh-HK" altLang="en-US"/>
          </a:p>
        </p:txBody>
      </p:sp>
      <p:sp>
        <p:nvSpPr>
          <p:cNvPr id="5" name="頁尾版面配置區 4"/>
          <p:cNvSpPr>
            <a:spLocks noGrp="1"/>
          </p:cNvSpPr>
          <p:nvPr>
            <p:ph type="ftr" sz="quarter" idx="11"/>
          </p:nvPr>
        </p:nvSpPr>
        <p:spPr/>
        <p:txBody>
          <a:bodyPr/>
          <a:lstStyle/>
          <a:p>
            <a:endParaRPr lang="zh-HK" altLang="en-US"/>
          </a:p>
        </p:txBody>
      </p:sp>
      <p:sp>
        <p:nvSpPr>
          <p:cNvPr id="6" name="投影片編號版面配置區 5"/>
          <p:cNvSpPr>
            <a:spLocks noGrp="1"/>
          </p:cNvSpPr>
          <p:nvPr>
            <p:ph type="sldNum" sz="quarter" idx="12"/>
          </p:nvPr>
        </p:nvSpPr>
        <p:spPr/>
        <p:txBody>
          <a:bodyPr/>
          <a:lstStyle/>
          <a:p>
            <a:fld id="{0CA9A4DB-4E54-4080-B9B5-48BEF9BC8C70}" type="slidenum">
              <a:rPr lang="zh-HK" altLang="en-US" smtClean="0"/>
              <a:t>‹#›</a:t>
            </a:fld>
            <a:endParaRPr lang="zh-HK" altLang="en-US"/>
          </a:p>
        </p:txBody>
      </p:sp>
    </p:spTree>
    <p:extLst>
      <p:ext uri="{BB962C8B-B14F-4D97-AF65-F5344CB8AC3E}">
        <p14:creationId xmlns:p14="http://schemas.microsoft.com/office/powerpoint/2010/main" val="9846873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a:t>按一下以編輯母片標題樣式</a:t>
            </a:r>
            <a:endParaRPr lang="zh-HK" alt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HK" altLang="en-US"/>
          </a:p>
        </p:txBody>
      </p:sp>
      <p:sp>
        <p:nvSpPr>
          <p:cNvPr id="4" name="日期版面配置區 3"/>
          <p:cNvSpPr>
            <a:spLocks noGrp="1"/>
          </p:cNvSpPr>
          <p:nvPr>
            <p:ph type="dt" sz="half" idx="10"/>
          </p:nvPr>
        </p:nvSpPr>
        <p:spPr/>
        <p:txBody>
          <a:bodyPr/>
          <a:lstStyle/>
          <a:p>
            <a:fld id="{DFE5E50B-2CD4-4B04-B401-8A63B91ECB1E}" type="datetimeFigureOut">
              <a:rPr lang="zh-HK" altLang="en-US" smtClean="0"/>
              <a:t>22/5/2019</a:t>
            </a:fld>
            <a:endParaRPr lang="zh-HK" altLang="en-US"/>
          </a:p>
        </p:txBody>
      </p:sp>
      <p:sp>
        <p:nvSpPr>
          <p:cNvPr id="5" name="頁尾版面配置區 4"/>
          <p:cNvSpPr>
            <a:spLocks noGrp="1"/>
          </p:cNvSpPr>
          <p:nvPr>
            <p:ph type="ftr" sz="quarter" idx="11"/>
          </p:nvPr>
        </p:nvSpPr>
        <p:spPr/>
        <p:txBody>
          <a:bodyPr/>
          <a:lstStyle/>
          <a:p>
            <a:endParaRPr lang="zh-HK" altLang="en-US"/>
          </a:p>
        </p:txBody>
      </p:sp>
      <p:sp>
        <p:nvSpPr>
          <p:cNvPr id="6" name="投影片編號版面配置區 5"/>
          <p:cNvSpPr>
            <a:spLocks noGrp="1"/>
          </p:cNvSpPr>
          <p:nvPr>
            <p:ph type="sldNum" sz="quarter" idx="12"/>
          </p:nvPr>
        </p:nvSpPr>
        <p:spPr/>
        <p:txBody>
          <a:bodyPr/>
          <a:lstStyle/>
          <a:p>
            <a:fld id="{0CA9A4DB-4E54-4080-B9B5-48BEF9BC8C70}" type="slidenum">
              <a:rPr lang="zh-HK" altLang="en-US" smtClean="0"/>
              <a:t>‹#›</a:t>
            </a:fld>
            <a:endParaRPr lang="zh-HK" altLang="en-US"/>
          </a:p>
        </p:txBody>
      </p:sp>
    </p:spTree>
    <p:extLst>
      <p:ext uri="{BB962C8B-B14F-4D97-AF65-F5344CB8AC3E}">
        <p14:creationId xmlns:p14="http://schemas.microsoft.com/office/powerpoint/2010/main" val="2332785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endParaRPr lang="zh-HK" altLang="en-US"/>
          </a:p>
        </p:txBody>
      </p:sp>
      <p:sp>
        <p:nvSpPr>
          <p:cNvPr id="3" name="內容版面配置區 2"/>
          <p:cNvSpPr>
            <a:spLocks noGrp="1"/>
          </p:cNvSpPr>
          <p:nvPr>
            <p:ph idx="1"/>
          </p:nvPr>
        </p:nvSpPr>
        <p:spPr/>
        <p:txBody>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HK" altLang="en-US"/>
          </a:p>
        </p:txBody>
      </p:sp>
      <p:sp>
        <p:nvSpPr>
          <p:cNvPr id="4" name="日期版面配置區 3"/>
          <p:cNvSpPr>
            <a:spLocks noGrp="1"/>
          </p:cNvSpPr>
          <p:nvPr>
            <p:ph type="dt" sz="half" idx="10"/>
          </p:nvPr>
        </p:nvSpPr>
        <p:spPr/>
        <p:txBody>
          <a:bodyPr/>
          <a:lstStyle/>
          <a:p>
            <a:fld id="{DFE5E50B-2CD4-4B04-B401-8A63B91ECB1E}" type="datetimeFigureOut">
              <a:rPr lang="zh-HK" altLang="en-US" smtClean="0"/>
              <a:t>22/5/2019</a:t>
            </a:fld>
            <a:endParaRPr lang="zh-HK" altLang="en-US"/>
          </a:p>
        </p:txBody>
      </p:sp>
      <p:sp>
        <p:nvSpPr>
          <p:cNvPr id="5" name="頁尾版面配置區 4"/>
          <p:cNvSpPr>
            <a:spLocks noGrp="1"/>
          </p:cNvSpPr>
          <p:nvPr>
            <p:ph type="ftr" sz="quarter" idx="11"/>
          </p:nvPr>
        </p:nvSpPr>
        <p:spPr/>
        <p:txBody>
          <a:bodyPr/>
          <a:lstStyle/>
          <a:p>
            <a:endParaRPr lang="zh-HK" altLang="en-US"/>
          </a:p>
        </p:txBody>
      </p:sp>
      <p:sp>
        <p:nvSpPr>
          <p:cNvPr id="6" name="投影片編號版面配置區 5"/>
          <p:cNvSpPr>
            <a:spLocks noGrp="1"/>
          </p:cNvSpPr>
          <p:nvPr>
            <p:ph type="sldNum" sz="quarter" idx="12"/>
          </p:nvPr>
        </p:nvSpPr>
        <p:spPr/>
        <p:txBody>
          <a:bodyPr/>
          <a:lstStyle/>
          <a:p>
            <a:fld id="{0CA9A4DB-4E54-4080-B9B5-48BEF9BC8C70}" type="slidenum">
              <a:rPr lang="zh-HK" altLang="en-US" smtClean="0"/>
              <a:t>‹#›</a:t>
            </a:fld>
            <a:endParaRPr lang="zh-HK" altLang="en-US"/>
          </a:p>
        </p:txBody>
      </p:sp>
    </p:spTree>
    <p:extLst>
      <p:ext uri="{BB962C8B-B14F-4D97-AF65-F5344CB8AC3E}">
        <p14:creationId xmlns:p14="http://schemas.microsoft.com/office/powerpoint/2010/main" val="10392477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a:t>按一下以編輯母片標題樣式</a:t>
            </a:r>
            <a:endParaRPr lang="zh-HK"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a:t>按一下以編輯母片文字樣式</a:t>
            </a:r>
          </a:p>
        </p:txBody>
      </p:sp>
      <p:sp>
        <p:nvSpPr>
          <p:cNvPr id="4" name="日期版面配置區 3"/>
          <p:cNvSpPr>
            <a:spLocks noGrp="1"/>
          </p:cNvSpPr>
          <p:nvPr>
            <p:ph type="dt" sz="half" idx="10"/>
          </p:nvPr>
        </p:nvSpPr>
        <p:spPr/>
        <p:txBody>
          <a:bodyPr/>
          <a:lstStyle/>
          <a:p>
            <a:fld id="{DFE5E50B-2CD4-4B04-B401-8A63B91ECB1E}" type="datetimeFigureOut">
              <a:rPr lang="zh-HK" altLang="en-US" smtClean="0"/>
              <a:t>22/5/2019</a:t>
            </a:fld>
            <a:endParaRPr lang="zh-HK" altLang="en-US"/>
          </a:p>
        </p:txBody>
      </p:sp>
      <p:sp>
        <p:nvSpPr>
          <p:cNvPr id="5" name="頁尾版面配置區 4"/>
          <p:cNvSpPr>
            <a:spLocks noGrp="1"/>
          </p:cNvSpPr>
          <p:nvPr>
            <p:ph type="ftr" sz="quarter" idx="11"/>
          </p:nvPr>
        </p:nvSpPr>
        <p:spPr/>
        <p:txBody>
          <a:bodyPr/>
          <a:lstStyle/>
          <a:p>
            <a:endParaRPr lang="zh-HK" altLang="en-US"/>
          </a:p>
        </p:txBody>
      </p:sp>
      <p:sp>
        <p:nvSpPr>
          <p:cNvPr id="6" name="投影片編號版面配置區 5"/>
          <p:cNvSpPr>
            <a:spLocks noGrp="1"/>
          </p:cNvSpPr>
          <p:nvPr>
            <p:ph type="sldNum" sz="quarter" idx="12"/>
          </p:nvPr>
        </p:nvSpPr>
        <p:spPr/>
        <p:txBody>
          <a:bodyPr/>
          <a:lstStyle/>
          <a:p>
            <a:fld id="{0CA9A4DB-4E54-4080-B9B5-48BEF9BC8C70}" type="slidenum">
              <a:rPr lang="zh-HK" altLang="en-US" smtClean="0"/>
              <a:t>‹#›</a:t>
            </a:fld>
            <a:endParaRPr lang="zh-HK" altLang="en-US"/>
          </a:p>
        </p:txBody>
      </p:sp>
    </p:spTree>
    <p:extLst>
      <p:ext uri="{BB962C8B-B14F-4D97-AF65-F5344CB8AC3E}">
        <p14:creationId xmlns:p14="http://schemas.microsoft.com/office/powerpoint/2010/main" val="22355585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endParaRPr lang="zh-HK" altLang="en-US"/>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HK" altLang="en-US"/>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HK" altLang="en-US"/>
          </a:p>
        </p:txBody>
      </p:sp>
      <p:sp>
        <p:nvSpPr>
          <p:cNvPr id="5" name="日期版面配置區 4"/>
          <p:cNvSpPr>
            <a:spLocks noGrp="1"/>
          </p:cNvSpPr>
          <p:nvPr>
            <p:ph type="dt" sz="half" idx="10"/>
          </p:nvPr>
        </p:nvSpPr>
        <p:spPr/>
        <p:txBody>
          <a:bodyPr/>
          <a:lstStyle/>
          <a:p>
            <a:fld id="{DFE5E50B-2CD4-4B04-B401-8A63B91ECB1E}" type="datetimeFigureOut">
              <a:rPr lang="zh-HK" altLang="en-US" smtClean="0"/>
              <a:t>22/5/2019</a:t>
            </a:fld>
            <a:endParaRPr lang="zh-HK" altLang="en-US"/>
          </a:p>
        </p:txBody>
      </p:sp>
      <p:sp>
        <p:nvSpPr>
          <p:cNvPr id="6" name="頁尾版面配置區 5"/>
          <p:cNvSpPr>
            <a:spLocks noGrp="1"/>
          </p:cNvSpPr>
          <p:nvPr>
            <p:ph type="ftr" sz="quarter" idx="11"/>
          </p:nvPr>
        </p:nvSpPr>
        <p:spPr/>
        <p:txBody>
          <a:bodyPr/>
          <a:lstStyle/>
          <a:p>
            <a:endParaRPr lang="zh-HK" altLang="en-US"/>
          </a:p>
        </p:txBody>
      </p:sp>
      <p:sp>
        <p:nvSpPr>
          <p:cNvPr id="7" name="投影片編號版面配置區 6"/>
          <p:cNvSpPr>
            <a:spLocks noGrp="1"/>
          </p:cNvSpPr>
          <p:nvPr>
            <p:ph type="sldNum" sz="quarter" idx="12"/>
          </p:nvPr>
        </p:nvSpPr>
        <p:spPr/>
        <p:txBody>
          <a:bodyPr/>
          <a:lstStyle/>
          <a:p>
            <a:fld id="{0CA9A4DB-4E54-4080-B9B5-48BEF9BC8C70}" type="slidenum">
              <a:rPr lang="zh-HK" altLang="en-US" smtClean="0"/>
              <a:t>‹#›</a:t>
            </a:fld>
            <a:endParaRPr lang="zh-HK" altLang="en-US"/>
          </a:p>
        </p:txBody>
      </p:sp>
    </p:spTree>
    <p:extLst>
      <p:ext uri="{BB962C8B-B14F-4D97-AF65-F5344CB8AC3E}">
        <p14:creationId xmlns:p14="http://schemas.microsoft.com/office/powerpoint/2010/main" val="3275425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a:t>按一下以編輯母片標題樣式</a:t>
            </a:r>
            <a:endParaRPr lang="zh-HK"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HK"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HK" altLang="en-US"/>
          </a:p>
        </p:txBody>
      </p:sp>
      <p:sp>
        <p:nvSpPr>
          <p:cNvPr id="7" name="日期版面配置區 6"/>
          <p:cNvSpPr>
            <a:spLocks noGrp="1"/>
          </p:cNvSpPr>
          <p:nvPr>
            <p:ph type="dt" sz="half" idx="10"/>
          </p:nvPr>
        </p:nvSpPr>
        <p:spPr/>
        <p:txBody>
          <a:bodyPr/>
          <a:lstStyle/>
          <a:p>
            <a:fld id="{DFE5E50B-2CD4-4B04-B401-8A63B91ECB1E}" type="datetimeFigureOut">
              <a:rPr lang="zh-HK" altLang="en-US" smtClean="0"/>
              <a:t>22/5/2019</a:t>
            </a:fld>
            <a:endParaRPr lang="zh-HK" altLang="en-US"/>
          </a:p>
        </p:txBody>
      </p:sp>
      <p:sp>
        <p:nvSpPr>
          <p:cNvPr id="8" name="頁尾版面配置區 7"/>
          <p:cNvSpPr>
            <a:spLocks noGrp="1"/>
          </p:cNvSpPr>
          <p:nvPr>
            <p:ph type="ftr" sz="quarter" idx="11"/>
          </p:nvPr>
        </p:nvSpPr>
        <p:spPr/>
        <p:txBody>
          <a:bodyPr/>
          <a:lstStyle/>
          <a:p>
            <a:endParaRPr lang="zh-HK" altLang="en-US"/>
          </a:p>
        </p:txBody>
      </p:sp>
      <p:sp>
        <p:nvSpPr>
          <p:cNvPr id="9" name="投影片編號版面配置區 8"/>
          <p:cNvSpPr>
            <a:spLocks noGrp="1"/>
          </p:cNvSpPr>
          <p:nvPr>
            <p:ph type="sldNum" sz="quarter" idx="12"/>
          </p:nvPr>
        </p:nvSpPr>
        <p:spPr/>
        <p:txBody>
          <a:bodyPr/>
          <a:lstStyle/>
          <a:p>
            <a:fld id="{0CA9A4DB-4E54-4080-B9B5-48BEF9BC8C70}" type="slidenum">
              <a:rPr lang="zh-HK" altLang="en-US" smtClean="0"/>
              <a:t>‹#›</a:t>
            </a:fld>
            <a:endParaRPr lang="zh-HK" altLang="en-US"/>
          </a:p>
        </p:txBody>
      </p:sp>
    </p:spTree>
    <p:extLst>
      <p:ext uri="{BB962C8B-B14F-4D97-AF65-F5344CB8AC3E}">
        <p14:creationId xmlns:p14="http://schemas.microsoft.com/office/powerpoint/2010/main" val="860878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a:t>按一下以編輯母片標題樣式</a:t>
            </a:r>
            <a:endParaRPr lang="zh-HK" altLang="en-US"/>
          </a:p>
        </p:txBody>
      </p:sp>
      <p:sp>
        <p:nvSpPr>
          <p:cNvPr id="3" name="日期版面配置區 2"/>
          <p:cNvSpPr>
            <a:spLocks noGrp="1"/>
          </p:cNvSpPr>
          <p:nvPr>
            <p:ph type="dt" sz="half" idx="10"/>
          </p:nvPr>
        </p:nvSpPr>
        <p:spPr/>
        <p:txBody>
          <a:bodyPr/>
          <a:lstStyle/>
          <a:p>
            <a:fld id="{DFE5E50B-2CD4-4B04-B401-8A63B91ECB1E}" type="datetimeFigureOut">
              <a:rPr lang="zh-HK" altLang="en-US" smtClean="0"/>
              <a:t>22/5/2019</a:t>
            </a:fld>
            <a:endParaRPr lang="zh-HK" altLang="en-US"/>
          </a:p>
        </p:txBody>
      </p:sp>
      <p:sp>
        <p:nvSpPr>
          <p:cNvPr id="4" name="頁尾版面配置區 3"/>
          <p:cNvSpPr>
            <a:spLocks noGrp="1"/>
          </p:cNvSpPr>
          <p:nvPr>
            <p:ph type="ftr" sz="quarter" idx="11"/>
          </p:nvPr>
        </p:nvSpPr>
        <p:spPr/>
        <p:txBody>
          <a:bodyPr/>
          <a:lstStyle/>
          <a:p>
            <a:endParaRPr lang="zh-HK" altLang="en-US"/>
          </a:p>
        </p:txBody>
      </p:sp>
      <p:sp>
        <p:nvSpPr>
          <p:cNvPr id="5" name="投影片編號版面配置區 4"/>
          <p:cNvSpPr>
            <a:spLocks noGrp="1"/>
          </p:cNvSpPr>
          <p:nvPr>
            <p:ph type="sldNum" sz="quarter" idx="12"/>
          </p:nvPr>
        </p:nvSpPr>
        <p:spPr/>
        <p:txBody>
          <a:bodyPr/>
          <a:lstStyle/>
          <a:p>
            <a:fld id="{0CA9A4DB-4E54-4080-B9B5-48BEF9BC8C70}" type="slidenum">
              <a:rPr lang="zh-HK" altLang="en-US" smtClean="0"/>
              <a:t>‹#›</a:t>
            </a:fld>
            <a:endParaRPr lang="zh-HK" altLang="en-US"/>
          </a:p>
        </p:txBody>
      </p:sp>
    </p:spTree>
    <p:extLst>
      <p:ext uri="{BB962C8B-B14F-4D97-AF65-F5344CB8AC3E}">
        <p14:creationId xmlns:p14="http://schemas.microsoft.com/office/powerpoint/2010/main" val="5208401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DFE5E50B-2CD4-4B04-B401-8A63B91ECB1E}" type="datetimeFigureOut">
              <a:rPr lang="zh-HK" altLang="en-US" smtClean="0"/>
              <a:t>22/5/2019</a:t>
            </a:fld>
            <a:endParaRPr lang="zh-HK" altLang="en-US"/>
          </a:p>
        </p:txBody>
      </p:sp>
      <p:sp>
        <p:nvSpPr>
          <p:cNvPr id="3" name="頁尾版面配置區 2"/>
          <p:cNvSpPr>
            <a:spLocks noGrp="1"/>
          </p:cNvSpPr>
          <p:nvPr>
            <p:ph type="ftr" sz="quarter" idx="11"/>
          </p:nvPr>
        </p:nvSpPr>
        <p:spPr/>
        <p:txBody>
          <a:bodyPr/>
          <a:lstStyle/>
          <a:p>
            <a:endParaRPr lang="zh-HK" altLang="en-US"/>
          </a:p>
        </p:txBody>
      </p:sp>
      <p:sp>
        <p:nvSpPr>
          <p:cNvPr id="4" name="投影片編號版面配置區 3"/>
          <p:cNvSpPr>
            <a:spLocks noGrp="1"/>
          </p:cNvSpPr>
          <p:nvPr>
            <p:ph type="sldNum" sz="quarter" idx="12"/>
          </p:nvPr>
        </p:nvSpPr>
        <p:spPr/>
        <p:txBody>
          <a:bodyPr/>
          <a:lstStyle/>
          <a:p>
            <a:fld id="{0CA9A4DB-4E54-4080-B9B5-48BEF9BC8C70}" type="slidenum">
              <a:rPr lang="zh-HK" altLang="en-US" smtClean="0"/>
              <a:t>‹#›</a:t>
            </a:fld>
            <a:endParaRPr lang="zh-HK" altLang="en-US"/>
          </a:p>
        </p:txBody>
      </p:sp>
    </p:spTree>
    <p:extLst>
      <p:ext uri="{BB962C8B-B14F-4D97-AF65-F5344CB8AC3E}">
        <p14:creationId xmlns:p14="http://schemas.microsoft.com/office/powerpoint/2010/main" val="23369543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a:t>按一下以編輯母片標題樣式</a:t>
            </a:r>
            <a:endParaRPr lang="zh-HK"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HK"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
        <p:nvSpPr>
          <p:cNvPr id="5" name="日期版面配置區 4"/>
          <p:cNvSpPr>
            <a:spLocks noGrp="1"/>
          </p:cNvSpPr>
          <p:nvPr>
            <p:ph type="dt" sz="half" idx="10"/>
          </p:nvPr>
        </p:nvSpPr>
        <p:spPr/>
        <p:txBody>
          <a:bodyPr/>
          <a:lstStyle/>
          <a:p>
            <a:fld id="{DFE5E50B-2CD4-4B04-B401-8A63B91ECB1E}" type="datetimeFigureOut">
              <a:rPr lang="zh-HK" altLang="en-US" smtClean="0"/>
              <a:t>22/5/2019</a:t>
            </a:fld>
            <a:endParaRPr lang="zh-HK" altLang="en-US"/>
          </a:p>
        </p:txBody>
      </p:sp>
      <p:sp>
        <p:nvSpPr>
          <p:cNvPr id="6" name="頁尾版面配置區 5"/>
          <p:cNvSpPr>
            <a:spLocks noGrp="1"/>
          </p:cNvSpPr>
          <p:nvPr>
            <p:ph type="ftr" sz="quarter" idx="11"/>
          </p:nvPr>
        </p:nvSpPr>
        <p:spPr/>
        <p:txBody>
          <a:bodyPr/>
          <a:lstStyle/>
          <a:p>
            <a:endParaRPr lang="zh-HK" altLang="en-US"/>
          </a:p>
        </p:txBody>
      </p:sp>
      <p:sp>
        <p:nvSpPr>
          <p:cNvPr id="7" name="投影片編號版面配置區 6"/>
          <p:cNvSpPr>
            <a:spLocks noGrp="1"/>
          </p:cNvSpPr>
          <p:nvPr>
            <p:ph type="sldNum" sz="quarter" idx="12"/>
          </p:nvPr>
        </p:nvSpPr>
        <p:spPr/>
        <p:txBody>
          <a:bodyPr/>
          <a:lstStyle/>
          <a:p>
            <a:fld id="{0CA9A4DB-4E54-4080-B9B5-48BEF9BC8C70}" type="slidenum">
              <a:rPr lang="zh-HK" altLang="en-US" smtClean="0"/>
              <a:t>‹#›</a:t>
            </a:fld>
            <a:endParaRPr lang="zh-HK" altLang="en-US"/>
          </a:p>
        </p:txBody>
      </p:sp>
    </p:spTree>
    <p:extLst>
      <p:ext uri="{BB962C8B-B14F-4D97-AF65-F5344CB8AC3E}">
        <p14:creationId xmlns:p14="http://schemas.microsoft.com/office/powerpoint/2010/main" val="14570241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a:t>按一下以編輯母片標題樣式</a:t>
            </a:r>
            <a:endParaRPr lang="zh-HK"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HK" altLang="en-US"/>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a:t>按一下以編輯母片文字樣式</a:t>
            </a:r>
          </a:p>
        </p:txBody>
      </p:sp>
      <p:sp>
        <p:nvSpPr>
          <p:cNvPr id="5" name="日期版面配置區 4"/>
          <p:cNvSpPr>
            <a:spLocks noGrp="1"/>
          </p:cNvSpPr>
          <p:nvPr>
            <p:ph type="dt" sz="half" idx="10"/>
          </p:nvPr>
        </p:nvSpPr>
        <p:spPr/>
        <p:txBody>
          <a:bodyPr/>
          <a:lstStyle/>
          <a:p>
            <a:fld id="{DFE5E50B-2CD4-4B04-B401-8A63B91ECB1E}" type="datetimeFigureOut">
              <a:rPr lang="zh-HK" altLang="en-US" smtClean="0"/>
              <a:t>22/5/2019</a:t>
            </a:fld>
            <a:endParaRPr lang="zh-HK" altLang="en-US"/>
          </a:p>
        </p:txBody>
      </p:sp>
      <p:sp>
        <p:nvSpPr>
          <p:cNvPr id="6" name="頁尾版面配置區 5"/>
          <p:cNvSpPr>
            <a:spLocks noGrp="1"/>
          </p:cNvSpPr>
          <p:nvPr>
            <p:ph type="ftr" sz="quarter" idx="11"/>
          </p:nvPr>
        </p:nvSpPr>
        <p:spPr/>
        <p:txBody>
          <a:bodyPr/>
          <a:lstStyle/>
          <a:p>
            <a:endParaRPr lang="zh-HK" altLang="en-US"/>
          </a:p>
        </p:txBody>
      </p:sp>
      <p:sp>
        <p:nvSpPr>
          <p:cNvPr id="7" name="投影片編號版面配置區 6"/>
          <p:cNvSpPr>
            <a:spLocks noGrp="1"/>
          </p:cNvSpPr>
          <p:nvPr>
            <p:ph type="sldNum" sz="quarter" idx="12"/>
          </p:nvPr>
        </p:nvSpPr>
        <p:spPr/>
        <p:txBody>
          <a:bodyPr/>
          <a:lstStyle/>
          <a:p>
            <a:fld id="{0CA9A4DB-4E54-4080-B9B5-48BEF9BC8C70}" type="slidenum">
              <a:rPr lang="zh-HK" altLang="en-US" smtClean="0"/>
              <a:t>‹#›</a:t>
            </a:fld>
            <a:endParaRPr lang="zh-HK" altLang="en-US"/>
          </a:p>
        </p:txBody>
      </p:sp>
    </p:spTree>
    <p:extLst>
      <p:ext uri="{BB962C8B-B14F-4D97-AF65-F5344CB8AC3E}">
        <p14:creationId xmlns:p14="http://schemas.microsoft.com/office/powerpoint/2010/main" val="40678540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36000" b="-36000"/>
          </a:stretch>
        </a:blipFill>
        <a:effectLst/>
      </p:bgPr>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TW" altLang="en-US"/>
              <a:t>按一下以編輯母片標題樣式</a:t>
            </a:r>
            <a:endParaRPr lang="zh-HK" altLang="en-US"/>
          </a:p>
        </p:txBody>
      </p:sp>
      <p:sp>
        <p:nvSpPr>
          <p:cNvPr id="3" name="文字版面配置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HK" altLang="en-US"/>
          </a:p>
        </p:txBody>
      </p:sp>
      <p:sp>
        <p:nvSpPr>
          <p:cNvPr id="4" name="日期版面配置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E5E50B-2CD4-4B04-B401-8A63B91ECB1E}" type="datetimeFigureOut">
              <a:rPr lang="zh-HK" altLang="en-US" smtClean="0"/>
              <a:t>22/5/2019</a:t>
            </a:fld>
            <a:endParaRPr lang="zh-HK" altLang="en-US"/>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HK" altLang="en-US"/>
          </a:p>
        </p:txBody>
      </p:sp>
      <p:sp>
        <p:nvSpPr>
          <p:cNvPr id="6" name="投影片編號版面配置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A9A4DB-4E54-4080-B9B5-48BEF9BC8C70}" type="slidenum">
              <a:rPr lang="zh-HK" altLang="en-US" smtClean="0"/>
              <a:t>‹#›</a:t>
            </a:fld>
            <a:endParaRPr lang="zh-HK" altLang="en-US"/>
          </a:p>
        </p:txBody>
      </p:sp>
    </p:spTree>
    <p:extLst>
      <p:ext uri="{BB962C8B-B14F-4D97-AF65-F5344CB8AC3E}">
        <p14:creationId xmlns:p14="http://schemas.microsoft.com/office/powerpoint/2010/main" val="27300801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H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4EDD589-8A8D-4AB7-B576-50617FE469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30002" y="1099706"/>
            <a:ext cx="4213998" cy="5733256"/>
          </a:xfrm>
          <a:prstGeom prst="rect">
            <a:avLst/>
          </a:prstGeom>
        </p:spPr>
      </p:pic>
      <p:sp>
        <p:nvSpPr>
          <p:cNvPr id="6" name="TextBox 5">
            <a:extLst>
              <a:ext uri="{FF2B5EF4-FFF2-40B4-BE49-F238E27FC236}">
                <a16:creationId xmlns:a16="http://schemas.microsoft.com/office/drawing/2014/main" id="{2D7A1261-4B8F-4D9F-AF9E-DECAAB50AFCF}"/>
              </a:ext>
            </a:extLst>
          </p:cNvPr>
          <p:cNvSpPr txBox="1"/>
          <p:nvPr/>
        </p:nvSpPr>
        <p:spPr>
          <a:xfrm>
            <a:off x="7308304" y="369074"/>
            <a:ext cx="3096344" cy="707886"/>
          </a:xfrm>
          <a:prstGeom prst="rect">
            <a:avLst/>
          </a:prstGeom>
          <a:noFill/>
        </p:spPr>
        <p:txBody>
          <a:bodyPr wrap="square" rtlCol="0">
            <a:spAutoFit/>
          </a:bodyPr>
          <a:lstStyle/>
          <a:p>
            <a:r>
              <a:rPr lang="en-US" altLang="zh-TW" sz="4000" dirty="0"/>
              <a:t>L</a:t>
            </a:r>
            <a:r>
              <a:rPr lang="en-HK" altLang="zh-TW" sz="4000" dirty="0" err="1"/>
              <a:t>ucy</a:t>
            </a:r>
            <a:endParaRPr lang="en-HK" sz="4000" dirty="0"/>
          </a:p>
        </p:txBody>
      </p:sp>
      <p:pic>
        <p:nvPicPr>
          <p:cNvPr id="9" name="Picture 8">
            <a:extLst>
              <a:ext uri="{FF2B5EF4-FFF2-40B4-BE49-F238E27FC236}">
                <a16:creationId xmlns:a16="http://schemas.microsoft.com/office/drawing/2014/main" id="{D0C1C9D6-3DFB-4BF8-8BA8-4DF17A6A284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4157"/>
          <a:stretch/>
        </p:blipFill>
        <p:spPr>
          <a:xfrm rot="19292150">
            <a:off x="5627387" y="1533668"/>
            <a:ext cx="778839" cy="1118296"/>
          </a:xfrm>
          <a:prstGeom prst="rect">
            <a:avLst/>
          </a:prstGeom>
        </p:spPr>
      </p:pic>
      <p:pic>
        <p:nvPicPr>
          <p:cNvPr id="10" name="Picture 9">
            <a:extLst>
              <a:ext uri="{FF2B5EF4-FFF2-40B4-BE49-F238E27FC236}">
                <a16:creationId xmlns:a16="http://schemas.microsoft.com/office/drawing/2014/main" id="{73FC29A5-758A-4EB7-B5C4-29AF88EEDA7C}"/>
              </a:ext>
            </a:extLst>
          </p:cNvPr>
          <p:cNvPicPr>
            <a:picLocks noChangeAspect="1"/>
          </p:cNvPicPr>
          <p:nvPr/>
        </p:nvPicPr>
        <p:blipFill rotWithShape="1">
          <a:blip r:embed="rId3">
            <a:extLst>
              <a:ext uri="{28A0092B-C50C-407E-A947-70E740481C1C}">
                <a14:useLocalDpi xmlns:a14="http://schemas.microsoft.com/office/drawing/2010/main" val="0"/>
              </a:ext>
            </a:extLst>
          </a:blip>
          <a:srcRect b="4157"/>
          <a:stretch/>
        </p:blipFill>
        <p:spPr>
          <a:xfrm>
            <a:off x="251520" y="288205"/>
            <a:ext cx="4536504" cy="6513741"/>
          </a:xfrm>
          <a:prstGeom prst="rect">
            <a:avLst/>
          </a:prstGeom>
        </p:spPr>
      </p:pic>
      <p:sp>
        <p:nvSpPr>
          <p:cNvPr id="7" name="Arrow: Right 6">
            <a:extLst>
              <a:ext uri="{FF2B5EF4-FFF2-40B4-BE49-F238E27FC236}">
                <a16:creationId xmlns:a16="http://schemas.microsoft.com/office/drawing/2014/main" id="{445B1EAA-DDD7-49E8-8265-F1AA23C198FC}"/>
              </a:ext>
            </a:extLst>
          </p:cNvPr>
          <p:cNvSpPr/>
          <p:nvPr/>
        </p:nvSpPr>
        <p:spPr>
          <a:xfrm rot="11622643">
            <a:off x="4789044" y="1164809"/>
            <a:ext cx="1008112" cy="288032"/>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HK"/>
          </a:p>
        </p:txBody>
      </p:sp>
    </p:spTree>
    <p:extLst>
      <p:ext uri="{BB962C8B-B14F-4D97-AF65-F5344CB8AC3E}">
        <p14:creationId xmlns:p14="http://schemas.microsoft.com/office/powerpoint/2010/main" val="3776124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a:xfrm>
            <a:off x="0" y="-7720"/>
            <a:ext cx="9144000" cy="72008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altLang="zh-HK" sz="2800" b="1" dirty="0"/>
          </a:p>
        </p:txBody>
      </p:sp>
      <p:sp>
        <p:nvSpPr>
          <p:cNvPr id="3" name="文字方塊 2"/>
          <p:cNvSpPr txBox="1"/>
          <p:nvPr/>
        </p:nvSpPr>
        <p:spPr>
          <a:xfrm>
            <a:off x="539552" y="908720"/>
            <a:ext cx="7776864" cy="1015663"/>
          </a:xfrm>
          <a:prstGeom prst="rect">
            <a:avLst/>
          </a:prstGeom>
          <a:noFill/>
        </p:spPr>
        <p:txBody>
          <a:bodyPr wrap="square" rtlCol="0">
            <a:spAutoFit/>
          </a:bodyPr>
          <a:lstStyle/>
          <a:p>
            <a:endParaRPr lang="zh-HK" altLang="en-US" sz="6000" dirty="0"/>
          </a:p>
        </p:txBody>
      </p:sp>
      <p:graphicFrame>
        <p:nvGraphicFramePr>
          <p:cNvPr id="4" name="表格 3"/>
          <p:cNvGraphicFramePr>
            <a:graphicFrameLocks noGrp="1"/>
          </p:cNvGraphicFramePr>
          <p:nvPr>
            <p:extLst>
              <p:ext uri="{D42A27DB-BD31-4B8C-83A1-F6EECF244321}">
                <p14:modId xmlns:p14="http://schemas.microsoft.com/office/powerpoint/2010/main" val="3536112261"/>
              </p:ext>
            </p:extLst>
          </p:nvPr>
        </p:nvGraphicFramePr>
        <p:xfrm>
          <a:off x="539552" y="4087261"/>
          <a:ext cx="8352928" cy="1363216"/>
        </p:xfrm>
        <a:graphic>
          <a:graphicData uri="http://schemas.openxmlformats.org/drawingml/2006/table">
            <a:tbl>
              <a:tblPr firstRow="1" firstCol="1" bandRow="1"/>
              <a:tblGrid>
                <a:gridCol w="8352928">
                  <a:extLst>
                    <a:ext uri="{9D8B030D-6E8A-4147-A177-3AD203B41FA5}">
                      <a16:colId xmlns:a16="http://schemas.microsoft.com/office/drawing/2014/main" val="20000"/>
                    </a:ext>
                  </a:extLst>
                </a:gridCol>
              </a:tblGrid>
              <a:tr h="1363216">
                <a:tc>
                  <a:txBody>
                    <a:bodyPr/>
                    <a:lstStyle/>
                    <a:p>
                      <a:pPr algn="l">
                        <a:spcAft>
                          <a:spcPts val="0"/>
                        </a:spcAft>
                      </a:pPr>
                      <a:r>
                        <a:rPr lang="en-US" sz="800" kern="100" dirty="0">
                          <a:effectLst/>
                          <a:latin typeface="Times New Roman" panose="02020603050405020304" pitchFamily="18" charset="0"/>
                          <a:ea typeface="新細明體" panose="02020500000000000000" pitchFamily="18" charset="-120"/>
                          <a:cs typeface="Times New Roman" panose="02020603050405020304" pitchFamily="18" charset="0"/>
                        </a:rPr>
                        <a:t> </a:t>
                      </a:r>
                      <a:endParaRPr lang="zh-TW" sz="1200" kern="100" dirty="0">
                        <a:effectLst/>
                        <a:latin typeface="Calibri" panose="020F0502020204030204" pitchFamily="34" charset="0"/>
                        <a:ea typeface="新細明體" panose="02020500000000000000" pitchFamily="18" charset="-120"/>
                        <a:cs typeface="Times New Roman" panose="02020603050405020304" pitchFamily="18" charset="0"/>
                      </a:endParaRPr>
                    </a:p>
                    <a:p>
                      <a:pPr algn="l">
                        <a:spcAft>
                          <a:spcPts val="0"/>
                        </a:spcAft>
                      </a:pPr>
                      <a:r>
                        <a:rPr lang="en-HK" sz="3600" kern="100" dirty="0">
                          <a:solidFill>
                            <a:srgbClr val="FF0000"/>
                          </a:solidFill>
                          <a:effectLst/>
                          <a:latin typeface="Times New Roman" panose="02020603050405020304" pitchFamily="18" charset="0"/>
                          <a:ea typeface="新細明體" panose="02020500000000000000" pitchFamily="18" charset="-120"/>
                          <a:cs typeface="Times New Roman" panose="02020603050405020304" pitchFamily="18" charset="0"/>
                        </a:rPr>
                        <a:t>How</a:t>
                      </a:r>
                      <a:r>
                        <a:rPr lang="en-HK" sz="3600" kern="100" dirty="0">
                          <a:effectLst/>
                          <a:latin typeface="Times New Roman" panose="02020603050405020304" pitchFamily="18" charset="0"/>
                          <a:ea typeface="新細明體" panose="02020500000000000000" pitchFamily="18" charset="-120"/>
                          <a:cs typeface="Times New Roman" panose="02020603050405020304" pitchFamily="18" charset="0"/>
                        </a:rPr>
                        <a:t> would you sing in the shower?</a:t>
                      </a:r>
                      <a:endParaRPr lang="zh-TW" sz="3600" kern="100" dirty="0">
                        <a:effectLst/>
                        <a:latin typeface="Calibri" panose="020F0502020204030204" pitchFamily="34" charset="0"/>
                        <a:ea typeface="新細明體" panose="02020500000000000000" pitchFamily="18" charset="-120"/>
                        <a:cs typeface="Times New Roman" panose="02020603050405020304" pitchFamily="18" charset="0"/>
                      </a:endParaRPr>
                    </a:p>
                    <a:p>
                      <a:pPr algn="l">
                        <a:spcAft>
                          <a:spcPts val="0"/>
                        </a:spcAft>
                      </a:pPr>
                      <a:r>
                        <a:rPr lang="en-US" sz="3600" kern="100" dirty="0">
                          <a:effectLst/>
                          <a:latin typeface="Times New Roman" panose="02020603050405020304" pitchFamily="18" charset="0"/>
                          <a:ea typeface="新細明體" panose="02020500000000000000" pitchFamily="18" charset="-120"/>
                          <a:cs typeface="Times New Roman" panose="02020603050405020304" pitchFamily="18" charset="0"/>
                        </a:rPr>
                        <a:t> </a:t>
                      </a:r>
                      <a:endParaRPr lang="zh-TW" sz="36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lnL w="19050" cap="flat" cmpd="dbl" algn="ctr">
                      <a:noFill/>
                      <a:prstDash val="solid"/>
                      <a:round/>
                      <a:headEnd type="none" w="med" len="med"/>
                      <a:tailEnd type="none" w="med" len="med"/>
                    </a:lnL>
                    <a:lnR w="19050" cap="flat" cmpd="dbl" algn="ctr">
                      <a:noFill/>
                      <a:prstDash val="solid"/>
                      <a:round/>
                      <a:headEnd type="none" w="med" len="med"/>
                      <a:tailEnd type="none" w="med" len="med"/>
                    </a:lnR>
                    <a:lnT w="19050" cap="flat" cmpd="dbl" algn="ctr">
                      <a:noFill/>
                      <a:prstDash val="solid"/>
                      <a:round/>
                      <a:headEnd type="none" w="med" len="med"/>
                      <a:tailEnd type="none" w="med" len="med"/>
                    </a:lnT>
                    <a:lnB w="19050" cap="flat" cmpd="dbl"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bl>
          </a:graphicData>
        </a:graphic>
      </p:graphicFrame>
      <p:graphicFrame>
        <p:nvGraphicFramePr>
          <p:cNvPr id="7" name="表格 3">
            <a:extLst>
              <a:ext uri="{FF2B5EF4-FFF2-40B4-BE49-F238E27FC236}">
                <a16:creationId xmlns:a16="http://schemas.microsoft.com/office/drawing/2014/main" id="{DE7FED20-C818-46F4-AB47-613B18561CA1}"/>
              </a:ext>
            </a:extLst>
          </p:cNvPr>
          <p:cNvGraphicFramePr>
            <a:graphicFrameLocks noGrp="1"/>
          </p:cNvGraphicFramePr>
          <p:nvPr>
            <p:extLst>
              <p:ext uri="{D42A27DB-BD31-4B8C-83A1-F6EECF244321}">
                <p14:modId xmlns:p14="http://schemas.microsoft.com/office/powerpoint/2010/main" val="1399684345"/>
              </p:ext>
            </p:extLst>
          </p:nvPr>
        </p:nvGraphicFramePr>
        <p:xfrm>
          <a:off x="539552" y="4801477"/>
          <a:ext cx="8352928" cy="1363216"/>
        </p:xfrm>
        <a:graphic>
          <a:graphicData uri="http://schemas.openxmlformats.org/drawingml/2006/table">
            <a:tbl>
              <a:tblPr firstRow="1" firstCol="1" bandRow="1"/>
              <a:tblGrid>
                <a:gridCol w="8352928">
                  <a:extLst>
                    <a:ext uri="{9D8B030D-6E8A-4147-A177-3AD203B41FA5}">
                      <a16:colId xmlns:a16="http://schemas.microsoft.com/office/drawing/2014/main" val="20000"/>
                    </a:ext>
                  </a:extLst>
                </a:gridCol>
              </a:tblGrid>
              <a:tr h="1363216">
                <a:tc>
                  <a:txBody>
                    <a:bodyPr/>
                    <a:lstStyle/>
                    <a:p>
                      <a:pPr algn="l">
                        <a:spcAft>
                          <a:spcPts val="0"/>
                        </a:spcAft>
                      </a:pPr>
                      <a:r>
                        <a:rPr lang="en-US" sz="800" kern="100" dirty="0">
                          <a:effectLst/>
                          <a:latin typeface="Times New Roman" panose="02020603050405020304" pitchFamily="18" charset="0"/>
                          <a:ea typeface="新細明體" panose="02020500000000000000" pitchFamily="18" charset="-120"/>
                          <a:cs typeface="Times New Roman" panose="02020603050405020304" pitchFamily="18" charset="0"/>
                        </a:rPr>
                        <a:t> </a:t>
                      </a:r>
                      <a:endParaRPr lang="zh-TW" sz="1200" kern="100" dirty="0">
                        <a:effectLst/>
                        <a:latin typeface="Calibri" panose="020F0502020204030204" pitchFamily="34" charset="0"/>
                        <a:ea typeface="新細明體" panose="02020500000000000000" pitchFamily="18" charset="-120"/>
                        <a:cs typeface="Times New Roman" panose="02020603050405020304" pitchFamily="18" charset="0"/>
                      </a:endParaRPr>
                    </a:p>
                    <a:p>
                      <a:pPr algn="l">
                        <a:spcAft>
                          <a:spcPts val="0"/>
                        </a:spcAft>
                      </a:pPr>
                      <a:r>
                        <a:rPr lang="en-HK" sz="3600" kern="100" dirty="0">
                          <a:effectLst/>
                          <a:latin typeface="Times New Roman" panose="02020603050405020304" pitchFamily="18" charset="0"/>
                          <a:ea typeface="新細明體" panose="02020500000000000000" pitchFamily="18" charset="-120"/>
                          <a:cs typeface="Times New Roman" panose="02020603050405020304" pitchFamily="18" charset="0"/>
                        </a:rPr>
                        <a:t>I would sing </a:t>
                      </a:r>
                      <a:r>
                        <a:rPr lang="en-HK" sz="3600" kern="100" dirty="0">
                          <a:solidFill>
                            <a:srgbClr val="FF0000"/>
                          </a:solidFill>
                          <a:effectLst/>
                          <a:latin typeface="Times New Roman" panose="02020603050405020304" pitchFamily="18" charset="0"/>
                          <a:ea typeface="新細明體" panose="02020500000000000000" pitchFamily="18" charset="-120"/>
                          <a:cs typeface="Times New Roman" panose="02020603050405020304" pitchFamily="18" charset="0"/>
                        </a:rPr>
                        <a:t>happily</a:t>
                      </a:r>
                      <a:r>
                        <a:rPr lang="en-HK" sz="3600" kern="100" dirty="0">
                          <a:effectLst/>
                          <a:latin typeface="Times New Roman" panose="02020603050405020304" pitchFamily="18" charset="0"/>
                          <a:ea typeface="新細明體" panose="02020500000000000000" pitchFamily="18" charset="-120"/>
                          <a:cs typeface="Times New Roman" panose="02020603050405020304" pitchFamily="18" charset="0"/>
                        </a:rPr>
                        <a:t>.</a:t>
                      </a:r>
                      <a:endParaRPr lang="zh-TW" sz="36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lnL w="19050" cap="flat" cmpd="dbl" algn="ctr">
                      <a:noFill/>
                      <a:prstDash val="solid"/>
                      <a:round/>
                      <a:headEnd type="none" w="med" len="med"/>
                      <a:tailEnd type="none" w="med" len="med"/>
                    </a:lnL>
                    <a:lnR w="19050" cap="flat" cmpd="dbl" algn="ctr">
                      <a:noFill/>
                      <a:prstDash val="solid"/>
                      <a:round/>
                      <a:headEnd type="none" w="med" len="med"/>
                      <a:tailEnd type="none" w="med" len="med"/>
                    </a:lnR>
                    <a:lnT w="19050" cap="flat" cmpd="dbl" algn="ctr">
                      <a:noFill/>
                      <a:prstDash val="solid"/>
                      <a:round/>
                      <a:headEnd type="none" w="med" len="med"/>
                      <a:tailEnd type="none" w="med" len="med"/>
                    </a:lnT>
                    <a:lnB w="19050" cap="flat" cmpd="dbl"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bl>
          </a:graphicData>
        </a:graphic>
      </p:graphicFrame>
      <p:pic>
        <p:nvPicPr>
          <p:cNvPr id="8194" name="Picture 2" descr="Related image">
            <a:extLst>
              <a:ext uri="{FF2B5EF4-FFF2-40B4-BE49-F238E27FC236}">
                <a16:creationId xmlns:a16="http://schemas.microsoft.com/office/drawing/2014/main" id="{8B7B0111-5D54-471F-BADE-55E16CC5183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768" y="90817"/>
            <a:ext cx="3996444" cy="39964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1711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A7E004-411E-43FB-B996-81A8805211FF}"/>
              </a:ext>
            </a:extLst>
          </p:cNvPr>
          <p:cNvSpPr>
            <a:spLocks noGrp="1"/>
          </p:cNvSpPr>
          <p:nvPr>
            <p:ph type="title"/>
          </p:nvPr>
        </p:nvSpPr>
        <p:spPr/>
        <p:txBody>
          <a:bodyPr/>
          <a:lstStyle/>
          <a:p>
            <a:r>
              <a:rPr lang="en-HK" dirty="0"/>
              <a:t>flight attendant </a:t>
            </a:r>
          </a:p>
        </p:txBody>
      </p:sp>
      <p:pic>
        <p:nvPicPr>
          <p:cNvPr id="5" name="Picture 4">
            <a:extLst>
              <a:ext uri="{FF2B5EF4-FFF2-40B4-BE49-F238E27FC236}">
                <a16:creationId xmlns:a16="http://schemas.microsoft.com/office/drawing/2014/main" id="{0B29FE9A-402A-4CBE-964E-A047314D94D7}"/>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827584" y="1238250"/>
            <a:ext cx="2152650" cy="5619750"/>
          </a:xfrm>
          <a:prstGeom prst="rect">
            <a:avLst/>
          </a:prstGeom>
        </p:spPr>
      </p:pic>
      <p:pic>
        <p:nvPicPr>
          <p:cNvPr id="2052" name="Picture 4" descr="Related image">
            <a:extLst>
              <a:ext uri="{FF2B5EF4-FFF2-40B4-BE49-F238E27FC236}">
                <a16:creationId xmlns:a16="http://schemas.microsoft.com/office/drawing/2014/main" id="{57E81D36-A1FE-4202-B400-913299D450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9832" y="1700808"/>
            <a:ext cx="5715000" cy="2705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66096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07678-D3F6-4BC6-85F5-49395D134905}"/>
              </a:ext>
            </a:extLst>
          </p:cNvPr>
          <p:cNvSpPr>
            <a:spLocks noGrp="1"/>
          </p:cNvSpPr>
          <p:nvPr>
            <p:ph type="title"/>
          </p:nvPr>
        </p:nvSpPr>
        <p:spPr/>
        <p:txBody>
          <a:bodyPr/>
          <a:lstStyle/>
          <a:p>
            <a:r>
              <a:rPr lang="en-HK" dirty="0"/>
              <a:t>traffic jam</a:t>
            </a:r>
          </a:p>
        </p:txBody>
      </p:sp>
      <p:pic>
        <p:nvPicPr>
          <p:cNvPr id="3074" name="Picture 2" descr="Image result for traffic jam clip art">
            <a:extLst>
              <a:ext uri="{FF2B5EF4-FFF2-40B4-BE49-F238E27FC236}">
                <a16:creationId xmlns:a16="http://schemas.microsoft.com/office/drawing/2014/main" id="{F364CD16-1BF6-465F-A298-8F1254734C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7848" y="1268760"/>
            <a:ext cx="7308304" cy="51665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64267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88F08D3-A48D-498F-84B2-0DC2552638E8}"/>
              </a:ext>
            </a:extLst>
          </p:cNvPr>
          <p:cNvSpPr>
            <a:spLocks noGrp="1"/>
          </p:cNvSpPr>
          <p:nvPr>
            <p:ph idx="1"/>
          </p:nvPr>
        </p:nvSpPr>
        <p:spPr/>
        <p:txBody>
          <a:bodyPr/>
          <a:lstStyle/>
          <a:p>
            <a:endParaRPr lang="en-HK" dirty="0"/>
          </a:p>
        </p:txBody>
      </p:sp>
      <p:pic>
        <p:nvPicPr>
          <p:cNvPr id="1026" name="Picture 2" descr="Image result for are you ready">
            <a:extLst>
              <a:ext uri="{FF2B5EF4-FFF2-40B4-BE49-F238E27FC236}">
                <a16:creationId xmlns:a16="http://schemas.microsoft.com/office/drawing/2014/main" id="{355CBAE3-9E24-4009-A75A-1F75BB3EE1F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46590"/>
            <a:ext cx="9338868" cy="4364906"/>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a:extLst>
              <a:ext uri="{FF2B5EF4-FFF2-40B4-BE49-F238E27FC236}">
                <a16:creationId xmlns:a16="http://schemas.microsoft.com/office/drawing/2014/main" id="{E33D2B5B-DDF2-4292-B832-B6C08F82189D}"/>
              </a:ext>
            </a:extLst>
          </p:cNvPr>
          <p:cNvSpPr>
            <a:spLocks noGrp="1"/>
          </p:cNvSpPr>
          <p:nvPr>
            <p:ph type="title"/>
          </p:nvPr>
        </p:nvSpPr>
        <p:spPr/>
        <p:txBody>
          <a:bodyPr/>
          <a:lstStyle/>
          <a:p>
            <a:endParaRPr lang="en-HK"/>
          </a:p>
        </p:txBody>
      </p:sp>
    </p:spTree>
    <p:extLst>
      <p:ext uri="{BB962C8B-B14F-4D97-AF65-F5344CB8AC3E}">
        <p14:creationId xmlns:p14="http://schemas.microsoft.com/office/powerpoint/2010/main" val="1185292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ppt_w</p:attrName>
                                        </p:attrNameLst>
                                      </p:cBhvr>
                                      <p:tavLst>
                                        <p:tav tm="0">
                                          <p:val>
                                            <p:fltVal val="0"/>
                                          </p:val>
                                        </p:tav>
                                        <p:tav tm="100000">
                                          <p:val>
                                            <p:strVal val="#ppt_w"/>
                                          </p:val>
                                        </p:tav>
                                      </p:tavLst>
                                    </p:anim>
                                    <p:anim calcmode="lin" valueType="num">
                                      <p:cBhvr>
                                        <p:cTn id="8" dur="1000" fill="hold"/>
                                        <p:tgtEl>
                                          <p:spTgt spid="1026"/>
                                        </p:tgtEl>
                                        <p:attrNameLst>
                                          <p:attrName>ppt_h</p:attrName>
                                        </p:attrNameLst>
                                      </p:cBhvr>
                                      <p:tavLst>
                                        <p:tav tm="0">
                                          <p:val>
                                            <p:fltVal val="0"/>
                                          </p:val>
                                        </p:tav>
                                        <p:tav tm="100000">
                                          <p:val>
                                            <p:strVal val="#ppt_h"/>
                                          </p:val>
                                        </p:tav>
                                      </p:tavLst>
                                    </p:anim>
                                    <p:anim calcmode="lin" valueType="num">
                                      <p:cBhvr>
                                        <p:cTn id="9" dur="1000" fill="hold"/>
                                        <p:tgtEl>
                                          <p:spTgt spid="1026"/>
                                        </p:tgtEl>
                                        <p:attrNameLst>
                                          <p:attrName>style.rotation</p:attrName>
                                        </p:attrNameLst>
                                      </p:cBhvr>
                                      <p:tavLst>
                                        <p:tav tm="0">
                                          <p:val>
                                            <p:fltVal val="90"/>
                                          </p:val>
                                        </p:tav>
                                        <p:tav tm="100000">
                                          <p:val>
                                            <p:fltVal val="0"/>
                                          </p:val>
                                        </p:tav>
                                      </p:tavLst>
                                    </p:anim>
                                    <p:animEffect transition="in" filter="fade">
                                      <p:cBhvr>
                                        <p:cTn id="10" dur="1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a:xfrm>
            <a:off x="0" y="-7720"/>
            <a:ext cx="9144000" cy="72008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altLang="zh-HK" sz="2800" b="1" dirty="0"/>
          </a:p>
        </p:txBody>
      </p:sp>
      <p:graphicFrame>
        <p:nvGraphicFramePr>
          <p:cNvPr id="2" name="Table 1">
            <a:extLst>
              <a:ext uri="{FF2B5EF4-FFF2-40B4-BE49-F238E27FC236}">
                <a16:creationId xmlns:a16="http://schemas.microsoft.com/office/drawing/2014/main" id="{7EAD3538-1BB8-4962-AD28-7444F6D498B0}"/>
              </a:ext>
            </a:extLst>
          </p:cNvPr>
          <p:cNvGraphicFramePr>
            <a:graphicFrameLocks noGrp="1"/>
          </p:cNvGraphicFramePr>
          <p:nvPr>
            <p:extLst>
              <p:ext uri="{D42A27DB-BD31-4B8C-83A1-F6EECF244321}">
                <p14:modId xmlns:p14="http://schemas.microsoft.com/office/powerpoint/2010/main" val="3342881664"/>
              </p:ext>
            </p:extLst>
          </p:nvPr>
        </p:nvGraphicFramePr>
        <p:xfrm>
          <a:off x="539552" y="188640"/>
          <a:ext cx="8280920" cy="6552728"/>
        </p:xfrm>
        <a:graphic>
          <a:graphicData uri="http://schemas.openxmlformats.org/drawingml/2006/table">
            <a:tbl>
              <a:tblPr firstRow="1" bandRow="1">
                <a:tableStyleId>{16D9F66E-5EB9-4882-86FB-DCBF35E3C3E4}</a:tableStyleId>
              </a:tblPr>
              <a:tblGrid>
                <a:gridCol w="4140460">
                  <a:extLst>
                    <a:ext uri="{9D8B030D-6E8A-4147-A177-3AD203B41FA5}">
                      <a16:colId xmlns:a16="http://schemas.microsoft.com/office/drawing/2014/main" val="4015588592"/>
                    </a:ext>
                  </a:extLst>
                </a:gridCol>
                <a:gridCol w="4140460">
                  <a:extLst>
                    <a:ext uri="{9D8B030D-6E8A-4147-A177-3AD203B41FA5}">
                      <a16:colId xmlns:a16="http://schemas.microsoft.com/office/drawing/2014/main" val="1689426456"/>
                    </a:ext>
                  </a:extLst>
                </a:gridCol>
              </a:tblGrid>
              <a:tr h="6552728">
                <a:tc>
                  <a:txBody>
                    <a:bodyPr/>
                    <a:lstStyle/>
                    <a:p>
                      <a:pPr algn="ctr"/>
                      <a:r>
                        <a:rPr lang="en-US" sz="2800" b="1" u="sng" kern="1200" dirty="0">
                          <a:solidFill>
                            <a:schemeClr val="dk1"/>
                          </a:solidFill>
                          <a:effectLst/>
                          <a:latin typeface="+mn-lt"/>
                          <a:ea typeface="+mn-ea"/>
                          <a:cs typeface="+mn-cs"/>
                        </a:rPr>
                        <a:t>Good-tempered Lucy</a:t>
                      </a:r>
                      <a:endParaRPr lang="en-HK" sz="2800" b="1" kern="1200" dirty="0">
                        <a:solidFill>
                          <a:schemeClr val="dk1"/>
                        </a:solidFill>
                        <a:effectLst/>
                        <a:latin typeface="+mn-lt"/>
                        <a:ea typeface="+mn-ea"/>
                        <a:cs typeface="+mn-cs"/>
                      </a:endParaRPr>
                    </a:p>
                    <a:p>
                      <a:pPr algn="just"/>
                      <a:r>
                        <a:rPr lang="en-US" sz="2800" b="1" kern="1200" dirty="0">
                          <a:solidFill>
                            <a:schemeClr val="dk1"/>
                          </a:solidFill>
                          <a:effectLst/>
                          <a:latin typeface="+mn-lt"/>
                          <a:ea typeface="+mn-ea"/>
                          <a:cs typeface="+mn-cs"/>
                        </a:rPr>
                        <a:t>	Lucy went to  Australia last week. She  drove to the airport.  There was a long traffic  jam. She waited. On the  plane, everyone was  sleeping. She played  video games. Then, the  flight attendant fell and  spilt some juice on her.  She said,“ Watch your  step.” The flight attendant  said sorry and went away. </a:t>
                      </a:r>
                      <a:endParaRPr lang="en-HK" sz="2800" b="1" kern="1200" dirty="0">
                        <a:solidFill>
                          <a:schemeClr val="dk1"/>
                        </a:solidFill>
                        <a:effectLst/>
                        <a:latin typeface="+mn-lt"/>
                        <a:ea typeface="+mn-ea"/>
                        <a:cs typeface="+mn-cs"/>
                      </a:endParaRPr>
                    </a:p>
                    <a:p>
                      <a:endParaRPr lang="en-HK" sz="2800" dirty="0"/>
                    </a:p>
                  </a:txBody>
                  <a:tcPr/>
                </a:tc>
                <a:tc>
                  <a:txBody>
                    <a:bodyPr/>
                    <a:lstStyle/>
                    <a:p>
                      <a:pPr algn="ctr"/>
                      <a:r>
                        <a:rPr lang="en-US" sz="2800" b="1" u="sng" kern="1200" dirty="0">
                          <a:solidFill>
                            <a:schemeClr val="dk1"/>
                          </a:solidFill>
                          <a:effectLst/>
                          <a:latin typeface="+mn-lt"/>
                          <a:ea typeface="+mn-ea"/>
                          <a:cs typeface="+mn-cs"/>
                        </a:rPr>
                        <a:t>Bad-tempered Lucy</a:t>
                      </a:r>
                      <a:endParaRPr lang="en-HK" sz="2800" b="1" kern="1200" dirty="0">
                        <a:solidFill>
                          <a:schemeClr val="dk1"/>
                        </a:solidFill>
                        <a:effectLst/>
                        <a:latin typeface="+mn-lt"/>
                        <a:ea typeface="+mn-ea"/>
                        <a:cs typeface="+mn-cs"/>
                      </a:endParaRPr>
                    </a:p>
                    <a:p>
                      <a:pPr algn="just"/>
                      <a:r>
                        <a:rPr lang="en-US" sz="2800" b="1" kern="1200" dirty="0">
                          <a:solidFill>
                            <a:schemeClr val="dk1"/>
                          </a:solidFill>
                          <a:effectLst/>
                          <a:latin typeface="+mn-lt"/>
                          <a:ea typeface="+mn-ea"/>
                          <a:cs typeface="+mn-cs"/>
                        </a:rPr>
                        <a:t>	Lucy went to  Australia last week. She  drove to the airport.  There was a long traffic  jam. She waited. On the  plane, everyone was  sleeping. She played  video games. Then, the  flight attendant fell and  spilt some juice on her.  She said,“ Watch your  step!” The flight attendant  said sorry and went away. </a:t>
                      </a:r>
                      <a:endParaRPr lang="en-HK" sz="2800" dirty="0"/>
                    </a:p>
                  </a:txBody>
                  <a:tcPr/>
                </a:tc>
                <a:extLst>
                  <a:ext uri="{0D108BD9-81ED-4DB2-BD59-A6C34878D82A}">
                    <a16:rowId xmlns:a16="http://schemas.microsoft.com/office/drawing/2014/main" val="3519187761"/>
                  </a:ext>
                </a:extLst>
              </a:tr>
            </a:tbl>
          </a:graphicData>
        </a:graphic>
      </p:graphicFrame>
      <p:sp>
        <p:nvSpPr>
          <p:cNvPr id="3" name="Oval 2">
            <a:extLst>
              <a:ext uri="{FF2B5EF4-FFF2-40B4-BE49-F238E27FC236}">
                <a16:creationId xmlns:a16="http://schemas.microsoft.com/office/drawing/2014/main" id="{2F1DE241-FA76-452F-8C28-AE37AB54971B}"/>
              </a:ext>
            </a:extLst>
          </p:cNvPr>
          <p:cNvSpPr/>
          <p:nvPr/>
        </p:nvSpPr>
        <p:spPr>
          <a:xfrm>
            <a:off x="827584" y="136296"/>
            <a:ext cx="2664296" cy="57606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dirty="0"/>
          </a:p>
        </p:txBody>
      </p:sp>
      <p:sp>
        <p:nvSpPr>
          <p:cNvPr id="8" name="Oval 7">
            <a:extLst>
              <a:ext uri="{FF2B5EF4-FFF2-40B4-BE49-F238E27FC236}">
                <a16:creationId xmlns:a16="http://schemas.microsoft.com/office/drawing/2014/main" id="{442CAA27-821D-47B5-95C9-7FC9569F8A71}"/>
              </a:ext>
            </a:extLst>
          </p:cNvPr>
          <p:cNvSpPr/>
          <p:nvPr/>
        </p:nvSpPr>
        <p:spPr>
          <a:xfrm>
            <a:off x="4824028" y="136296"/>
            <a:ext cx="2664296" cy="57606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dirty="0"/>
          </a:p>
        </p:txBody>
      </p:sp>
      <p:pic>
        <p:nvPicPr>
          <p:cNvPr id="1026" name="Picture 2" descr="Image result for smiley face">
            <a:extLst>
              <a:ext uri="{FF2B5EF4-FFF2-40B4-BE49-F238E27FC236}">
                <a16:creationId xmlns:a16="http://schemas.microsoft.com/office/drawing/2014/main" id="{4E7CD542-D41A-4665-ACF7-9D005081A9B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8048" y="114320"/>
            <a:ext cx="701824" cy="70182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Related image">
            <a:extLst>
              <a:ext uri="{FF2B5EF4-FFF2-40B4-BE49-F238E27FC236}">
                <a16:creationId xmlns:a16="http://schemas.microsoft.com/office/drawing/2014/main" id="{8BD4C1EB-9175-40B6-94E1-F67D1463003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32244" y="0"/>
            <a:ext cx="729536" cy="7295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3268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circle(in)">
                                      <p:cBhvr>
                                        <p:cTn id="13" dur="20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1028"/>
                                        </p:tgtEl>
                                        <p:attrNameLst>
                                          <p:attrName>style.visibility</p:attrName>
                                        </p:attrNameLst>
                                      </p:cBhvr>
                                      <p:to>
                                        <p:strVal val="visible"/>
                                      </p:to>
                                    </p:set>
                                    <p:animEffect transition="in" filter="fade">
                                      <p:cBhvr>
                                        <p:cTn id="18" dur="1000"/>
                                        <p:tgtEl>
                                          <p:spTgt spid="1028"/>
                                        </p:tgtEl>
                                      </p:cBhvr>
                                    </p:animEffect>
                                    <p:anim calcmode="lin" valueType="num">
                                      <p:cBhvr>
                                        <p:cTn id="19" dur="1000" fill="hold"/>
                                        <p:tgtEl>
                                          <p:spTgt spid="1028"/>
                                        </p:tgtEl>
                                        <p:attrNameLst>
                                          <p:attrName>ppt_x</p:attrName>
                                        </p:attrNameLst>
                                      </p:cBhvr>
                                      <p:tavLst>
                                        <p:tav tm="0">
                                          <p:val>
                                            <p:strVal val="#ppt_x"/>
                                          </p:val>
                                        </p:tav>
                                        <p:tav tm="100000">
                                          <p:val>
                                            <p:strVal val="#ppt_x"/>
                                          </p:val>
                                        </p:tav>
                                      </p:tavLst>
                                    </p:anim>
                                    <p:anim calcmode="lin" valueType="num">
                                      <p:cBhvr>
                                        <p:cTn id="20" dur="1000" fill="hold"/>
                                        <p:tgtEl>
                                          <p:spTgt spid="1028"/>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1026"/>
                                        </p:tgtEl>
                                        <p:attrNameLst>
                                          <p:attrName>style.visibility</p:attrName>
                                        </p:attrNameLst>
                                      </p:cBhvr>
                                      <p:to>
                                        <p:strVal val="visible"/>
                                      </p:to>
                                    </p:set>
                                    <p:animEffect transition="in" filter="fade">
                                      <p:cBhvr>
                                        <p:cTn id="23" dur="1000"/>
                                        <p:tgtEl>
                                          <p:spTgt spid="1026"/>
                                        </p:tgtEl>
                                      </p:cBhvr>
                                    </p:animEffect>
                                    <p:anim calcmode="lin" valueType="num">
                                      <p:cBhvr>
                                        <p:cTn id="24" dur="1000" fill="hold"/>
                                        <p:tgtEl>
                                          <p:spTgt spid="1026"/>
                                        </p:tgtEl>
                                        <p:attrNameLst>
                                          <p:attrName>ppt_x</p:attrName>
                                        </p:attrNameLst>
                                      </p:cBhvr>
                                      <p:tavLst>
                                        <p:tav tm="0">
                                          <p:val>
                                            <p:strVal val="#ppt_x"/>
                                          </p:val>
                                        </p:tav>
                                        <p:tav tm="100000">
                                          <p:val>
                                            <p:strVal val="#ppt_x"/>
                                          </p:val>
                                        </p:tav>
                                      </p:tavLst>
                                    </p:anim>
                                    <p:anim calcmode="lin" valueType="num">
                                      <p:cBhvr>
                                        <p:cTn id="25"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a:xfrm>
            <a:off x="0" y="-7720"/>
            <a:ext cx="9144000" cy="72008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altLang="zh-HK" sz="2800" b="1" dirty="0"/>
          </a:p>
        </p:txBody>
      </p:sp>
      <p:graphicFrame>
        <p:nvGraphicFramePr>
          <p:cNvPr id="2" name="Table 1">
            <a:extLst>
              <a:ext uri="{FF2B5EF4-FFF2-40B4-BE49-F238E27FC236}">
                <a16:creationId xmlns:a16="http://schemas.microsoft.com/office/drawing/2014/main" id="{7EAD3538-1BB8-4962-AD28-7444F6D498B0}"/>
              </a:ext>
            </a:extLst>
          </p:cNvPr>
          <p:cNvGraphicFramePr>
            <a:graphicFrameLocks noGrp="1"/>
          </p:cNvGraphicFramePr>
          <p:nvPr>
            <p:extLst>
              <p:ext uri="{D42A27DB-BD31-4B8C-83A1-F6EECF244321}">
                <p14:modId xmlns:p14="http://schemas.microsoft.com/office/powerpoint/2010/main" val="3483938990"/>
              </p:ext>
            </p:extLst>
          </p:nvPr>
        </p:nvGraphicFramePr>
        <p:xfrm>
          <a:off x="503548" y="-7720"/>
          <a:ext cx="8280920" cy="7345680"/>
        </p:xfrm>
        <a:graphic>
          <a:graphicData uri="http://schemas.openxmlformats.org/drawingml/2006/table">
            <a:tbl>
              <a:tblPr firstRow="1" bandRow="1">
                <a:tableStyleId>{16D9F66E-5EB9-4882-86FB-DCBF35E3C3E4}</a:tableStyleId>
              </a:tblPr>
              <a:tblGrid>
                <a:gridCol w="4140460">
                  <a:extLst>
                    <a:ext uri="{9D8B030D-6E8A-4147-A177-3AD203B41FA5}">
                      <a16:colId xmlns:a16="http://schemas.microsoft.com/office/drawing/2014/main" val="4015588592"/>
                    </a:ext>
                  </a:extLst>
                </a:gridCol>
                <a:gridCol w="4140460">
                  <a:extLst>
                    <a:ext uri="{9D8B030D-6E8A-4147-A177-3AD203B41FA5}">
                      <a16:colId xmlns:a16="http://schemas.microsoft.com/office/drawing/2014/main" val="1689426456"/>
                    </a:ext>
                  </a:extLst>
                </a:gridCol>
              </a:tblGrid>
              <a:tr h="6552728">
                <a:tc>
                  <a:txBody>
                    <a:bodyPr/>
                    <a:lstStyle/>
                    <a:p>
                      <a:pPr algn="ctr"/>
                      <a:r>
                        <a:rPr lang="en-US" sz="2800" b="1" u="sng" kern="1200" dirty="0">
                          <a:solidFill>
                            <a:schemeClr val="dk1"/>
                          </a:solidFill>
                          <a:effectLst/>
                          <a:latin typeface="+mn-lt"/>
                          <a:ea typeface="+mn-ea"/>
                          <a:cs typeface="+mn-cs"/>
                        </a:rPr>
                        <a:t>Good-tempered Lucy</a:t>
                      </a:r>
                      <a:endParaRPr lang="en-HK" sz="2800" b="1" kern="1200" dirty="0">
                        <a:solidFill>
                          <a:schemeClr val="dk1"/>
                        </a:solidFill>
                        <a:effectLst/>
                        <a:latin typeface="+mn-lt"/>
                        <a:ea typeface="+mn-ea"/>
                        <a:cs typeface="+mn-cs"/>
                      </a:endParaRPr>
                    </a:p>
                    <a:p>
                      <a:pPr algn="just"/>
                      <a:r>
                        <a:rPr lang="en-US" sz="2800" b="1" kern="1200" dirty="0">
                          <a:solidFill>
                            <a:schemeClr val="dk1"/>
                          </a:solidFill>
                          <a:effectLst/>
                          <a:latin typeface="+mn-lt"/>
                          <a:ea typeface="+mn-ea"/>
                          <a:cs typeface="+mn-cs"/>
                        </a:rPr>
                        <a:t>	Lucy went to  Australia last week. She</a:t>
                      </a:r>
                    </a:p>
                    <a:p>
                      <a:pPr algn="just"/>
                      <a:endParaRPr lang="en-US" sz="2800" b="1" kern="1200" dirty="0">
                        <a:solidFill>
                          <a:schemeClr val="dk1"/>
                        </a:solidFill>
                        <a:effectLst/>
                        <a:latin typeface="+mn-lt"/>
                        <a:ea typeface="+mn-ea"/>
                        <a:cs typeface="+mn-cs"/>
                      </a:endParaRPr>
                    </a:p>
                    <a:p>
                      <a:pPr algn="just"/>
                      <a:r>
                        <a:rPr lang="en-US" sz="2800" b="1" kern="1200" dirty="0">
                          <a:solidFill>
                            <a:schemeClr val="dk1"/>
                          </a:solidFill>
                          <a:effectLst/>
                          <a:latin typeface="+mn-lt"/>
                          <a:ea typeface="+mn-ea"/>
                          <a:cs typeface="+mn-cs"/>
                        </a:rPr>
                        <a:t>drove to the airport ^.  There was a long traffic</a:t>
                      </a:r>
                    </a:p>
                    <a:p>
                      <a:pPr algn="just"/>
                      <a:endParaRPr lang="en-US" sz="2800" b="1" kern="1200" dirty="0">
                        <a:solidFill>
                          <a:schemeClr val="dk1"/>
                        </a:solidFill>
                        <a:effectLst/>
                        <a:latin typeface="+mn-lt"/>
                        <a:ea typeface="+mn-ea"/>
                        <a:cs typeface="+mn-cs"/>
                      </a:endParaRPr>
                    </a:p>
                    <a:p>
                      <a:pPr algn="just"/>
                      <a:r>
                        <a:rPr lang="en-US" sz="2800" b="1" kern="1200" dirty="0">
                          <a:solidFill>
                            <a:schemeClr val="dk1"/>
                          </a:solidFill>
                          <a:effectLst/>
                          <a:latin typeface="+mn-lt"/>
                          <a:ea typeface="+mn-ea"/>
                          <a:cs typeface="+mn-cs"/>
                        </a:rPr>
                        <a:t> jam. She waited ^. On the  plane, everyone was  sleeping. She played  video games. Then, the  flight attendant fell and  spilt some juice on her.  She said,“ Watch your  step.” The flight attendant  said sorry and went away. </a:t>
                      </a:r>
                      <a:endParaRPr lang="en-HK" sz="2800" b="1" kern="1200" dirty="0">
                        <a:solidFill>
                          <a:schemeClr val="dk1"/>
                        </a:solidFill>
                        <a:effectLst/>
                        <a:latin typeface="+mn-lt"/>
                        <a:ea typeface="+mn-ea"/>
                        <a:cs typeface="+mn-cs"/>
                      </a:endParaRPr>
                    </a:p>
                    <a:p>
                      <a:endParaRPr lang="en-HK" sz="2800" dirty="0"/>
                    </a:p>
                  </a:txBody>
                  <a:tcPr/>
                </a:tc>
                <a:tc>
                  <a:txBody>
                    <a:bodyPr/>
                    <a:lstStyle/>
                    <a:p>
                      <a:pPr algn="ctr"/>
                      <a:r>
                        <a:rPr lang="en-US" sz="2800" b="1" u="sng" kern="1200" dirty="0">
                          <a:solidFill>
                            <a:schemeClr val="dk1"/>
                          </a:solidFill>
                          <a:effectLst/>
                          <a:latin typeface="+mn-lt"/>
                          <a:ea typeface="+mn-ea"/>
                          <a:cs typeface="+mn-cs"/>
                        </a:rPr>
                        <a:t>Bad-tempered Lucy</a:t>
                      </a:r>
                      <a:endParaRPr lang="en-HK" sz="2800" b="1" kern="1200" dirty="0">
                        <a:solidFill>
                          <a:schemeClr val="dk1"/>
                        </a:solidFill>
                        <a:effectLst/>
                        <a:latin typeface="+mn-lt"/>
                        <a:ea typeface="+mn-ea"/>
                        <a:cs typeface="+mn-cs"/>
                      </a:endParaRPr>
                    </a:p>
                    <a:p>
                      <a:pPr algn="just"/>
                      <a:r>
                        <a:rPr lang="en-US" sz="2800" b="1" kern="1200" dirty="0">
                          <a:solidFill>
                            <a:schemeClr val="dk1"/>
                          </a:solidFill>
                          <a:effectLst/>
                          <a:latin typeface="+mn-lt"/>
                          <a:ea typeface="+mn-ea"/>
                          <a:cs typeface="+mn-cs"/>
                        </a:rPr>
                        <a:t>	Lucy went to  Australia last week. She</a:t>
                      </a:r>
                    </a:p>
                    <a:p>
                      <a:pPr algn="just"/>
                      <a:endParaRPr lang="en-US" sz="2800" b="1" kern="1200" dirty="0">
                        <a:solidFill>
                          <a:schemeClr val="dk1"/>
                        </a:solidFill>
                        <a:effectLst/>
                        <a:latin typeface="+mn-lt"/>
                        <a:ea typeface="+mn-ea"/>
                        <a:cs typeface="+mn-cs"/>
                      </a:endParaRPr>
                    </a:p>
                    <a:p>
                      <a:pPr algn="just"/>
                      <a:r>
                        <a:rPr lang="en-US" sz="2800" b="1" kern="1200" dirty="0">
                          <a:solidFill>
                            <a:schemeClr val="dk1"/>
                          </a:solidFill>
                          <a:effectLst/>
                          <a:latin typeface="+mn-lt"/>
                          <a:ea typeface="+mn-ea"/>
                          <a:cs typeface="+mn-cs"/>
                        </a:rPr>
                        <a:t>drove to the airport ^.  There was a long traffic</a:t>
                      </a:r>
                    </a:p>
                    <a:p>
                      <a:pPr algn="just"/>
                      <a:endParaRPr lang="en-US" sz="2800" b="1" kern="1200" dirty="0">
                        <a:solidFill>
                          <a:schemeClr val="dk1"/>
                        </a:solidFill>
                        <a:effectLst/>
                        <a:latin typeface="+mn-lt"/>
                        <a:ea typeface="+mn-ea"/>
                        <a:cs typeface="+mn-cs"/>
                      </a:endParaRPr>
                    </a:p>
                    <a:p>
                      <a:pPr algn="just"/>
                      <a:r>
                        <a:rPr lang="en-US" sz="2800" b="1" kern="1200" dirty="0">
                          <a:solidFill>
                            <a:schemeClr val="dk1"/>
                          </a:solidFill>
                          <a:effectLst/>
                          <a:latin typeface="+mn-lt"/>
                          <a:ea typeface="+mn-ea"/>
                          <a:cs typeface="+mn-cs"/>
                        </a:rPr>
                        <a:t> jam. She waited ^. On the  plane, everyone was  sleeping. She played  video games. Then, the  flight attendant fell and  spilt some juice on her.  She said,“ Watch your  step!” The flight attendant  said sorry and went away. </a:t>
                      </a:r>
                      <a:endParaRPr lang="en-HK" sz="2800" dirty="0"/>
                    </a:p>
                  </a:txBody>
                  <a:tcPr/>
                </a:tc>
                <a:extLst>
                  <a:ext uri="{0D108BD9-81ED-4DB2-BD59-A6C34878D82A}">
                    <a16:rowId xmlns:a16="http://schemas.microsoft.com/office/drawing/2014/main" val="3519187761"/>
                  </a:ext>
                </a:extLst>
              </a:tr>
            </a:tbl>
          </a:graphicData>
        </a:graphic>
      </p:graphicFrame>
      <p:sp>
        <p:nvSpPr>
          <p:cNvPr id="3" name="Oval 2">
            <a:extLst>
              <a:ext uri="{FF2B5EF4-FFF2-40B4-BE49-F238E27FC236}">
                <a16:creationId xmlns:a16="http://schemas.microsoft.com/office/drawing/2014/main" id="{2F1DE241-FA76-452F-8C28-AE37AB54971B}"/>
              </a:ext>
            </a:extLst>
          </p:cNvPr>
          <p:cNvSpPr/>
          <p:nvPr/>
        </p:nvSpPr>
        <p:spPr>
          <a:xfrm>
            <a:off x="827584" y="-7720"/>
            <a:ext cx="2664296" cy="57606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dirty="0"/>
          </a:p>
        </p:txBody>
      </p:sp>
      <p:sp>
        <p:nvSpPr>
          <p:cNvPr id="8" name="Oval 7">
            <a:extLst>
              <a:ext uri="{FF2B5EF4-FFF2-40B4-BE49-F238E27FC236}">
                <a16:creationId xmlns:a16="http://schemas.microsoft.com/office/drawing/2014/main" id="{442CAA27-821D-47B5-95C9-7FC9569F8A71}"/>
              </a:ext>
            </a:extLst>
          </p:cNvPr>
          <p:cNvSpPr/>
          <p:nvPr/>
        </p:nvSpPr>
        <p:spPr>
          <a:xfrm>
            <a:off x="4967790" y="-27112"/>
            <a:ext cx="2664296" cy="57606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dirty="0"/>
          </a:p>
        </p:txBody>
      </p:sp>
      <p:sp>
        <p:nvSpPr>
          <p:cNvPr id="7" name="TextBox 6">
            <a:extLst>
              <a:ext uri="{FF2B5EF4-FFF2-40B4-BE49-F238E27FC236}">
                <a16:creationId xmlns:a16="http://schemas.microsoft.com/office/drawing/2014/main" id="{9AD673D8-D82C-4DB6-A42B-83A4365EB7CB}"/>
              </a:ext>
            </a:extLst>
          </p:cNvPr>
          <p:cNvSpPr txBox="1"/>
          <p:nvPr/>
        </p:nvSpPr>
        <p:spPr>
          <a:xfrm>
            <a:off x="7020272" y="1369396"/>
            <a:ext cx="2916324" cy="523220"/>
          </a:xfrm>
          <a:prstGeom prst="rect">
            <a:avLst/>
          </a:prstGeom>
          <a:noFill/>
        </p:spPr>
        <p:txBody>
          <a:bodyPr wrap="square" rtlCol="0">
            <a:spAutoFit/>
          </a:bodyPr>
          <a:lstStyle/>
          <a:p>
            <a:r>
              <a:rPr lang="en-HK" sz="2800" b="1" dirty="0"/>
              <a:t>e.g. </a:t>
            </a:r>
            <a:r>
              <a:rPr lang="en-HK" sz="2800" b="1" dirty="0">
                <a:solidFill>
                  <a:srgbClr val="FF0000"/>
                </a:solidFill>
              </a:rPr>
              <a:t>quickly</a:t>
            </a:r>
          </a:p>
        </p:txBody>
      </p:sp>
      <p:sp>
        <p:nvSpPr>
          <p:cNvPr id="9" name="TextBox 8">
            <a:extLst>
              <a:ext uri="{FF2B5EF4-FFF2-40B4-BE49-F238E27FC236}">
                <a16:creationId xmlns:a16="http://schemas.microsoft.com/office/drawing/2014/main" id="{44E514A7-ED37-4FB7-9FA2-48E63FC262B6}"/>
              </a:ext>
            </a:extLst>
          </p:cNvPr>
          <p:cNvSpPr txBox="1"/>
          <p:nvPr/>
        </p:nvSpPr>
        <p:spPr>
          <a:xfrm>
            <a:off x="2159732" y="2564904"/>
            <a:ext cx="2304256" cy="523220"/>
          </a:xfrm>
          <a:prstGeom prst="rect">
            <a:avLst/>
          </a:prstGeom>
          <a:noFill/>
        </p:spPr>
        <p:txBody>
          <a:bodyPr wrap="square" rtlCol="0">
            <a:spAutoFit/>
          </a:bodyPr>
          <a:lstStyle/>
          <a:p>
            <a:r>
              <a:rPr lang="en-HK" sz="2800" b="1" dirty="0"/>
              <a:t>e.g. </a:t>
            </a:r>
            <a:r>
              <a:rPr lang="en-HK" sz="2800" b="1" dirty="0">
                <a:solidFill>
                  <a:srgbClr val="FF0000"/>
                </a:solidFill>
              </a:rPr>
              <a:t>patiently</a:t>
            </a:r>
          </a:p>
        </p:txBody>
      </p:sp>
      <p:sp>
        <p:nvSpPr>
          <p:cNvPr id="10" name="TextBox 9">
            <a:extLst>
              <a:ext uri="{FF2B5EF4-FFF2-40B4-BE49-F238E27FC236}">
                <a16:creationId xmlns:a16="http://schemas.microsoft.com/office/drawing/2014/main" id="{A83AD814-A72A-435A-A810-C5F38839E2F4}"/>
              </a:ext>
            </a:extLst>
          </p:cNvPr>
          <p:cNvSpPr txBox="1"/>
          <p:nvPr/>
        </p:nvSpPr>
        <p:spPr>
          <a:xfrm>
            <a:off x="2843808" y="1369396"/>
            <a:ext cx="2304256" cy="523220"/>
          </a:xfrm>
          <a:prstGeom prst="rect">
            <a:avLst/>
          </a:prstGeom>
          <a:noFill/>
        </p:spPr>
        <p:txBody>
          <a:bodyPr wrap="square" rtlCol="0">
            <a:spAutoFit/>
          </a:bodyPr>
          <a:lstStyle/>
          <a:p>
            <a:r>
              <a:rPr lang="en-HK" sz="2800" b="1" dirty="0"/>
              <a:t>e.g. </a:t>
            </a:r>
            <a:r>
              <a:rPr lang="en-HK" sz="2800" b="1" dirty="0">
                <a:solidFill>
                  <a:srgbClr val="FF0000"/>
                </a:solidFill>
              </a:rPr>
              <a:t>quickly</a:t>
            </a:r>
          </a:p>
        </p:txBody>
      </p:sp>
      <p:sp>
        <p:nvSpPr>
          <p:cNvPr id="11" name="TextBox 10">
            <a:extLst>
              <a:ext uri="{FF2B5EF4-FFF2-40B4-BE49-F238E27FC236}">
                <a16:creationId xmlns:a16="http://schemas.microsoft.com/office/drawing/2014/main" id="{4A801F78-5A06-450B-99D7-6029B42C469F}"/>
              </a:ext>
            </a:extLst>
          </p:cNvPr>
          <p:cNvSpPr txBox="1"/>
          <p:nvPr/>
        </p:nvSpPr>
        <p:spPr>
          <a:xfrm>
            <a:off x="5796136" y="2564904"/>
            <a:ext cx="2628292" cy="523220"/>
          </a:xfrm>
          <a:prstGeom prst="rect">
            <a:avLst/>
          </a:prstGeom>
          <a:noFill/>
        </p:spPr>
        <p:txBody>
          <a:bodyPr wrap="square" rtlCol="0">
            <a:spAutoFit/>
          </a:bodyPr>
          <a:lstStyle/>
          <a:p>
            <a:r>
              <a:rPr lang="en-HK" sz="2800" b="1" dirty="0"/>
              <a:t>e.g. </a:t>
            </a:r>
            <a:r>
              <a:rPr lang="en-HK" sz="2800" b="1" dirty="0">
                <a:solidFill>
                  <a:srgbClr val="FF0000"/>
                </a:solidFill>
              </a:rPr>
              <a:t>impatiently</a:t>
            </a:r>
          </a:p>
        </p:txBody>
      </p:sp>
      <p:pic>
        <p:nvPicPr>
          <p:cNvPr id="12" name="Picture 2" descr="Image result for smiley face">
            <a:extLst>
              <a:ext uri="{FF2B5EF4-FFF2-40B4-BE49-F238E27FC236}">
                <a16:creationId xmlns:a16="http://schemas.microsoft.com/office/drawing/2014/main" id="{84FA049C-EBB4-4AA2-AC98-78AB701E753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488" y="-46872"/>
            <a:ext cx="701824" cy="70182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Related image">
            <a:extLst>
              <a:ext uri="{FF2B5EF4-FFF2-40B4-BE49-F238E27FC236}">
                <a16:creationId xmlns:a16="http://schemas.microsoft.com/office/drawing/2014/main" id="{99130B1C-7E96-497D-B29E-5FF703BFB39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16416" y="-27112"/>
            <a:ext cx="523220" cy="5232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8281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a:xfrm>
            <a:off x="0" y="-7720"/>
            <a:ext cx="9144000" cy="72008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altLang="zh-HK" sz="2800" b="1" dirty="0"/>
          </a:p>
        </p:txBody>
      </p:sp>
      <p:sp>
        <p:nvSpPr>
          <p:cNvPr id="3" name="文字方塊 2"/>
          <p:cNvSpPr txBox="1"/>
          <p:nvPr/>
        </p:nvSpPr>
        <p:spPr>
          <a:xfrm>
            <a:off x="539552" y="908720"/>
            <a:ext cx="7776864" cy="3785652"/>
          </a:xfrm>
          <a:prstGeom prst="rect">
            <a:avLst/>
          </a:prstGeom>
          <a:noFill/>
        </p:spPr>
        <p:txBody>
          <a:bodyPr wrap="square" rtlCol="0">
            <a:spAutoFit/>
          </a:bodyPr>
          <a:lstStyle/>
          <a:p>
            <a:r>
              <a:rPr lang="en-US" altLang="zh-HK" sz="6000" dirty="0"/>
              <a:t>Now add some </a:t>
            </a:r>
            <a:r>
              <a:rPr lang="en-US" altLang="zh-HK" sz="6000" dirty="0">
                <a:solidFill>
                  <a:srgbClr val="FF0000"/>
                </a:solidFill>
              </a:rPr>
              <a:t>adverbs </a:t>
            </a:r>
            <a:r>
              <a:rPr lang="en-US" altLang="zh-HK" sz="6000">
                <a:solidFill>
                  <a:srgbClr val="FF0000"/>
                </a:solidFill>
              </a:rPr>
              <a:t>of manner</a:t>
            </a:r>
            <a:r>
              <a:rPr lang="en-US" altLang="zh-HK" sz="6000"/>
              <a:t> </a:t>
            </a:r>
            <a:r>
              <a:rPr lang="en-US" altLang="zh-HK" sz="6000" dirty="0"/>
              <a:t>to</a:t>
            </a:r>
            <a:r>
              <a:rPr lang="en-US" sz="6000" dirty="0"/>
              <a:t> match with the personality of Lucy.</a:t>
            </a:r>
            <a:endParaRPr lang="zh-HK" altLang="en-US" sz="6000" dirty="0"/>
          </a:p>
        </p:txBody>
      </p:sp>
    </p:spTree>
    <p:extLst>
      <p:ext uri="{BB962C8B-B14F-4D97-AF65-F5344CB8AC3E}">
        <p14:creationId xmlns:p14="http://schemas.microsoft.com/office/powerpoint/2010/main" val="27796730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91E8F4-4512-41C5-B953-F73BA5044F01}"/>
              </a:ext>
            </a:extLst>
          </p:cNvPr>
          <p:cNvSpPr>
            <a:spLocks noGrp="1"/>
          </p:cNvSpPr>
          <p:nvPr>
            <p:ph type="title"/>
          </p:nvPr>
        </p:nvSpPr>
        <p:spPr/>
        <p:txBody>
          <a:bodyPr>
            <a:normAutofit/>
          </a:bodyPr>
          <a:lstStyle/>
          <a:p>
            <a:r>
              <a:rPr lang="en-US" b="1" u="sng" dirty="0">
                <a:solidFill>
                  <a:schemeClr val="dk1"/>
                </a:solidFill>
              </a:rPr>
              <a:t>Good-tempered Lucy</a:t>
            </a:r>
            <a:endParaRPr lang="en-HK" dirty="0"/>
          </a:p>
        </p:txBody>
      </p:sp>
      <p:sp>
        <p:nvSpPr>
          <p:cNvPr id="3" name="Content Placeholder 2">
            <a:extLst>
              <a:ext uri="{FF2B5EF4-FFF2-40B4-BE49-F238E27FC236}">
                <a16:creationId xmlns:a16="http://schemas.microsoft.com/office/drawing/2014/main" id="{7563DF14-11CB-4E32-87C6-F43EE4F88826}"/>
              </a:ext>
            </a:extLst>
          </p:cNvPr>
          <p:cNvSpPr>
            <a:spLocks noGrp="1"/>
          </p:cNvSpPr>
          <p:nvPr>
            <p:ph idx="1"/>
          </p:nvPr>
        </p:nvSpPr>
        <p:spPr/>
        <p:txBody>
          <a:bodyPr/>
          <a:lstStyle/>
          <a:p>
            <a:pPr algn="just"/>
            <a:r>
              <a:rPr lang="en-US" b="1" dirty="0">
                <a:solidFill>
                  <a:schemeClr val="dk1"/>
                </a:solidFill>
              </a:rPr>
              <a:t>	Lucy went to Australia last week. She  drove to the airport. There was a long traffic  jam. She waited. On the plane, everyone was  sleeping. She played video games. Then, the  flight attendant fell and spilt some juice on her. She said, “Watch your step.” The flight attendant said sorry and went away. </a:t>
            </a:r>
            <a:endParaRPr lang="en-HK" b="1" dirty="0">
              <a:solidFill>
                <a:schemeClr val="dk1"/>
              </a:solidFill>
            </a:endParaRPr>
          </a:p>
          <a:p>
            <a:endParaRPr lang="en-HK" dirty="0"/>
          </a:p>
        </p:txBody>
      </p:sp>
    </p:spTree>
    <p:extLst>
      <p:ext uri="{BB962C8B-B14F-4D97-AF65-F5344CB8AC3E}">
        <p14:creationId xmlns:p14="http://schemas.microsoft.com/office/powerpoint/2010/main" val="19707825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5E2059-1A23-4AE5-A76C-16F478B4F2D3}"/>
              </a:ext>
            </a:extLst>
          </p:cNvPr>
          <p:cNvSpPr>
            <a:spLocks noGrp="1"/>
          </p:cNvSpPr>
          <p:nvPr>
            <p:ph type="title"/>
          </p:nvPr>
        </p:nvSpPr>
        <p:spPr/>
        <p:txBody>
          <a:bodyPr>
            <a:normAutofit/>
          </a:bodyPr>
          <a:lstStyle/>
          <a:p>
            <a:r>
              <a:rPr lang="en-US" b="1" u="sng" dirty="0">
                <a:solidFill>
                  <a:schemeClr val="dk1"/>
                </a:solidFill>
              </a:rPr>
              <a:t>Bad-tempered Lucy</a:t>
            </a:r>
            <a:endParaRPr lang="en-HK" dirty="0"/>
          </a:p>
        </p:txBody>
      </p:sp>
      <p:sp>
        <p:nvSpPr>
          <p:cNvPr id="3" name="Content Placeholder 2">
            <a:extLst>
              <a:ext uri="{FF2B5EF4-FFF2-40B4-BE49-F238E27FC236}">
                <a16:creationId xmlns:a16="http://schemas.microsoft.com/office/drawing/2014/main" id="{7220B119-EF33-4144-99F3-C04A08D4CCB6}"/>
              </a:ext>
            </a:extLst>
          </p:cNvPr>
          <p:cNvSpPr>
            <a:spLocks noGrp="1"/>
          </p:cNvSpPr>
          <p:nvPr>
            <p:ph idx="1"/>
          </p:nvPr>
        </p:nvSpPr>
        <p:spPr/>
        <p:txBody>
          <a:bodyPr/>
          <a:lstStyle/>
          <a:p>
            <a:pPr algn="just"/>
            <a:r>
              <a:rPr lang="en-US" b="1" dirty="0">
                <a:solidFill>
                  <a:schemeClr val="dk1"/>
                </a:solidFill>
              </a:rPr>
              <a:t>	Lucy went to Australia last week. She  drove to the airport. There was a long traffic  jam. She waited. On the plane, everyone was  sleeping. She played video games. Then, the  flight attendant fell and spilt some juice on her. She said, “Watch your step.” The flight attendant said sorry and went away. </a:t>
            </a:r>
            <a:endParaRPr lang="en-HK" b="1" dirty="0">
              <a:solidFill>
                <a:schemeClr val="dk1"/>
              </a:solidFill>
            </a:endParaRPr>
          </a:p>
          <a:p>
            <a:endParaRPr lang="en-HK" dirty="0"/>
          </a:p>
        </p:txBody>
      </p:sp>
    </p:spTree>
    <p:extLst>
      <p:ext uri="{BB962C8B-B14F-4D97-AF65-F5344CB8AC3E}">
        <p14:creationId xmlns:p14="http://schemas.microsoft.com/office/powerpoint/2010/main" val="37046864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085E1-AE23-4846-B34B-A491DFB27546}"/>
              </a:ext>
            </a:extLst>
          </p:cNvPr>
          <p:cNvSpPr>
            <a:spLocks noGrp="1"/>
          </p:cNvSpPr>
          <p:nvPr>
            <p:ph type="title"/>
          </p:nvPr>
        </p:nvSpPr>
        <p:spPr/>
        <p:txBody>
          <a:bodyPr/>
          <a:lstStyle/>
          <a:p>
            <a:r>
              <a:rPr lang="en-HK" altLang="zh-TW" dirty="0"/>
              <a:t>Adverbs of</a:t>
            </a:r>
            <a:r>
              <a:rPr lang="zh-TW" altLang="en-US" dirty="0"/>
              <a:t> </a:t>
            </a:r>
            <a:r>
              <a:rPr lang="en-HK" altLang="zh-TW" dirty="0"/>
              <a:t>manner</a:t>
            </a:r>
            <a:endParaRPr lang="en-HK" dirty="0"/>
          </a:p>
        </p:txBody>
      </p:sp>
      <p:sp>
        <p:nvSpPr>
          <p:cNvPr id="7" name="Content Placeholder 6">
            <a:extLst>
              <a:ext uri="{FF2B5EF4-FFF2-40B4-BE49-F238E27FC236}">
                <a16:creationId xmlns:a16="http://schemas.microsoft.com/office/drawing/2014/main" id="{3F8E9504-4231-4758-8E9A-48C4E3FE0022}"/>
              </a:ext>
            </a:extLst>
          </p:cNvPr>
          <p:cNvSpPr>
            <a:spLocks noGrp="1"/>
          </p:cNvSpPr>
          <p:nvPr>
            <p:ph idx="1"/>
          </p:nvPr>
        </p:nvSpPr>
        <p:spPr>
          <a:xfrm>
            <a:off x="457200" y="1196752"/>
            <a:ext cx="8229600" cy="1972816"/>
          </a:xfrm>
        </p:spPr>
        <p:txBody>
          <a:bodyPr>
            <a:normAutofit/>
          </a:bodyPr>
          <a:lstStyle/>
          <a:p>
            <a:r>
              <a:rPr lang="en-HK" dirty="0">
                <a:solidFill>
                  <a:srgbClr val="FF0000"/>
                </a:solidFill>
              </a:rPr>
              <a:t>HOW</a:t>
            </a:r>
            <a:r>
              <a:rPr lang="en-HK" dirty="0"/>
              <a:t> something is done</a:t>
            </a:r>
          </a:p>
          <a:p>
            <a:r>
              <a:rPr lang="en-HK" kern="100" dirty="0">
                <a:latin typeface="Times New Roman" panose="02020603050405020304" pitchFamily="18" charset="0"/>
                <a:ea typeface="PMingLiU" panose="02020500000000000000" pitchFamily="18" charset="-120"/>
                <a:cs typeface="Times New Roman" panose="02020603050405020304" pitchFamily="18" charset="0"/>
              </a:rPr>
              <a:t>Adjectives + ____</a:t>
            </a:r>
            <a:r>
              <a:rPr lang="en-HK" u="sng" kern="100" dirty="0" err="1">
                <a:solidFill>
                  <a:srgbClr val="FF0000"/>
                </a:solidFill>
                <a:latin typeface="Times New Roman" panose="02020603050405020304" pitchFamily="18" charset="0"/>
                <a:ea typeface="PMingLiU" panose="02020500000000000000" pitchFamily="18" charset="-120"/>
                <a:cs typeface="Times New Roman" panose="02020603050405020304" pitchFamily="18" charset="0"/>
              </a:rPr>
              <a:t>ly</a:t>
            </a:r>
            <a:r>
              <a:rPr lang="en-HK" kern="100" dirty="0">
                <a:latin typeface="Times New Roman" panose="02020603050405020304" pitchFamily="18" charset="0"/>
                <a:ea typeface="PMingLiU" panose="02020500000000000000" pitchFamily="18" charset="-120"/>
                <a:cs typeface="Times New Roman" panose="02020603050405020304" pitchFamily="18" charset="0"/>
              </a:rPr>
              <a:t>___ </a:t>
            </a:r>
            <a:r>
              <a:rPr lang="en-HK" b="1" kern="100" dirty="0">
                <a:latin typeface="Times New Roman" panose="02020603050405020304" pitchFamily="18" charset="0"/>
                <a:ea typeface="PMingLiU" panose="02020500000000000000" pitchFamily="18" charset="-120"/>
                <a:cs typeface="Times New Roman" panose="02020603050405020304" pitchFamily="18" charset="0"/>
              </a:rPr>
              <a:t>OR</a:t>
            </a:r>
            <a:r>
              <a:rPr lang="en-HK" kern="100" dirty="0">
                <a:latin typeface="Times New Roman" panose="02020603050405020304" pitchFamily="18" charset="0"/>
                <a:ea typeface="PMingLiU" panose="02020500000000000000" pitchFamily="18" charset="-120"/>
                <a:cs typeface="Times New Roman" panose="02020603050405020304" pitchFamily="18" charset="0"/>
              </a:rPr>
              <a:t> y</a:t>
            </a:r>
            <a:r>
              <a:rPr lang="en-HK" kern="100" dirty="0">
                <a:latin typeface="Times New Roman" panose="02020603050405020304" pitchFamily="18" charset="0"/>
                <a:ea typeface="PMingLiU" panose="02020500000000000000" pitchFamily="18" charset="-120"/>
                <a:cs typeface="Times New Roman" panose="02020603050405020304" pitchFamily="18" charset="0"/>
                <a:sym typeface="Wingdings" panose="05000000000000000000" pitchFamily="2" charset="2"/>
              </a:rPr>
              <a:t></a:t>
            </a:r>
            <a:r>
              <a:rPr lang="en-HK" kern="100" dirty="0">
                <a:latin typeface="Times New Roman" panose="02020603050405020304" pitchFamily="18" charset="0"/>
                <a:ea typeface="PMingLiU" panose="02020500000000000000" pitchFamily="18" charset="-120"/>
                <a:cs typeface="Times New Roman" panose="02020603050405020304" pitchFamily="18" charset="0"/>
              </a:rPr>
              <a:t> ___</a:t>
            </a:r>
            <a:r>
              <a:rPr lang="en-HK" u="sng" kern="100" dirty="0" err="1">
                <a:solidFill>
                  <a:srgbClr val="FF0000"/>
                </a:solidFill>
                <a:latin typeface="Times New Roman" panose="02020603050405020304" pitchFamily="18" charset="0"/>
                <a:ea typeface="PMingLiU" panose="02020500000000000000" pitchFamily="18" charset="-120"/>
                <a:cs typeface="Times New Roman" panose="02020603050405020304" pitchFamily="18" charset="0"/>
              </a:rPr>
              <a:t>ily</a:t>
            </a:r>
            <a:r>
              <a:rPr lang="en-HK" kern="100" dirty="0">
                <a:latin typeface="Times New Roman" panose="02020603050405020304" pitchFamily="18" charset="0"/>
                <a:ea typeface="PMingLiU" panose="02020500000000000000" pitchFamily="18" charset="-120"/>
                <a:cs typeface="Times New Roman" panose="02020603050405020304" pitchFamily="18" charset="0"/>
              </a:rPr>
              <a:t>____</a:t>
            </a:r>
            <a:endParaRPr lang="en-HK" kern="100" dirty="0">
              <a:ea typeface="PMingLiU" panose="02020500000000000000" pitchFamily="18" charset="-120"/>
              <a:cs typeface="Times New Roman" panose="02020603050405020304" pitchFamily="18" charset="0"/>
            </a:endParaRPr>
          </a:p>
          <a:p>
            <a:r>
              <a:rPr lang="en-HK" dirty="0"/>
              <a:t>Modify the </a:t>
            </a:r>
            <a:r>
              <a:rPr lang="en-HK" dirty="0">
                <a:solidFill>
                  <a:srgbClr val="FF0000"/>
                </a:solidFill>
              </a:rPr>
              <a:t>verb</a:t>
            </a:r>
          </a:p>
          <a:p>
            <a:endParaRPr lang="en-HK" dirty="0">
              <a:solidFill>
                <a:srgbClr val="FF0000"/>
              </a:solidFill>
            </a:endParaRPr>
          </a:p>
        </p:txBody>
      </p:sp>
      <p:pic>
        <p:nvPicPr>
          <p:cNvPr id="8" name="Content Placeholder 4">
            <a:extLst>
              <a:ext uri="{FF2B5EF4-FFF2-40B4-BE49-F238E27FC236}">
                <a16:creationId xmlns:a16="http://schemas.microsoft.com/office/drawing/2014/main" id="{168FDAC6-8908-4B10-8929-564C179D084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357" t="66991" r="67841" b="6622"/>
          <a:stretch/>
        </p:blipFill>
        <p:spPr>
          <a:xfrm>
            <a:off x="3491880" y="2708920"/>
            <a:ext cx="5544616" cy="3168352"/>
          </a:xfrm>
          <a:prstGeom prst="rect">
            <a:avLst/>
          </a:prstGeom>
        </p:spPr>
      </p:pic>
      <p:sp>
        <p:nvSpPr>
          <p:cNvPr id="9" name="Oval 8">
            <a:extLst>
              <a:ext uri="{FF2B5EF4-FFF2-40B4-BE49-F238E27FC236}">
                <a16:creationId xmlns:a16="http://schemas.microsoft.com/office/drawing/2014/main" id="{20C0E1C6-5E97-44E5-A6C8-3CD2BC7AD261}"/>
              </a:ext>
            </a:extLst>
          </p:cNvPr>
          <p:cNvSpPr/>
          <p:nvPr/>
        </p:nvSpPr>
        <p:spPr>
          <a:xfrm>
            <a:off x="6264188" y="4581128"/>
            <a:ext cx="2160240" cy="69148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dirty="0"/>
          </a:p>
        </p:txBody>
      </p:sp>
      <p:sp>
        <p:nvSpPr>
          <p:cNvPr id="11" name="Oval 10">
            <a:extLst>
              <a:ext uri="{FF2B5EF4-FFF2-40B4-BE49-F238E27FC236}">
                <a16:creationId xmlns:a16="http://schemas.microsoft.com/office/drawing/2014/main" id="{7638ABD2-7359-41A0-AC9E-8E80992AE673}"/>
              </a:ext>
            </a:extLst>
          </p:cNvPr>
          <p:cNvSpPr/>
          <p:nvPr/>
        </p:nvSpPr>
        <p:spPr>
          <a:xfrm>
            <a:off x="6372200" y="5177864"/>
            <a:ext cx="2160240" cy="69940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dirty="0"/>
          </a:p>
        </p:txBody>
      </p:sp>
      <p:sp>
        <p:nvSpPr>
          <p:cNvPr id="3" name="Arrow: Curved Down 2">
            <a:extLst>
              <a:ext uri="{FF2B5EF4-FFF2-40B4-BE49-F238E27FC236}">
                <a16:creationId xmlns:a16="http://schemas.microsoft.com/office/drawing/2014/main" id="{24742A23-D775-4C3E-867C-01D918D83DEB}"/>
              </a:ext>
            </a:extLst>
          </p:cNvPr>
          <p:cNvSpPr/>
          <p:nvPr/>
        </p:nvSpPr>
        <p:spPr>
          <a:xfrm flipH="1">
            <a:off x="6084168" y="4226560"/>
            <a:ext cx="1152128" cy="432048"/>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dirty="0">
              <a:solidFill>
                <a:schemeClr val="tx1"/>
              </a:solidFill>
            </a:endParaRPr>
          </a:p>
        </p:txBody>
      </p:sp>
      <p:sp>
        <p:nvSpPr>
          <p:cNvPr id="10" name="Arrow: Curved Down 9">
            <a:extLst>
              <a:ext uri="{FF2B5EF4-FFF2-40B4-BE49-F238E27FC236}">
                <a16:creationId xmlns:a16="http://schemas.microsoft.com/office/drawing/2014/main" id="{6E1B6127-24FC-4CCB-9E7D-B2EA63AA3A04}"/>
              </a:ext>
            </a:extLst>
          </p:cNvPr>
          <p:cNvSpPr/>
          <p:nvPr/>
        </p:nvSpPr>
        <p:spPr>
          <a:xfrm flipH="1">
            <a:off x="6012160" y="4961840"/>
            <a:ext cx="1152128" cy="432048"/>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dirty="0">
              <a:solidFill>
                <a:schemeClr val="tx1"/>
              </a:solidFill>
            </a:endParaRPr>
          </a:p>
        </p:txBody>
      </p:sp>
    </p:spTree>
    <p:extLst>
      <p:ext uri="{BB962C8B-B14F-4D97-AF65-F5344CB8AC3E}">
        <p14:creationId xmlns:p14="http://schemas.microsoft.com/office/powerpoint/2010/main" val="3536081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xEl>
                                              <p:pRg st="1" end="1"/>
                                            </p:txEl>
                                          </p:spTgt>
                                        </p:tgtEl>
                                        <p:attrNameLst>
                                          <p:attrName>style.visibility</p:attrName>
                                        </p:attrNameLst>
                                      </p:cBhvr>
                                      <p:to>
                                        <p:strVal val="visible"/>
                                      </p:to>
                                    </p:set>
                                    <p:animEffect transition="in" filter="fade">
                                      <p:cBhvr>
                                        <p:cTn id="14" dur="1000"/>
                                        <p:tgtEl>
                                          <p:spTgt spid="7">
                                            <p:txEl>
                                              <p:pRg st="1" end="1"/>
                                            </p:txEl>
                                          </p:spTgt>
                                        </p:tgtEl>
                                      </p:cBhvr>
                                    </p:animEffect>
                                    <p:anim calcmode="lin" valueType="num">
                                      <p:cBhvr>
                                        <p:cTn id="15"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Effect transition="in" filter="wipe(down)">
                                      <p:cBhvr>
                                        <p:cTn id="21" dur="500"/>
                                        <p:tgtEl>
                                          <p:spTgt spid="7">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circle(in)">
                                      <p:cBhvr>
                                        <p:cTn id="26" dur="20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down)">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500"/>
                                        <p:tgtEl>
                                          <p:spTgt spid="3"/>
                                        </p:tgtEl>
                                      </p:cBhvr>
                                    </p:animEffect>
                                  </p:childTnLst>
                                </p:cTn>
                              </p:par>
                            </p:childTnLst>
                          </p:cTn>
                        </p:par>
                      </p:childTnLst>
                    </p:cTn>
                  </p:par>
                  <p:par>
                    <p:cTn id="44" fill="hold">
                      <p:stCondLst>
                        <p:cond delay="indefinite"/>
                      </p:stCondLst>
                      <p:childTnLst>
                        <p:par>
                          <p:cTn id="45" fill="hold">
                            <p:stCondLst>
                              <p:cond delay="0"/>
                            </p:stCondLst>
                            <p:childTnLst>
                              <p:par>
                                <p:cTn id="46" presetID="6" presetClass="entr" presetSubtype="16" fill="hold" grpId="0" nodeType="click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circle(in)">
                                      <p:cBhvr>
                                        <p:cTn id="48"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3" grpId="0" animBg="1"/>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2" name="Picture 6" descr="Image result for opera house">
            <a:extLst>
              <a:ext uri="{FF2B5EF4-FFF2-40B4-BE49-F238E27FC236}">
                <a16:creationId xmlns:a16="http://schemas.microsoft.com/office/drawing/2014/main" id="{ED62B2DA-2CED-4FDB-A23A-0BE38AE90D4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86C8D766-165F-458A-B82E-C54DB9055377}"/>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4139952" y="-40218"/>
            <a:ext cx="5436096" cy="6938435"/>
          </a:xfrm>
          <a:prstGeom prst="rect">
            <a:avLst/>
          </a:prstGeom>
          <a:ln>
            <a:noFill/>
          </a:ln>
        </p:spPr>
      </p:pic>
      <p:sp>
        <p:nvSpPr>
          <p:cNvPr id="3" name="Rectangle 2">
            <a:extLst>
              <a:ext uri="{FF2B5EF4-FFF2-40B4-BE49-F238E27FC236}">
                <a16:creationId xmlns:a16="http://schemas.microsoft.com/office/drawing/2014/main" id="{8C9E3037-91A9-40D2-9ABD-B1B9D8FF7602}"/>
              </a:ext>
            </a:extLst>
          </p:cNvPr>
          <p:cNvSpPr/>
          <p:nvPr/>
        </p:nvSpPr>
        <p:spPr>
          <a:xfrm>
            <a:off x="5406804" y="2465487"/>
            <a:ext cx="648072" cy="576064"/>
          </a:xfrm>
          <a:prstGeom prst="rect">
            <a:avLst/>
          </a:prstGeom>
          <a:solidFill>
            <a:srgbClr val="D5DBD9"/>
          </a:solidFill>
          <a:ln>
            <a:solidFill>
              <a:srgbClr val="D5DB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2" name="Rectangle 1">
            <a:extLst>
              <a:ext uri="{FF2B5EF4-FFF2-40B4-BE49-F238E27FC236}">
                <a16:creationId xmlns:a16="http://schemas.microsoft.com/office/drawing/2014/main" id="{C5C908C9-C3F2-4B86-A80A-C4D9970DA6D6}"/>
              </a:ext>
            </a:extLst>
          </p:cNvPr>
          <p:cNvSpPr/>
          <p:nvPr/>
        </p:nvSpPr>
        <p:spPr>
          <a:xfrm>
            <a:off x="5694144" y="2451690"/>
            <a:ext cx="390024" cy="5452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a:solidFill>
                  <a:srgbClr val="AA3943"/>
                </a:solidFill>
                <a:latin typeface="新細明體" panose="02020500000000000000" pitchFamily="18" charset="-120"/>
                <a:ea typeface="新細明體" panose="02020500000000000000" pitchFamily="18" charset="-120"/>
                <a:cs typeface="Arial" panose="020B0604020202020204" pitchFamily="34" charset="0"/>
              </a:rPr>
              <a:t>請</a:t>
            </a:r>
            <a:endParaRPr lang="en-HK" sz="2800" b="1" dirty="0">
              <a:solidFill>
                <a:srgbClr val="AA3943"/>
              </a:solidFill>
              <a:latin typeface="新細明體" panose="02020500000000000000" pitchFamily="18" charset="-120"/>
              <a:ea typeface="新細明體" panose="02020500000000000000" pitchFamily="18" charset="-120"/>
              <a:cs typeface="Arial" panose="020B0604020202020204" pitchFamily="34" charset="0"/>
            </a:endParaRPr>
          </a:p>
        </p:txBody>
      </p:sp>
    </p:spTree>
    <p:extLst>
      <p:ext uri="{BB962C8B-B14F-4D97-AF65-F5344CB8AC3E}">
        <p14:creationId xmlns:p14="http://schemas.microsoft.com/office/powerpoint/2010/main" val="248256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79BB8-71D0-4444-B4CB-9C630E96ACA1}"/>
              </a:ext>
            </a:extLst>
          </p:cNvPr>
          <p:cNvSpPr>
            <a:spLocks noGrp="1"/>
          </p:cNvSpPr>
          <p:nvPr>
            <p:ph type="title"/>
          </p:nvPr>
        </p:nvSpPr>
        <p:spPr/>
        <p:txBody>
          <a:bodyPr/>
          <a:lstStyle/>
          <a:p>
            <a:endParaRPr lang="en-HK"/>
          </a:p>
        </p:txBody>
      </p:sp>
      <p:pic>
        <p:nvPicPr>
          <p:cNvPr id="5" name="Content Placeholder 4">
            <a:extLst>
              <a:ext uri="{FF2B5EF4-FFF2-40B4-BE49-F238E27FC236}">
                <a16:creationId xmlns:a16="http://schemas.microsoft.com/office/drawing/2014/main" id="{E9261F01-D184-4AF4-B8E1-1D35B009CB9F}"/>
              </a:ext>
            </a:extLst>
          </p:cNvPr>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b="5421"/>
          <a:stretch/>
        </p:blipFill>
        <p:spPr>
          <a:xfrm>
            <a:off x="0" y="404664"/>
            <a:ext cx="9929859" cy="6264696"/>
          </a:xfrm>
        </p:spPr>
      </p:pic>
      <p:pic>
        <p:nvPicPr>
          <p:cNvPr id="4" name="Picture 3">
            <a:extLst>
              <a:ext uri="{FF2B5EF4-FFF2-40B4-BE49-F238E27FC236}">
                <a16:creationId xmlns:a16="http://schemas.microsoft.com/office/drawing/2014/main" id="{0A98DB4E-ACD1-462A-B558-A6EDC21E10AE}"/>
              </a:ext>
            </a:extLst>
          </p:cNvPr>
          <p:cNvPicPr>
            <a:picLocks noChangeAspect="1"/>
          </p:cNvPicPr>
          <p:nvPr/>
        </p:nvPicPr>
        <p:blipFill rotWithShape="1">
          <a:blip r:embed="rId3">
            <a:extLst>
              <a:ext uri="{28A0092B-C50C-407E-A947-70E740481C1C}">
                <a14:useLocalDpi xmlns:a14="http://schemas.microsoft.com/office/drawing/2010/main" val="0"/>
              </a:ext>
            </a:extLst>
          </a:blip>
          <a:srcRect l="51312" b="75114"/>
          <a:stretch/>
        </p:blipFill>
        <p:spPr>
          <a:xfrm>
            <a:off x="3546140" y="2348880"/>
            <a:ext cx="2051720" cy="1426763"/>
          </a:xfrm>
          <a:prstGeom prst="rect">
            <a:avLst/>
          </a:prstGeom>
        </p:spPr>
      </p:pic>
    </p:spTree>
    <p:extLst>
      <p:ext uri="{BB962C8B-B14F-4D97-AF65-F5344CB8AC3E}">
        <p14:creationId xmlns:p14="http://schemas.microsoft.com/office/powerpoint/2010/main" val="23520523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085E1-AE23-4846-B34B-A491DFB27546}"/>
              </a:ext>
            </a:extLst>
          </p:cNvPr>
          <p:cNvSpPr>
            <a:spLocks noGrp="1"/>
          </p:cNvSpPr>
          <p:nvPr>
            <p:ph type="title"/>
          </p:nvPr>
        </p:nvSpPr>
        <p:spPr/>
        <p:txBody>
          <a:bodyPr/>
          <a:lstStyle/>
          <a:p>
            <a:r>
              <a:rPr lang="en-HK" altLang="zh-TW" dirty="0"/>
              <a:t>Adverbs of</a:t>
            </a:r>
            <a:r>
              <a:rPr lang="zh-TW" altLang="en-US" dirty="0"/>
              <a:t> </a:t>
            </a:r>
            <a:r>
              <a:rPr lang="en-HK" altLang="zh-TW" dirty="0"/>
              <a:t>manner</a:t>
            </a:r>
            <a:endParaRPr lang="en-HK" dirty="0"/>
          </a:p>
        </p:txBody>
      </p:sp>
      <p:sp>
        <p:nvSpPr>
          <p:cNvPr id="7" name="Content Placeholder 6">
            <a:extLst>
              <a:ext uri="{FF2B5EF4-FFF2-40B4-BE49-F238E27FC236}">
                <a16:creationId xmlns:a16="http://schemas.microsoft.com/office/drawing/2014/main" id="{3F8E9504-4231-4758-8E9A-48C4E3FE0022}"/>
              </a:ext>
            </a:extLst>
          </p:cNvPr>
          <p:cNvSpPr>
            <a:spLocks noGrp="1"/>
          </p:cNvSpPr>
          <p:nvPr>
            <p:ph idx="1"/>
          </p:nvPr>
        </p:nvSpPr>
        <p:spPr>
          <a:xfrm>
            <a:off x="457200" y="1196752"/>
            <a:ext cx="8229600" cy="1972816"/>
          </a:xfrm>
        </p:spPr>
        <p:txBody>
          <a:bodyPr/>
          <a:lstStyle/>
          <a:p>
            <a:r>
              <a:rPr lang="en-HK" dirty="0">
                <a:solidFill>
                  <a:srgbClr val="FF0000"/>
                </a:solidFill>
              </a:rPr>
              <a:t>HOW</a:t>
            </a:r>
            <a:r>
              <a:rPr lang="en-HK" dirty="0"/>
              <a:t> something is done</a:t>
            </a:r>
          </a:p>
          <a:p>
            <a:r>
              <a:rPr lang="en-HK" dirty="0"/>
              <a:t>Modify the </a:t>
            </a:r>
            <a:r>
              <a:rPr lang="en-HK" dirty="0">
                <a:solidFill>
                  <a:srgbClr val="FF0000"/>
                </a:solidFill>
              </a:rPr>
              <a:t>verb</a:t>
            </a:r>
          </a:p>
          <a:p>
            <a:endParaRPr lang="en-HK" dirty="0">
              <a:solidFill>
                <a:srgbClr val="FF0000"/>
              </a:solidFill>
            </a:endParaRPr>
          </a:p>
        </p:txBody>
      </p:sp>
      <p:pic>
        <p:nvPicPr>
          <p:cNvPr id="8" name="Content Placeholder 4">
            <a:extLst>
              <a:ext uri="{FF2B5EF4-FFF2-40B4-BE49-F238E27FC236}">
                <a16:creationId xmlns:a16="http://schemas.microsoft.com/office/drawing/2014/main" id="{168FDAC6-8908-4B10-8929-564C179D084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357" t="66991" r="67841" b="6622"/>
          <a:stretch/>
        </p:blipFill>
        <p:spPr>
          <a:xfrm>
            <a:off x="3491880" y="2708920"/>
            <a:ext cx="5544616" cy="3168352"/>
          </a:xfrm>
          <a:prstGeom prst="rect">
            <a:avLst/>
          </a:prstGeom>
        </p:spPr>
      </p:pic>
      <p:sp>
        <p:nvSpPr>
          <p:cNvPr id="9" name="Oval 8">
            <a:extLst>
              <a:ext uri="{FF2B5EF4-FFF2-40B4-BE49-F238E27FC236}">
                <a16:creationId xmlns:a16="http://schemas.microsoft.com/office/drawing/2014/main" id="{20C0E1C6-5E97-44E5-A6C8-3CD2BC7AD261}"/>
              </a:ext>
            </a:extLst>
          </p:cNvPr>
          <p:cNvSpPr/>
          <p:nvPr/>
        </p:nvSpPr>
        <p:spPr>
          <a:xfrm>
            <a:off x="6264188" y="4581128"/>
            <a:ext cx="2160240" cy="69148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dirty="0"/>
          </a:p>
        </p:txBody>
      </p:sp>
      <p:sp>
        <p:nvSpPr>
          <p:cNvPr id="11" name="Oval 10">
            <a:extLst>
              <a:ext uri="{FF2B5EF4-FFF2-40B4-BE49-F238E27FC236}">
                <a16:creationId xmlns:a16="http://schemas.microsoft.com/office/drawing/2014/main" id="{7638ABD2-7359-41A0-AC9E-8E80992AE673}"/>
              </a:ext>
            </a:extLst>
          </p:cNvPr>
          <p:cNvSpPr/>
          <p:nvPr/>
        </p:nvSpPr>
        <p:spPr>
          <a:xfrm>
            <a:off x="6372200" y="5177864"/>
            <a:ext cx="2160240" cy="69940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dirty="0"/>
          </a:p>
        </p:txBody>
      </p:sp>
      <p:sp>
        <p:nvSpPr>
          <p:cNvPr id="3" name="Arrow: Curved Down 2">
            <a:extLst>
              <a:ext uri="{FF2B5EF4-FFF2-40B4-BE49-F238E27FC236}">
                <a16:creationId xmlns:a16="http://schemas.microsoft.com/office/drawing/2014/main" id="{24742A23-D775-4C3E-867C-01D918D83DEB}"/>
              </a:ext>
            </a:extLst>
          </p:cNvPr>
          <p:cNvSpPr/>
          <p:nvPr/>
        </p:nvSpPr>
        <p:spPr>
          <a:xfrm flipH="1">
            <a:off x="6084168" y="4226560"/>
            <a:ext cx="1152128" cy="432048"/>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dirty="0">
              <a:solidFill>
                <a:schemeClr val="tx1"/>
              </a:solidFill>
            </a:endParaRPr>
          </a:p>
        </p:txBody>
      </p:sp>
      <p:sp>
        <p:nvSpPr>
          <p:cNvPr id="10" name="Arrow: Curved Down 9">
            <a:extLst>
              <a:ext uri="{FF2B5EF4-FFF2-40B4-BE49-F238E27FC236}">
                <a16:creationId xmlns:a16="http://schemas.microsoft.com/office/drawing/2014/main" id="{6E1B6127-24FC-4CCB-9E7D-B2EA63AA3A04}"/>
              </a:ext>
            </a:extLst>
          </p:cNvPr>
          <p:cNvSpPr/>
          <p:nvPr/>
        </p:nvSpPr>
        <p:spPr>
          <a:xfrm flipH="1">
            <a:off x="6012160" y="4961840"/>
            <a:ext cx="1152128" cy="432048"/>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dirty="0">
              <a:solidFill>
                <a:schemeClr val="tx1"/>
              </a:solidFill>
            </a:endParaRPr>
          </a:p>
        </p:txBody>
      </p:sp>
    </p:spTree>
    <p:extLst>
      <p:ext uri="{BB962C8B-B14F-4D97-AF65-F5344CB8AC3E}">
        <p14:creationId xmlns:p14="http://schemas.microsoft.com/office/powerpoint/2010/main" val="3196671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7">
                                            <p:txEl>
                                              <p:pRg st="1" end="1"/>
                                            </p:txEl>
                                          </p:spTgt>
                                        </p:tgtEl>
                                        <p:attrNameLst>
                                          <p:attrName>style.visibility</p:attrName>
                                        </p:attrNameLst>
                                      </p:cBhvr>
                                      <p:to>
                                        <p:strVal val="visible"/>
                                      </p:to>
                                    </p:set>
                                    <p:animEffect transition="in" filter="wipe(down)">
                                      <p:cBhvr>
                                        <p:cTn id="14" dur="500"/>
                                        <p:tgtEl>
                                          <p:spTgt spid="7">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ircle(in)">
                                      <p:cBhvr>
                                        <p:cTn id="19" dur="20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fade">
                                      <p:cBhvr>
                                        <p:cTn id="36" dur="500"/>
                                        <p:tgtEl>
                                          <p:spTgt spid="3"/>
                                        </p:tgtEl>
                                      </p:cBhvr>
                                    </p:animEffect>
                                  </p:childTnLst>
                                </p:cTn>
                              </p:par>
                            </p:childTnLst>
                          </p:cTn>
                        </p:par>
                      </p:childTnLst>
                    </p:cTn>
                  </p:par>
                  <p:par>
                    <p:cTn id="37" fill="hold">
                      <p:stCondLst>
                        <p:cond delay="indefinite"/>
                      </p:stCondLst>
                      <p:childTnLst>
                        <p:par>
                          <p:cTn id="38" fill="hold">
                            <p:stCondLst>
                              <p:cond delay="0"/>
                            </p:stCondLst>
                            <p:childTnLst>
                              <p:par>
                                <p:cTn id="39" presetID="6" presetClass="entr" presetSubtype="16"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circle(in)">
                                      <p:cBhvr>
                                        <p:cTn id="41"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3"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a:xfrm>
            <a:off x="0" y="-7720"/>
            <a:ext cx="9144000" cy="72008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altLang="zh-HK" sz="2800" b="1" dirty="0"/>
          </a:p>
        </p:txBody>
      </p:sp>
      <p:sp>
        <p:nvSpPr>
          <p:cNvPr id="3" name="文字方塊 2"/>
          <p:cNvSpPr txBox="1"/>
          <p:nvPr/>
        </p:nvSpPr>
        <p:spPr>
          <a:xfrm>
            <a:off x="107504" y="908720"/>
            <a:ext cx="8496944" cy="2862322"/>
          </a:xfrm>
          <a:prstGeom prst="rect">
            <a:avLst/>
          </a:prstGeom>
          <a:noFill/>
        </p:spPr>
        <p:txBody>
          <a:bodyPr wrap="square" rtlCol="0">
            <a:spAutoFit/>
          </a:bodyPr>
          <a:lstStyle/>
          <a:p>
            <a:r>
              <a:rPr lang="en-US" altLang="zh-HK" sz="6000" dirty="0"/>
              <a:t>Now change the following       </a:t>
            </a:r>
          </a:p>
          <a:p>
            <a:r>
              <a:rPr lang="en-US" altLang="zh-HK" sz="6000" dirty="0"/>
              <a:t>adjectives to </a:t>
            </a:r>
            <a:r>
              <a:rPr lang="en-US" altLang="zh-HK" sz="6000" dirty="0">
                <a:solidFill>
                  <a:srgbClr val="0000FF"/>
                </a:solidFill>
              </a:rPr>
              <a:t>adverbs of manner</a:t>
            </a:r>
            <a:r>
              <a:rPr lang="en-US" altLang="zh-HK" sz="6000" dirty="0"/>
              <a:t>.</a:t>
            </a:r>
            <a:endParaRPr lang="zh-HK" altLang="en-US" sz="6000" dirty="0"/>
          </a:p>
        </p:txBody>
      </p:sp>
    </p:spTree>
    <p:extLst>
      <p:ext uri="{BB962C8B-B14F-4D97-AF65-F5344CB8AC3E}">
        <p14:creationId xmlns:p14="http://schemas.microsoft.com/office/powerpoint/2010/main" val="1762516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C803068D-70FB-441D-AE7B-EAAA4B08AAB6}"/>
              </a:ext>
            </a:extLst>
          </p:cNvPr>
          <p:cNvGraphicFramePr>
            <a:graphicFrameLocks noGrp="1"/>
          </p:cNvGraphicFramePr>
          <p:nvPr>
            <p:extLst>
              <p:ext uri="{D42A27DB-BD31-4B8C-83A1-F6EECF244321}">
                <p14:modId xmlns:p14="http://schemas.microsoft.com/office/powerpoint/2010/main" val="2430664569"/>
              </p:ext>
            </p:extLst>
          </p:nvPr>
        </p:nvGraphicFramePr>
        <p:xfrm>
          <a:off x="125760" y="440668"/>
          <a:ext cx="8892480" cy="5976663"/>
        </p:xfrm>
        <a:graphic>
          <a:graphicData uri="http://schemas.openxmlformats.org/drawingml/2006/table">
            <a:tbl>
              <a:tblPr firstRow="1" firstCol="1" bandRow="1">
                <a:tableStyleId>{16D9F66E-5EB9-4882-86FB-DCBF35E3C3E4}</a:tableStyleId>
              </a:tblPr>
              <a:tblGrid>
                <a:gridCol w="2036284">
                  <a:extLst>
                    <a:ext uri="{9D8B030D-6E8A-4147-A177-3AD203B41FA5}">
                      <a16:colId xmlns:a16="http://schemas.microsoft.com/office/drawing/2014/main" val="868124500"/>
                    </a:ext>
                  </a:extLst>
                </a:gridCol>
                <a:gridCol w="2285399">
                  <a:extLst>
                    <a:ext uri="{9D8B030D-6E8A-4147-A177-3AD203B41FA5}">
                      <a16:colId xmlns:a16="http://schemas.microsoft.com/office/drawing/2014/main" val="3955921658"/>
                    </a:ext>
                  </a:extLst>
                </a:gridCol>
                <a:gridCol w="2186033">
                  <a:extLst>
                    <a:ext uri="{9D8B030D-6E8A-4147-A177-3AD203B41FA5}">
                      <a16:colId xmlns:a16="http://schemas.microsoft.com/office/drawing/2014/main" val="1775247202"/>
                    </a:ext>
                  </a:extLst>
                </a:gridCol>
                <a:gridCol w="2384764">
                  <a:extLst>
                    <a:ext uri="{9D8B030D-6E8A-4147-A177-3AD203B41FA5}">
                      <a16:colId xmlns:a16="http://schemas.microsoft.com/office/drawing/2014/main" val="1120753960"/>
                    </a:ext>
                  </a:extLst>
                </a:gridCol>
              </a:tblGrid>
              <a:tr h="1480690">
                <a:tc>
                  <a:txBody>
                    <a:bodyPr/>
                    <a:lstStyle/>
                    <a:p>
                      <a:pPr algn="ctr">
                        <a:lnSpc>
                          <a:spcPct val="200000"/>
                        </a:lnSpc>
                        <a:spcAft>
                          <a:spcPts val="0"/>
                        </a:spcAft>
                      </a:pPr>
                      <a:r>
                        <a:rPr lang="en-US" sz="3200" kern="100" dirty="0">
                          <a:effectLst/>
                        </a:rPr>
                        <a:t>Adjectives</a:t>
                      </a:r>
                      <a:endParaRPr lang="en-HK" sz="3200" kern="1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3200" kern="100" dirty="0">
                          <a:effectLst/>
                        </a:rPr>
                        <a:t>Adverbs of manner</a:t>
                      </a:r>
                      <a:endParaRPr lang="en-HK" sz="3200" kern="1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tc>
                <a:tc>
                  <a:txBody>
                    <a:bodyPr/>
                    <a:lstStyle/>
                    <a:p>
                      <a:pPr algn="ctr">
                        <a:lnSpc>
                          <a:spcPct val="200000"/>
                        </a:lnSpc>
                        <a:spcAft>
                          <a:spcPts val="0"/>
                        </a:spcAft>
                      </a:pPr>
                      <a:r>
                        <a:rPr lang="en-US" sz="3200" kern="100" dirty="0">
                          <a:effectLst/>
                        </a:rPr>
                        <a:t>Adjectives</a:t>
                      </a:r>
                      <a:endParaRPr lang="en-HK" sz="3200" kern="1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tc>
                <a:tc>
                  <a:txBody>
                    <a:bodyPr/>
                    <a:lstStyle/>
                    <a:p>
                      <a:pPr algn="ctr">
                        <a:lnSpc>
                          <a:spcPct val="150000"/>
                        </a:lnSpc>
                        <a:spcAft>
                          <a:spcPts val="0"/>
                        </a:spcAft>
                      </a:pPr>
                      <a:r>
                        <a:rPr lang="en-US" sz="3200" kern="100" dirty="0">
                          <a:effectLst/>
                        </a:rPr>
                        <a:t>Adverbs of manner</a:t>
                      </a:r>
                      <a:endParaRPr lang="en-HK" sz="3200" kern="1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tc>
                <a:extLst>
                  <a:ext uri="{0D108BD9-81ED-4DB2-BD59-A6C34878D82A}">
                    <a16:rowId xmlns:a16="http://schemas.microsoft.com/office/drawing/2014/main" val="3078355494"/>
                  </a:ext>
                </a:extLst>
              </a:tr>
              <a:tr h="861981">
                <a:tc>
                  <a:txBody>
                    <a:bodyPr/>
                    <a:lstStyle/>
                    <a:p>
                      <a:pPr algn="ctr">
                        <a:lnSpc>
                          <a:spcPct val="200000"/>
                        </a:lnSpc>
                        <a:spcAft>
                          <a:spcPts val="0"/>
                        </a:spcAft>
                      </a:pPr>
                      <a:r>
                        <a:rPr lang="en-US" sz="3200" kern="100" dirty="0">
                          <a:effectLst/>
                        </a:rPr>
                        <a:t>polite</a:t>
                      </a:r>
                      <a:endParaRPr lang="en-HK" sz="3200" kern="1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tc>
                <a:tc>
                  <a:txBody>
                    <a:bodyPr/>
                    <a:lstStyle/>
                    <a:p>
                      <a:pPr algn="ctr">
                        <a:lnSpc>
                          <a:spcPct val="200000"/>
                        </a:lnSpc>
                        <a:spcAft>
                          <a:spcPts val="0"/>
                        </a:spcAft>
                      </a:pPr>
                      <a:endParaRPr lang="en-HK" sz="3200" kern="1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tc>
                <a:tc>
                  <a:txBody>
                    <a:bodyPr/>
                    <a:lstStyle/>
                    <a:p>
                      <a:pPr algn="ctr">
                        <a:lnSpc>
                          <a:spcPct val="200000"/>
                        </a:lnSpc>
                        <a:spcAft>
                          <a:spcPts val="0"/>
                        </a:spcAft>
                      </a:pPr>
                      <a:r>
                        <a:rPr lang="en-US" sz="3200" b="1" kern="100" dirty="0">
                          <a:effectLst/>
                        </a:rPr>
                        <a:t>happy</a:t>
                      </a:r>
                      <a:endParaRPr lang="en-HK" sz="3200" b="1" kern="1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tc>
                <a:tc>
                  <a:txBody>
                    <a:bodyPr/>
                    <a:lstStyle/>
                    <a:p>
                      <a:pPr algn="ctr">
                        <a:lnSpc>
                          <a:spcPct val="200000"/>
                        </a:lnSpc>
                        <a:spcAft>
                          <a:spcPts val="0"/>
                        </a:spcAft>
                      </a:pPr>
                      <a:endParaRPr lang="en-HK" sz="3200" kern="100" dirty="0">
                        <a:solidFill>
                          <a:srgbClr val="FF0000"/>
                        </a:solidFill>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tc>
                <a:extLst>
                  <a:ext uri="{0D108BD9-81ED-4DB2-BD59-A6C34878D82A}">
                    <a16:rowId xmlns:a16="http://schemas.microsoft.com/office/drawing/2014/main" val="475944748"/>
                  </a:ext>
                </a:extLst>
              </a:tr>
              <a:tr h="861981">
                <a:tc>
                  <a:txBody>
                    <a:bodyPr/>
                    <a:lstStyle/>
                    <a:p>
                      <a:pPr algn="ctr">
                        <a:lnSpc>
                          <a:spcPct val="200000"/>
                        </a:lnSpc>
                        <a:spcAft>
                          <a:spcPts val="0"/>
                        </a:spcAft>
                      </a:pPr>
                      <a:r>
                        <a:rPr lang="en-US" sz="3200" kern="100">
                          <a:effectLst/>
                        </a:rPr>
                        <a:t>slow</a:t>
                      </a:r>
                      <a:endParaRPr lang="en-HK" sz="3200" kern="10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tc>
                <a:tc>
                  <a:txBody>
                    <a:bodyPr/>
                    <a:lstStyle/>
                    <a:p>
                      <a:pPr algn="ctr">
                        <a:lnSpc>
                          <a:spcPct val="200000"/>
                        </a:lnSpc>
                        <a:spcAft>
                          <a:spcPts val="0"/>
                        </a:spcAft>
                      </a:pPr>
                      <a:endParaRPr lang="en-HK" sz="3200" kern="100" dirty="0">
                        <a:solidFill>
                          <a:srgbClr val="FF0000"/>
                        </a:solidFill>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tc>
                <a:tc>
                  <a:txBody>
                    <a:bodyPr/>
                    <a:lstStyle/>
                    <a:p>
                      <a:pPr algn="ctr">
                        <a:lnSpc>
                          <a:spcPct val="200000"/>
                        </a:lnSpc>
                        <a:spcAft>
                          <a:spcPts val="0"/>
                        </a:spcAft>
                      </a:pPr>
                      <a:r>
                        <a:rPr lang="en-US" sz="3200" b="1" kern="100" dirty="0">
                          <a:effectLst/>
                        </a:rPr>
                        <a:t>noisy</a:t>
                      </a:r>
                      <a:endParaRPr lang="en-HK" sz="3200" b="1" kern="1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tc>
                <a:tc>
                  <a:txBody>
                    <a:bodyPr/>
                    <a:lstStyle/>
                    <a:p>
                      <a:pPr algn="ctr">
                        <a:lnSpc>
                          <a:spcPct val="200000"/>
                        </a:lnSpc>
                        <a:spcAft>
                          <a:spcPts val="0"/>
                        </a:spcAft>
                      </a:pPr>
                      <a:endParaRPr lang="en-HK" sz="3200" kern="100" dirty="0">
                        <a:solidFill>
                          <a:srgbClr val="FF0000"/>
                        </a:solidFill>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tc>
                <a:extLst>
                  <a:ext uri="{0D108BD9-81ED-4DB2-BD59-A6C34878D82A}">
                    <a16:rowId xmlns:a16="http://schemas.microsoft.com/office/drawing/2014/main" val="3513741246"/>
                  </a:ext>
                </a:extLst>
              </a:tr>
              <a:tr h="861981">
                <a:tc>
                  <a:txBody>
                    <a:bodyPr/>
                    <a:lstStyle/>
                    <a:p>
                      <a:pPr algn="ctr">
                        <a:lnSpc>
                          <a:spcPct val="200000"/>
                        </a:lnSpc>
                        <a:spcAft>
                          <a:spcPts val="0"/>
                        </a:spcAft>
                      </a:pPr>
                      <a:r>
                        <a:rPr lang="en-US" sz="3200" kern="100">
                          <a:effectLst/>
                        </a:rPr>
                        <a:t>quiet</a:t>
                      </a:r>
                      <a:endParaRPr lang="en-HK" sz="3200" kern="10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tc>
                <a:tc>
                  <a:txBody>
                    <a:bodyPr/>
                    <a:lstStyle/>
                    <a:p>
                      <a:pPr algn="ctr">
                        <a:lnSpc>
                          <a:spcPct val="200000"/>
                        </a:lnSpc>
                        <a:spcAft>
                          <a:spcPts val="0"/>
                        </a:spcAft>
                      </a:pPr>
                      <a:r>
                        <a:rPr lang="en-US" sz="3200" kern="100" dirty="0">
                          <a:effectLst/>
                        </a:rPr>
                        <a:t> </a:t>
                      </a:r>
                      <a:endParaRPr lang="en-HK" sz="3200" kern="100" dirty="0">
                        <a:solidFill>
                          <a:srgbClr val="FF0000"/>
                        </a:solidFill>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tc>
                <a:tc>
                  <a:txBody>
                    <a:bodyPr/>
                    <a:lstStyle/>
                    <a:p>
                      <a:pPr algn="ctr">
                        <a:lnSpc>
                          <a:spcPct val="200000"/>
                        </a:lnSpc>
                        <a:spcAft>
                          <a:spcPts val="0"/>
                        </a:spcAft>
                      </a:pPr>
                      <a:r>
                        <a:rPr lang="en-US" sz="3200" b="1" kern="100" dirty="0">
                          <a:effectLst/>
                        </a:rPr>
                        <a:t>angry</a:t>
                      </a:r>
                      <a:endParaRPr lang="en-HK" sz="3200" b="1" kern="1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tc>
                <a:tc>
                  <a:txBody>
                    <a:bodyPr/>
                    <a:lstStyle/>
                    <a:p>
                      <a:pPr algn="ctr">
                        <a:lnSpc>
                          <a:spcPct val="200000"/>
                        </a:lnSpc>
                        <a:spcAft>
                          <a:spcPts val="0"/>
                        </a:spcAft>
                      </a:pPr>
                      <a:endParaRPr lang="en-HK" sz="3200" kern="100" dirty="0">
                        <a:solidFill>
                          <a:srgbClr val="FF0000"/>
                        </a:solidFill>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tc>
                <a:extLst>
                  <a:ext uri="{0D108BD9-81ED-4DB2-BD59-A6C34878D82A}">
                    <a16:rowId xmlns:a16="http://schemas.microsoft.com/office/drawing/2014/main" val="1823154793"/>
                  </a:ext>
                </a:extLst>
              </a:tr>
              <a:tr h="861981">
                <a:tc>
                  <a:txBody>
                    <a:bodyPr/>
                    <a:lstStyle/>
                    <a:p>
                      <a:pPr algn="ctr">
                        <a:lnSpc>
                          <a:spcPct val="200000"/>
                        </a:lnSpc>
                        <a:spcAft>
                          <a:spcPts val="0"/>
                        </a:spcAft>
                      </a:pPr>
                      <a:r>
                        <a:rPr lang="en-US" sz="3200" kern="100">
                          <a:effectLst/>
                        </a:rPr>
                        <a:t>careless</a:t>
                      </a:r>
                      <a:endParaRPr lang="en-HK" sz="3200" kern="10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tc>
                <a:tc>
                  <a:txBody>
                    <a:bodyPr/>
                    <a:lstStyle/>
                    <a:p>
                      <a:pPr algn="ctr">
                        <a:lnSpc>
                          <a:spcPct val="200000"/>
                        </a:lnSpc>
                        <a:spcAft>
                          <a:spcPts val="0"/>
                        </a:spcAft>
                      </a:pPr>
                      <a:endParaRPr lang="en-HK" sz="3200" kern="100" dirty="0">
                        <a:solidFill>
                          <a:srgbClr val="FF0000"/>
                        </a:solidFill>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tc>
                <a:tc>
                  <a:txBody>
                    <a:bodyPr/>
                    <a:lstStyle/>
                    <a:p>
                      <a:pPr algn="ctr">
                        <a:lnSpc>
                          <a:spcPct val="200000"/>
                        </a:lnSpc>
                        <a:spcAft>
                          <a:spcPts val="0"/>
                        </a:spcAft>
                      </a:pPr>
                      <a:r>
                        <a:rPr lang="en-US" sz="3200" b="1" kern="100" dirty="0">
                          <a:effectLst/>
                        </a:rPr>
                        <a:t>crazy</a:t>
                      </a:r>
                      <a:endParaRPr lang="en-HK" sz="3200" b="1" kern="1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tc>
                <a:tc>
                  <a:txBody>
                    <a:bodyPr/>
                    <a:lstStyle/>
                    <a:p>
                      <a:pPr algn="ctr">
                        <a:lnSpc>
                          <a:spcPct val="200000"/>
                        </a:lnSpc>
                        <a:spcAft>
                          <a:spcPts val="0"/>
                        </a:spcAft>
                      </a:pPr>
                      <a:r>
                        <a:rPr lang="en-US" sz="3200" kern="100" dirty="0">
                          <a:effectLst/>
                        </a:rPr>
                        <a:t> </a:t>
                      </a:r>
                      <a:endParaRPr lang="en-HK" sz="3200" kern="100" dirty="0">
                        <a:solidFill>
                          <a:srgbClr val="FF0000"/>
                        </a:solidFill>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tc>
                <a:extLst>
                  <a:ext uri="{0D108BD9-81ED-4DB2-BD59-A6C34878D82A}">
                    <a16:rowId xmlns:a16="http://schemas.microsoft.com/office/drawing/2014/main" val="2676293748"/>
                  </a:ext>
                </a:extLst>
              </a:tr>
              <a:tr h="1048049">
                <a:tc>
                  <a:txBody>
                    <a:bodyPr/>
                    <a:lstStyle/>
                    <a:p>
                      <a:pPr algn="ctr">
                        <a:lnSpc>
                          <a:spcPct val="200000"/>
                        </a:lnSpc>
                        <a:spcAft>
                          <a:spcPts val="0"/>
                        </a:spcAft>
                      </a:pPr>
                      <a:r>
                        <a:rPr lang="en-US" sz="3200" kern="100" dirty="0">
                          <a:effectLst/>
                        </a:rPr>
                        <a:t>beautiful</a:t>
                      </a:r>
                      <a:endParaRPr lang="en-HK" sz="3200" kern="1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tc>
                <a:tc>
                  <a:txBody>
                    <a:bodyPr/>
                    <a:lstStyle/>
                    <a:p>
                      <a:pPr algn="ctr">
                        <a:lnSpc>
                          <a:spcPct val="200000"/>
                        </a:lnSpc>
                        <a:spcAft>
                          <a:spcPts val="0"/>
                        </a:spcAft>
                      </a:pPr>
                      <a:r>
                        <a:rPr lang="en-US" sz="3200" kern="100" dirty="0">
                          <a:solidFill>
                            <a:srgbClr val="FF0000"/>
                          </a:solidFill>
                          <a:effectLst/>
                        </a:rPr>
                        <a:t> </a:t>
                      </a:r>
                      <a:endParaRPr lang="en-HK" sz="3200" kern="100" dirty="0">
                        <a:solidFill>
                          <a:srgbClr val="FF0000"/>
                        </a:solidFill>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tc>
                <a:tc>
                  <a:txBody>
                    <a:bodyPr/>
                    <a:lstStyle/>
                    <a:p>
                      <a:pPr algn="ctr">
                        <a:lnSpc>
                          <a:spcPct val="200000"/>
                        </a:lnSpc>
                        <a:spcAft>
                          <a:spcPts val="0"/>
                        </a:spcAft>
                      </a:pPr>
                      <a:r>
                        <a:rPr lang="en-US" sz="3200" kern="100" dirty="0">
                          <a:effectLst/>
                        </a:rPr>
                        <a:t> </a:t>
                      </a:r>
                      <a:endParaRPr lang="en-HK" sz="3200" kern="1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tc>
                <a:tc>
                  <a:txBody>
                    <a:bodyPr/>
                    <a:lstStyle/>
                    <a:p>
                      <a:pPr algn="ctr">
                        <a:lnSpc>
                          <a:spcPct val="200000"/>
                        </a:lnSpc>
                        <a:spcAft>
                          <a:spcPts val="0"/>
                        </a:spcAft>
                      </a:pPr>
                      <a:r>
                        <a:rPr lang="en-US" sz="3200" kern="100" dirty="0">
                          <a:effectLst/>
                        </a:rPr>
                        <a:t> </a:t>
                      </a:r>
                      <a:endParaRPr lang="en-HK" sz="3200" kern="100" dirty="0">
                        <a:effectLst/>
                        <a:latin typeface="Calibri" panose="020F0502020204030204" pitchFamily="34" charset="0"/>
                        <a:ea typeface="PMingLiU" panose="02020500000000000000" pitchFamily="18" charset="-120"/>
                        <a:cs typeface="Times New Roman" panose="02020603050405020304" pitchFamily="18" charset="0"/>
                      </a:endParaRPr>
                    </a:p>
                  </a:txBody>
                  <a:tcPr marL="68580" marR="68580" marT="0" marB="0" anchor="ctr"/>
                </a:tc>
                <a:extLst>
                  <a:ext uri="{0D108BD9-81ED-4DB2-BD59-A6C34878D82A}">
                    <a16:rowId xmlns:a16="http://schemas.microsoft.com/office/drawing/2014/main" val="1723822576"/>
                  </a:ext>
                </a:extLst>
              </a:tr>
            </a:tbl>
          </a:graphicData>
        </a:graphic>
      </p:graphicFrame>
      <p:sp>
        <p:nvSpPr>
          <p:cNvPr id="4" name="TextBox 3">
            <a:extLst>
              <a:ext uri="{FF2B5EF4-FFF2-40B4-BE49-F238E27FC236}">
                <a16:creationId xmlns:a16="http://schemas.microsoft.com/office/drawing/2014/main" id="{A7F77F95-D6DE-4E79-B35E-2E16B1EAD106}"/>
              </a:ext>
            </a:extLst>
          </p:cNvPr>
          <p:cNvSpPr txBox="1"/>
          <p:nvPr/>
        </p:nvSpPr>
        <p:spPr>
          <a:xfrm>
            <a:off x="2447072" y="2068344"/>
            <a:ext cx="2160240" cy="646331"/>
          </a:xfrm>
          <a:prstGeom prst="rect">
            <a:avLst/>
          </a:prstGeom>
          <a:noFill/>
        </p:spPr>
        <p:txBody>
          <a:bodyPr wrap="square" rtlCol="0">
            <a:spAutoFit/>
          </a:bodyPr>
          <a:lstStyle/>
          <a:p>
            <a:r>
              <a:rPr lang="en-HK" sz="3600" dirty="0"/>
              <a:t>polite</a:t>
            </a:r>
            <a:r>
              <a:rPr lang="en-HK" sz="3600" dirty="0">
                <a:solidFill>
                  <a:srgbClr val="FF0000"/>
                </a:solidFill>
              </a:rPr>
              <a:t>ly</a:t>
            </a:r>
          </a:p>
        </p:txBody>
      </p:sp>
      <p:sp>
        <p:nvSpPr>
          <p:cNvPr id="5" name="TextBox 4">
            <a:extLst>
              <a:ext uri="{FF2B5EF4-FFF2-40B4-BE49-F238E27FC236}">
                <a16:creationId xmlns:a16="http://schemas.microsoft.com/office/drawing/2014/main" id="{1600402E-9F73-4A2F-8F81-F9B3FFF47F2A}"/>
              </a:ext>
            </a:extLst>
          </p:cNvPr>
          <p:cNvSpPr txBox="1"/>
          <p:nvPr/>
        </p:nvSpPr>
        <p:spPr>
          <a:xfrm>
            <a:off x="2447072" y="2955260"/>
            <a:ext cx="2160240" cy="584775"/>
          </a:xfrm>
          <a:prstGeom prst="rect">
            <a:avLst/>
          </a:prstGeom>
          <a:noFill/>
        </p:spPr>
        <p:txBody>
          <a:bodyPr wrap="square" rtlCol="0">
            <a:spAutoFit/>
          </a:bodyPr>
          <a:lstStyle/>
          <a:p>
            <a:r>
              <a:rPr lang="en-HK" sz="3200" dirty="0"/>
              <a:t>slow</a:t>
            </a:r>
            <a:r>
              <a:rPr lang="en-HK" sz="3200" dirty="0">
                <a:solidFill>
                  <a:srgbClr val="FF0000"/>
                </a:solidFill>
              </a:rPr>
              <a:t>ly</a:t>
            </a:r>
          </a:p>
        </p:txBody>
      </p:sp>
      <p:sp>
        <p:nvSpPr>
          <p:cNvPr id="6" name="TextBox 5">
            <a:extLst>
              <a:ext uri="{FF2B5EF4-FFF2-40B4-BE49-F238E27FC236}">
                <a16:creationId xmlns:a16="http://schemas.microsoft.com/office/drawing/2014/main" id="{55EA31E0-8109-4464-87B1-6C29D488C88E}"/>
              </a:ext>
            </a:extLst>
          </p:cNvPr>
          <p:cNvSpPr txBox="1"/>
          <p:nvPr/>
        </p:nvSpPr>
        <p:spPr>
          <a:xfrm>
            <a:off x="2447072" y="3860935"/>
            <a:ext cx="2160240" cy="584775"/>
          </a:xfrm>
          <a:prstGeom prst="rect">
            <a:avLst/>
          </a:prstGeom>
          <a:noFill/>
        </p:spPr>
        <p:txBody>
          <a:bodyPr wrap="square" rtlCol="0">
            <a:spAutoFit/>
          </a:bodyPr>
          <a:lstStyle/>
          <a:p>
            <a:r>
              <a:rPr lang="en-HK" sz="3200" dirty="0"/>
              <a:t>quiet</a:t>
            </a:r>
            <a:r>
              <a:rPr lang="en-HK" sz="3200" dirty="0">
                <a:solidFill>
                  <a:srgbClr val="FF0000"/>
                </a:solidFill>
              </a:rPr>
              <a:t>ly</a:t>
            </a:r>
          </a:p>
        </p:txBody>
      </p:sp>
      <p:sp>
        <p:nvSpPr>
          <p:cNvPr id="7" name="TextBox 6">
            <a:extLst>
              <a:ext uri="{FF2B5EF4-FFF2-40B4-BE49-F238E27FC236}">
                <a16:creationId xmlns:a16="http://schemas.microsoft.com/office/drawing/2014/main" id="{E1D087E9-5237-4DC6-95D0-41B5F6AB0FC7}"/>
              </a:ext>
            </a:extLst>
          </p:cNvPr>
          <p:cNvSpPr txBox="1"/>
          <p:nvPr/>
        </p:nvSpPr>
        <p:spPr>
          <a:xfrm>
            <a:off x="2267744" y="4774793"/>
            <a:ext cx="2160240" cy="584775"/>
          </a:xfrm>
          <a:prstGeom prst="rect">
            <a:avLst/>
          </a:prstGeom>
          <a:noFill/>
        </p:spPr>
        <p:txBody>
          <a:bodyPr wrap="square" rtlCol="0">
            <a:spAutoFit/>
          </a:bodyPr>
          <a:lstStyle/>
          <a:p>
            <a:r>
              <a:rPr lang="en-HK" sz="3200" dirty="0"/>
              <a:t>careless</a:t>
            </a:r>
            <a:r>
              <a:rPr lang="en-HK" sz="3200" dirty="0">
                <a:solidFill>
                  <a:srgbClr val="FF0000"/>
                </a:solidFill>
              </a:rPr>
              <a:t>ly</a:t>
            </a:r>
          </a:p>
        </p:txBody>
      </p:sp>
      <p:sp>
        <p:nvSpPr>
          <p:cNvPr id="8" name="TextBox 7">
            <a:extLst>
              <a:ext uri="{FF2B5EF4-FFF2-40B4-BE49-F238E27FC236}">
                <a16:creationId xmlns:a16="http://schemas.microsoft.com/office/drawing/2014/main" id="{75640820-F29D-4D23-815F-48BB7BBF5B5B}"/>
              </a:ext>
            </a:extLst>
          </p:cNvPr>
          <p:cNvSpPr txBox="1"/>
          <p:nvPr/>
        </p:nvSpPr>
        <p:spPr>
          <a:xfrm>
            <a:off x="2411760" y="5726736"/>
            <a:ext cx="2160240" cy="584775"/>
          </a:xfrm>
          <a:prstGeom prst="rect">
            <a:avLst/>
          </a:prstGeom>
          <a:noFill/>
        </p:spPr>
        <p:txBody>
          <a:bodyPr wrap="square" rtlCol="0">
            <a:spAutoFit/>
          </a:bodyPr>
          <a:lstStyle/>
          <a:p>
            <a:r>
              <a:rPr lang="en-HK" sz="3200" dirty="0"/>
              <a:t>beautiful</a:t>
            </a:r>
            <a:r>
              <a:rPr lang="en-HK" sz="3200" dirty="0">
                <a:solidFill>
                  <a:srgbClr val="FF0000"/>
                </a:solidFill>
              </a:rPr>
              <a:t>ly</a:t>
            </a:r>
          </a:p>
        </p:txBody>
      </p:sp>
      <p:sp>
        <p:nvSpPr>
          <p:cNvPr id="9" name="TextBox 8">
            <a:extLst>
              <a:ext uri="{FF2B5EF4-FFF2-40B4-BE49-F238E27FC236}">
                <a16:creationId xmlns:a16="http://schemas.microsoft.com/office/drawing/2014/main" id="{50E50C1F-598D-4C61-9523-605D266B22C5}"/>
              </a:ext>
            </a:extLst>
          </p:cNvPr>
          <p:cNvSpPr txBox="1"/>
          <p:nvPr/>
        </p:nvSpPr>
        <p:spPr>
          <a:xfrm>
            <a:off x="7013508" y="2164964"/>
            <a:ext cx="2160240" cy="584775"/>
          </a:xfrm>
          <a:prstGeom prst="rect">
            <a:avLst/>
          </a:prstGeom>
          <a:noFill/>
        </p:spPr>
        <p:txBody>
          <a:bodyPr wrap="square" rtlCol="0">
            <a:spAutoFit/>
          </a:bodyPr>
          <a:lstStyle/>
          <a:p>
            <a:r>
              <a:rPr lang="en-HK" sz="3200" dirty="0"/>
              <a:t>happ</a:t>
            </a:r>
            <a:r>
              <a:rPr lang="en-HK" sz="3200" dirty="0">
                <a:solidFill>
                  <a:srgbClr val="FF0000"/>
                </a:solidFill>
              </a:rPr>
              <a:t>ily</a:t>
            </a:r>
          </a:p>
        </p:txBody>
      </p:sp>
      <p:sp>
        <p:nvSpPr>
          <p:cNvPr id="10" name="TextBox 9">
            <a:extLst>
              <a:ext uri="{FF2B5EF4-FFF2-40B4-BE49-F238E27FC236}">
                <a16:creationId xmlns:a16="http://schemas.microsoft.com/office/drawing/2014/main" id="{5F0AB33C-D377-4320-8E59-9A7BEBD2A4C6}"/>
              </a:ext>
            </a:extLst>
          </p:cNvPr>
          <p:cNvSpPr txBox="1"/>
          <p:nvPr/>
        </p:nvSpPr>
        <p:spPr>
          <a:xfrm>
            <a:off x="7013508" y="2939043"/>
            <a:ext cx="2160240" cy="584775"/>
          </a:xfrm>
          <a:prstGeom prst="rect">
            <a:avLst/>
          </a:prstGeom>
          <a:noFill/>
        </p:spPr>
        <p:txBody>
          <a:bodyPr wrap="square" rtlCol="0">
            <a:spAutoFit/>
          </a:bodyPr>
          <a:lstStyle/>
          <a:p>
            <a:r>
              <a:rPr lang="en-HK" sz="3200" dirty="0"/>
              <a:t>nois</a:t>
            </a:r>
            <a:r>
              <a:rPr lang="en-HK" sz="3200" dirty="0">
                <a:solidFill>
                  <a:srgbClr val="FF0000"/>
                </a:solidFill>
              </a:rPr>
              <a:t>ily</a:t>
            </a:r>
          </a:p>
        </p:txBody>
      </p:sp>
      <p:sp>
        <p:nvSpPr>
          <p:cNvPr id="11" name="TextBox 10">
            <a:extLst>
              <a:ext uri="{FF2B5EF4-FFF2-40B4-BE49-F238E27FC236}">
                <a16:creationId xmlns:a16="http://schemas.microsoft.com/office/drawing/2014/main" id="{836A1002-EC42-4B43-856C-112EE9DB1E12}"/>
              </a:ext>
            </a:extLst>
          </p:cNvPr>
          <p:cNvSpPr txBox="1"/>
          <p:nvPr/>
        </p:nvSpPr>
        <p:spPr>
          <a:xfrm>
            <a:off x="7013508" y="3738459"/>
            <a:ext cx="2160240" cy="584775"/>
          </a:xfrm>
          <a:prstGeom prst="rect">
            <a:avLst/>
          </a:prstGeom>
          <a:noFill/>
        </p:spPr>
        <p:txBody>
          <a:bodyPr wrap="square" rtlCol="0">
            <a:spAutoFit/>
          </a:bodyPr>
          <a:lstStyle/>
          <a:p>
            <a:r>
              <a:rPr lang="en-HK" sz="3200" dirty="0"/>
              <a:t>angr</a:t>
            </a:r>
            <a:r>
              <a:rPr lang="en-HK" sz="3200" dirty="0">
                <a:solidFill>
                  <a:srgbClr val="FF0000"/>
                </a:solidFill>
              </a:rPr>
              <a:t>ily</a:t>
            </a:r>
          </a:p>
        </p:txBody>
      </p:sp>
      <p:sp>
        <p:nvSpPr>
          <p:cNvPr id="12" name="TextBox 11">
            <a:extLst>
              <a:ext uri="{FF2B5EF4-FFF2-40B4-BE49-F238E27FC236}">
                <a16:creationId xmlns:a16="http://schemas.microsoft.com/office/drawing/2014/main" id="{95EBE89E-7799-45B1-9DFE-E385CFD87854}"/>
              </a:ext>
            </a:extLst>
          </p:cNvPr>
          <p:cNvSpPr txBox="1"/>
          <p:nvPr/>
        </p:nvSpPr>
        <p:spPr>
          <a:xfrm>
            <a:off x="6983760" y="4619388"/>
            <a:ext cx="2160240" cy="584775"/>
          </a:xfrm>
          <a:prstGeom prst="rect">
            <a:avLst/>
          </a:prstGeom>
          <a:noFill/>
        </p:spPr>
        <p:txBody>
          <a:bodyPr wrap="square" rtlCol="0">
            <a:spAutoFit/>
          </a:bodyPr>
          <a:lstStyle/>
          <a:p>
            <a:r>
              <a:rPr lang="en-HK" sz="3200" dirty="0"/>
              <a:t>craz</a:t>
            </a:r>
            <a:r>
              <a:rPr lang="en-HK" sz="3200" dirty="0">
                <a:solidFill>
                  <a:srgbClr val="FF0000"/>
                </a:solidFill>
              </a:rPr>
              <a:t>ily</a:t>
            </a:r>
          </a:p>
        </p:txBody>
      </p:sp>
    </p:spTree>
    <p:extLst>
      <p:ext uri="{BB962C8B-B14F-4D97-AF65-F5344CB8AC3E}">
        <p14:creationId xmlns:p14="http://schemas.microsoft.com/office/powerpoint/2010/main" val="3180675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1000"/>
                                        <p:tgtEl>
                                          <p:spTgt spid="10"/>
                                        </p:tgtEl>
                                      </p:cBhvr>
                                    </p:animEffect>
                                    <p:anim calcmode="lin" valueType="num">
                                      <p:cBhvr>
                                        <p:cTn id="45" dur="1000" fill="hold"/>
                                        <p:tgtEl>
                                          <p:spTgt spid="10"/>
                                        </p:tgtEl>
                                        <p:attrNameLst>
                                          <p:attrName>ppt_x</p:attrName>
                                        </p:attrNameLst>
                                      </p:cBhvr>
                                      <p:tavLst>
                                        <p:tav tm="0">
                                          <p:val>
                                            <p:strVal val="#ppt_x"/>
                                          </p:val>
                                        </p:tav>
                                        <p:tav tm="100000">
                                          <p:val>
                                            <p:strVal val="#ppt_x"/>
                                          </p:val>
                                        </p:tav>
                                      </p:tavLst>
                                    </p:anim>
                                    <p:anim calcmode="lin" valueType="num">
                                      <p:cBhvr>
                                        <p:cTn id="4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500" fill="hold"/>
                                        <p:tgtEl>
                                          <p:spTgt spid="12"/>
                                        </p:tgtEl>
                                        <p:attrNameLst>
                                          <p:attrName>ppt_x</p:attrName>
                                        </p:attrNameLst>
                                      </p:cBhvr>
                                      <p:tavLst>
                                        <p:tav tm="0">
                                          <p:val>
                                            <p:strVal val="#ppt_x"/>
                                          </p:val>
                                        </p:tav>
                                        <p:tav tm="100000">
                                          <p:val>
                                            <p:strVal val="#ppt_x"/>
                                          </p:val>
                                        </p:tav>
                                      </p:tavLst>
                                    </p:anim>
                                    <p:anim calcmode="lin" valueType="num">
                                      <p:cBhvr additive="base">
                                        <p:cTn id="5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EE7E96CB-244D-4C33-B4AC-AF60ED8BD83B}"/>
              </a:ext>
            </a:extLst>
          </p:cNvPr>
          <p:cNvSpPr/>
          <p:nvPr/>
        </p:nvSpPr>
        <p:spPr>
          <a:xfrm>
            <a:off x="53244" y="1700808"/>
            <a:ext cx="9037512" cy="2736304"/>
          </a:xfrm>
          <a:prstGeom prst="roundRect">
            <a:avLst/>
          </a:prstGeom>
          <a:noFill/>
          <a:ln>
            <a:solidFill>
              <a:schemeClr val="tx1"/>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n-HK" sz="3600" kern="100" dirty="0">
                <a:effectLst/>
                <a:latin typeface="Times New Roman" panose="02020603050405020304" pitchFamily="18" charset="0"/>
                <a:ea typeface="PMingLiU" panose="02020500000000000000" pitchFamily="18" charset="-120"/>
                <a:cs typeface="Times New Roman" panose="02020603050405020304" pitchFamily="18" charset="0"/>
              </a:rPr>
              <a:t>Adverbs of manner: </a:t>
            </a:r>
          </a:p>
          <a:p>
            <a:pPr algn="ctr">
              <a:spcAft>
                <a:spcPts val="0"/>
              </a:spcAft>
            </a:pPr>
            <a:r>
              <a:rPr lang="en-HK" sz="3600" kern="100" dirty="0">
                <a:effectLst/>
                <a:latin typeface="Times New Roman" panose="02020603050405020304" pitchFamily="18" charset="0"/>
                <a:ea typeface="PMingLiU" panose="02020500000000000000" pitchFamily="18" charset="-120"/>
                <a:cs typeface="Times New Roman" panose="02020603050405020304" pitchFamily="18" charset="0"/>
              </a:rPr>
              <a:t>Adjectives + ____</a:t>
            </a:r>
            <a:r>
              <a:rPr lang="en-HK" sz="3600" kern="100" dirty="0">
                <a:solidFill>
                  <a:schemeClr val="tx1"/>
                </a:solidFill>
                <a:effectLst/>
                <a:latin typeface="Times New Roman" panose="02020603050405020304" pitchFamily="18" charset="0"/>
                <a:ea typeface="PMingLiU" panose="02020500000000000000" pitchFamily="18" charset="-120"/>
                <a:cs typeface="Times New Roman" panose="02020603050405020304" pitchFamily="18" charset="0"/>
              </a:rPr>
              <a:t>__</a:t>
            </a:r>
            <a:r>
              <a:rPr lang="en-HK" sz="3600" kern="100" dirty="0">
                <a:effectLst/>
                <a:latin typeface="Times New Roman" panose="02020603050405020304" pitchFamily="18" charset="0"/>
                <a:ea typeface="PMingLiU" panose="02020500000000000000" pitchFamily="18" charset="-120"/>
                <a:cs typeface="Times New Roman" panose="02020603050405020304" pitchFamily="18" charset="0"/>
              </a:rPr>
              <a:t>_ </a:t>
            </a:r>
            <a:r>
              <a:rPr lang="en-HK" sz="3600" b="1" kern="100" dirty="0">
                <a:effectLst/>
                <a:latin typeface="Times New Roman" panose="02020603050405020304" pitchFamily="18" charset="0"/>
                <a:ea typeface="PMingLiU" panose="02020500000000000000" pitchFamily="18" charset="-120"/>
                <a:cs typeface="Times New Roman" panose="02020603050405020304" pitchFamily="18" charset="0"/>
              </a:rPr>
              <a:t>OR</a:t>
            </a:r>
            <a:r>
              <a:rPr lang="en-HK" sz="3600" kern="100" dirty="0">
                <a:effectLst/>
                <a:latin typeface="Times New Roman" panose="02020603050405020304" pitchFamily="18" charset="0"/>
                <a:ea typeface="PMingLiU" panose="02020500000000000000" pitchFamily="18" charset="-120"/>
                <a:cs typeface="Times New Roman" panose="02020603050405020304" pitchFamily="18" charset="0"/>
              </a:rPr>
              <a:t> y</a:t>
            </a:r>
            <a:r>
              <a:rPr lang="en-HK" sz="3600" kern="100" dirty="0">
                <a:effectLst/>
                <a:latin typeface="Times New Roman" panose="02020603050405020304" pitchFamily="18" charset="0"/>
                <a:ea typeface="PMingLiU" panose="02020500000000000000" pitchFamily="18" charset="-120"/>
                <a:cs typeface="Times New Roman" panose="02020603050405020304" pitchFamily="18" charset="0"/>
                <a:sym typeface="Wingdings" panose="05000000000000000000" pitchFamily="2" charset="2"/>
              </a:rPr>
              <a:t></a:t>
            </a:r>
            <a:r>
              <a:rPr lang="en-HK" sz="3600" kern="100" dirty="0">
                <a:effectLst/>
                <a:latin typeface="Times New Roman" panose="02020603050405020304" pitchFamily="18" charset="0"/>
                <a:ea typeface="PMingLiU" panose="02020500000000000000" pitchFamily="18" charset="-120"/>
                <a:cs typeface="Times New Roman" panose="02020603050405020304" pitchFamily="18" charset="0"/>
              </a:rPr>
              <a:t> _______</a:t>
            </a:r>
            <a:endParaRPr lang="en-HK" sz="3600" kern="100" dirty="0">
              <a:effectLst/>
              <a:ea typeface="PMingLiU" panose="02020500000000000000" pitchFamily="18" charset="-120"/>
              <a:cs typeface="Times New Roman" panose="02020603050405020304" pitchFamily="18" charset="0"/>
            </a:endParaRPr>
          </a:p>
        </p:txBody>
      </p:sp>
      <p:sp>
        <p:nvSpPr>
          <p:cNvPr id="7" name="TextBox 6">
            <a:extLst>
              <a:ext uri="{FF2B5EF4-FFF2-40B4-BE49-F238E27FC236}">
                <a16:creationId xmlns:a16="http://schemas.microsoft.com/office/drawing/2014/main" id="{B289C81A-DDCE-4550-93F9-F8A56972EC7A}"/>
              </a:ext>
            </a:extLst>
          </p:cNvPr>
          <p:cNvSpPr txBox="1"/>
          <p:nvPr/>
        </p:nvSpPr>
        <p:spPr>
          <a:xfrm>
            <a:off x="3563888" y="2780928"/>
            <a:ext cx="2160240" cy="1015663"/>
          </a:xfrm>
          <a:prstGeom prst="rect">
            <a:avLst/>
          </a:prstGeom>
          <a:noFill/>
        </p:spPr>
        <p:txBody>
          <a:bodyPr wrap="square" rtlCol="0">
            <a:spAutoFit/>
          </a:bodyPr>
          <a:lstStyle/>
          <a:p>
            <a:r>
              <a:rPr lang="en-HK" sz="6000" dirty="0" err="1">
                <a:solidFill>
                  <a:srgbClr val="FF0000"/>
                </a:solidFill>
              </a:rPr>
              <a:t>ly</a:t>
            </a:r>
            <a:endParaRPr lang="en-HK" sz="6000" dirty="0">
              <a:solidFill>
                <a:srgbClr val="FF0000"/>
              </a:solidFill>
            </a:endParaRPr>
          </a:p>
        </p:txBody>
      </p:sp>
      <p:sp>
        <p:nvSpPr>
          <p:cNvPr id="8" name="TextBox 7">
            <a:extLst>
              <a:ext uri="{FF2B5EF4-FFF2-40B4-BE49-F238E27FC236}">
                <a16:creationId xmlns:a16="http://schemas.microsoft.com/office/drawing/2014/main" id="{BEF93E90-E440-44F0-A8CA-F004B4533DFA}"/>
              </a:ext>
            </a:extLst>
          </p:cNvPr>
          <p:cNvSpPr txBox="1"/>
          <p:nvPr/>
        </p:nvSpPr>
        <p:spPr>
          <a:xfrm>
            <a:off x="7236296" y="2780928"/>
            <a:ext cx="2160240" cy="1015663"/>
          </a:xfrm>
          <a:prstGeom prst="rect">
            <a:avLst/>
          </a:prstGeom>
          <a:noFill/>
        </p:spPr>
        <p:txBody>
          <a:bodyPr wrap="square" rtlCol="0">
            <a:spAutoFit/>
          </a:bodyPr>
          <a:lstStyle/>
          <a:p>
            <a:r>
              <a:rPr lang="en-HK" sz="6000" dirty="0" err="1">
                <a:solidFill>
                  <a:srgbClr val="FF0000"/>
                </a:solidFill>
              </a:rPr>
              <a:t>ily</a:t>
            </a:r>
            <a:endParaRPr lang="en-HK" sz="6000" dirty="0">
              <a:solidFill>
                <a:srgbClr val="FF0000"/>
              </a:solidFill>
            </a:endParaRPr>
          </a:p>
        </p:txBody>
      </p:sp>
    </p:spTree>
    <p:extLst>
      <p:ext uri="{BB962C8B-B14F-4D97-AF65-F5344CB8AC3E}">
        <p14:creationId xmlns:p14="http://schemas.microsoft.com/office/powerpoint/2010/main" val="193036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fade">
                                      <p:cBhvr>
                                        <p:cTn id="13" dur="1000"/>
                                        <p:tgtEl>
                                          <p:spTgt spid="8">
                                            <p:txEl>
                                              <p:pRg st="0" end="0"/>
                                            </p:txEl>
                                          </p:spTgt>
                                        </p:tgtEl>
                                      </p:cBhvr>
                                    </p:animEffect>
                                    <p:anim calcmode="lin" valueType="num">
                                      <p:cBhvr>
                                        <p:cTn id="14"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a:xfrm>
            <a:off x="0" y="-7720"/>
            <a:ext cx="9144000" cy="72008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altLang="zh-HK" sz="2800" b="1" dirty="0"/>
          </a:p>
        </p:txBody>
      </p:sp>
      <p:sp>
        <p:nvSpPr>
          <p:cNvPr id="3" name="文字方塊 2"/>
          <p:cNvSpPr txBox="1"/>
          <p:nvPr/>
        </p:nvSpPr>
        <p:spPr>
          <a:xfrm>
            <a:off x="539552" y="908720"/>
            <a:ext cx="7776864" cy="1015663"/>
          </a:xfrm>
          <a:prstGeom prst="rect">
            <a:avLst/>
          </a:prstGeom>
          <a:noFill/>
        </p:spPr>
        <p:txBody>
          <a:bodyPr wrap="square" rtlCol="0">
            <a:spAutoFit/>
          </a:bodyPr>
          <a:lstStyle/>
          <a:p>
            <a:endParaRPr lang="zh-HK" altLang="en-US" sz="6000" dirty="0"/>
          </a:p>
        </p:txBody>
      </p:sp>
      <p:graphicFrame>
        <p:nvGraphicFramePr>
          <p:cNvPr id="4" name="表格 3"/>
          <p:cNvGraphicFramePr>
            <a:graphicFrameLocks noGrp="1"/>
          </p:cNvGraphicFramePr>
          <p:nvPr>
            <p:extLst>
              <p:ext uri="{D42A27DB-BD31-4B8C-83A1-F6EECF244321}">
                <p14:modId xmlns:p14="http://schemas.microsoft.com/office/powerpoint/2010/main" val="2390509223"/>
              </p:ext>
            </p:extLst>
          </p:nvPr>
        </p:nvGraphicFramePr>
        <p:xfrm>
          <a:off x="539552" y="4087261"/>
          <a:ext cx="8352928" cy="1363216"/>
        </p:xfrm>
        <a:graphic>
          <a:graphicData uri="http://schemas.openxmlformats.org/drawingml/2006/table">
            <a:tbl>
              <a:tblPr firstRow="1" firstCol="1" bandRow="1"/>
              <a:tblGrid>
                <a:gridCol w="8352928">
                  <a:extLst>
                    <a:ext uri="{9D8B030D-6E8A-4147-A177-3AD203B41FA5}">
                      <a16:colId xmlns:a16="http://schemas.microsoft.com/office/drawing/2014/main" val="20000"/>
                    </a:ext>
                  </a:extLst>
                </a:gridCol>
              </a:tblGrid>
              <a:tr h="1363216">
                <a:tc>
                  <a:txBody>
                    <a:bodyPr/>
                    <a:lstStyle/>
                    <a:p>
                      <a:pPr algn="l">
                        <a:spcAft>
                          <a:spcPts val="0"/>
                        </a:spcAft>
                      </a:pPr>
                      <a:r>
                        <a:rPr lang="en-US" sz="800" kern="100" dirty="0">
                          <a:effectLst/>
                          <a:latin typeface="Times New Roman" panose="02020603050405020304" pitchFamily="18" charset="0"/>
                          <a:ea typeface="新細明體" panose="02020500000000000000" pitchFamily="18" charset="-120"/>
                          <a:cs typeface="Times New Roman" panose="02020603050405020304" pitchFamily="18" charset="0"/>
                        </a:rPr>
                        <a:t> </a:t>
                      </a:r>
                      <a:endParaRPr lang="zh-TW" sz="1200" kern="100" dirty="0">
                        <a:effectLst/>
                        <a:latin typeface="Calibri" panose="020F0502020204030204" pitchFamily="34" charset="0"/>
                        <a:ea typeface="新細明體" panose="02020500000000000000" pitchFamily="18" charset="-120"/>
                        <a:cs typeface="Times New Roman" panose="02020603050405020304" pitchFamily="18" charset="0"/>
                      </a:endParaRPr>
                    </a:p>
                    <a:p>
                      <a:pPr algn="l">
                        <a:spcAft>
                          <a:spcPts val="0"/>
                        </a:spcAft>
                      </a:pPr>
                      <a:r>
                        <a:rPr lang="en-HK" sz="3600" kern="100" dirty="0">
                          <a:solidFill>
                            <a:srgbClr val="FF0000"/>
                          </a:solidFill>
                          <a:effectLst/>
                          <a:latin typeface="Times New Roman" panose="02020603050405020304" pitchFamily="18" charset="0"/>
                          <a:ea typeface="新細明體" panose="02020500000000000000" pitchFamily="18" charset="-120"/>
                          <a:cs typeface="Times New Roman" panose="02020603050405020304" pitchFamily="18" charset="0"/>
                        </a:rPr>
                        <a:t>How</a:t>
                      </a:r>
                      <a:r>
                        <a:rPr lang="en-HK" sz="3600" kern="100" dirty="0">
                          <a:effectLst/>
                          <a:latin typeface="Times New Roman" panose="02020603050405020304" pitchFamily="18" charset="0"/>
                          <a:ea typeface="新細明體" panose="02020500000000000000" pitchFamily="18" charset="-120"/>
                          <a:cs typeface="Times New Roman" panose="02020603050405020304" pitchFamily="18" charset="0"/>
                        </a:rPr>
                        <a:t> would you carry a tray of drinks?</a:t>
                      </a:r>
                      <a:endParaRPr lang="zh-TW" sz="3600" kern="100" dirty="0">
                        <a:effectLst/>
                        <a:latin typeface="Calibri" panose="020F0502020204030204" pitchFamily="34" charset="0"/>
                        <a:ea typeface="新細明體" panose="02020500000000000000" pitchFamily="18" charset="-120"/>
                        <a:cs typeface="Times New Roman" panose="02020603050405020304" pitchFamily="18" charset="0"/>
                      </a:endParaRPr>
                    </a:p>
                    <a:p>
                      <a:pPr algn="l">
                        <a:spcAft>
                          <a:spcPts val="0"/>
                        </a:spcAft>
                      </a:pPr>
                      <a:r>
                        <a:rPr lang="en-US" sz="3600" kern="100" dirty="0">
                          <a:effectLst/>
                          <a:latin typeface="Times New Roman" panose="02020603050405020304" pitchFamily="18" charset="0"/>
                          <a:ea typeface="新細明體" panose="02020500000000000000" pitchFamily="18" charset="-120"/>
                          <a:cs typeface="Times New Roman" panose="02020603050405020304" pitchFamily="18" charset="0"/>
                        </a:rPr>
                        <a:t> </a:t>
                      </a:r>
                      <a:endParaRPr lang="zh-TW" sz="36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lnL w="19050" cap="flat" cmpd="dbl" algn="ctr">
                      <a:noFill/>
                      <a:prstDash val="solid"/>
                      <a:round/>
                      <a:headEnd type="none" w="med" len="med"/>
                      <a:tailEnd type="none" w="med" len="med"/>
                    </a:lnL>
                    <a:lnR w="19050" cap="flat" cmpd="dbl" algn="ctr">
                      <a:noFill/>
                      <a:prstDash val="solid"/>
                      <a:round/>
                      <a:headEnd type="none" w="med" len="med"/>
                      <a:tailEnd type="none" w="med" len="med"/>
                    </a:lnR>
                    <a:lnT w="19050" cap="flat" cmpd="dbl" algn="ctr">
                      <a:noFill/>
                      <a:prstDash val="solid"/>
                      <a:round/>
                      <a:headEnd type="none" w="med" len="med"/>
                      <a:tailEnd type="none" w="med" len="med"/>
                    </a:lnT>
                    <a:lnB w="19050" cap="flat" cmpd="dbl"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bl>
          </a:graphicData>
        </a:graphic>
      </p:graphicFrame>
      <p:pic>
        <p:nvPicPr>
          <p:cNvPr id="2" name="Picture 1">
            <a:extLst>
              <a:ext uri="{FF2B5EF4-FFF2-40B4-BE49-F238E27FC236}">
                <a16:creationId xmlns:a16="http://schemas.microsoft.com/office/drawing/2014/main" id="{B1EE8E30-9DFD-445F-A7CD-5B23FE1D0E9E}"/>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2699792" y="373280"/>
            <a:ext cx="2926000" cy="3713981"/>
          </a:xfrm>
          <a:prstGeom prst="rect">
            <a:avLst/>
          </a:prstGeom>
        </p:spPr>
      </p:pic>
      <p:graphicFrame>
        <p:nvGraphicFramePr>
          <p:cNvPr id="7" name="表格 3">
            <a:extLst>
              <a:ext uri="{FF2B5EF4-FFF2-40B4-BE49-F238E27FC236}">
                <a16:creationId xmlns:a16="http://schemas.microsoft.com/office/drawing/2014/main" id="{DE7FED20-C818-46F4-AB47-613B18561CA1}"/>
              </a:ext>
            </a:extLst>
          </p:cNvPr>
          <p:cNvGraphicFramePr>
            <a:graphicFrameLocks noGrp="1"/>
          </p:cNvGraphicFramePr>
          <p:nvPr>
            <p:extLst>
              <p:ext uri="{D42A27DB-BD31-4B8C-83A1-F6EECF244321}">
                <p14:modId xmlns:p14="http://schemas.microsoft.com/office/powerpoint/2010/main" val="3996028109"/>
              </p:ext>
            </p:extLst>
          </p:nvPr>
        </p:nvGraphicFramePr>
        <p:xfrm>
          <a:off x="539552" y="4801477"/>
          <a:ext cx="8352928" cy="1363216"/>
        </p:xfrm>
        <a:graphic>
          <a:graphicData uri="http://schemas.openxmlformats.org/drawingml/2006/table">
            <a:tbl>
              <a:tblPr firstRow="1" firstCol="1" bandRow="1"/>
              <a:tblGrid>
                <a:gridCol w="8352928">
                  <a:extLst>
                    <a:ext uri="{9D8B030D-6E8A-4147-A177-3AD203B41FA5}">
                      <a16:colId xmlns:a16="http://schemas.microsoft.com/office/drawing/2014/main" val="20000"/>
                    </a:ext>
                  </a:extLst>
                </a:gridCol>
              </a:tblGrid>
              <a:tr h="1363216">
                <a:tc>
                  <a:txBody>
                    <a:bodyPr/>
                    <a:lstStyle/>
                    <a:p>
                      <a:pPr algn="l">
                        <a:spcAft>
                          <a:spcPts val="0"/>
                        </a:spcAft>
                      </a:pPr>
                      <a:r>
                        <a:rPr lang="en-US" sz="800" kern="100" dirty="0">
                          <a:effectLst/>
                          <a:latin typeface="Times New Roman" panose="02020603050405020304" pitchFamily="18" charset="0"/>
                          <a:ea typeface="新細明體" panose="02020500000000000000" pitchFamily="18" charset="-120"/>
                          <a:cs typeface="Times New Roman" panose="02020603050405020304" pitchFamily="18" charset="0"/>
                        </a:rPr>
                        <a:t> </a:t>
                      </a:r>
                      <a:endParaRPr lang="zh-TW" sz="1200" kern="100" dirty="0">
                        <a:effectLst/>
                        <a:latin typeface="Calibri" panose="020F0502020204030204" pitchFamily="34" charset="0"/>
                        <a:ea typeface="新細明體" panose="02020500000000000000" pitchFamily="18" charset="-120"/>
                        <a:cs typeface="Times New Roman" panose="02020603050405020304" pitchFamily="18" charset="0"/>
                      </a:endParaRPr>
                    </a:p>
                    <a:p>
                      <a:pPr algn="l">
                        <a:spcAft>
                          <a:spcPts val="0"/>
                        </a:spcAft>
                      </a:pPr>
                      <a:r>
                        <a:rPr lang="en-HK" sz="3600" kern="100" dirty="0">
                          <a:effectLst/>
                          <a:latin typeface="Times New Roman" panose="02020603050405020304" pitchFamily="18" charset="0"/>
                          <a:ea typeface="新細明體" panose="02020500000000000000" pitchFamily="18" charset="-120"/>
                          <a:cs typeface="Times New Roman" panose="02020603050405020304" pitchFamily="18" charset="0"/>
                        </a:rPr>
                        <a:t>I would carry them </a:t>
                      </a:r>
                      <a:r>
                        <a:rPr lang="en-HK" sz="3600" kern="100" dirty="0">
                          <a:solidFill>
                            <a:srgbClr val="FF0000"/>
                          </a:solidFill>
                          <a:effectLst/>
                          <a:latin typeface="Times New Roman" panose="02020603050405020304" pitchFamily="18" charset="0"/>
                          <a:ea typeface="新細明體" panose="02020500000000000000" pitchFamily="18" charset="-120"/>
                          <a:cs typeface="Times New Roman" panose="02020603050405020304" pitchFamily="18" charset="0"/>
                        </a:rPr>
                        <a:t>carefully</a:t>
                      </a:r>
                      <a:r>
                        <a:rPr lang="en-HK" sz="3600" kern="100" dirty="0">
                          <a:effectLst/>
                          <a:latin typeface="Times New Roman" panose="02020603050405020304" pitchFamily="18" charset="0"/>
                          <a:ea typeface="新細明體" panose="02020500000000000000" pitchFamily="18" charset="-120"/>
                          <a:cs typeface="Times New Roman" panose="02020603050405020304" pitchFamily="18" charset="0"/>
                        </a:rPr>
                        <a:t>.</a:t>
                      </a:r>
                      <a:endParaRPr lang="zh-TW" sz="36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lnL w="19050" cap="flat" cmpd="dbl" algn="ctr">
                      <a:noFill/>
                      <a:prstDash val="solid"/>
                      <a:round/>
                      <a:headEnd type="none" w="med" len="med"/>
                      <a:tailEnd type="none" w="med" len="med"/>
                    </a:lnL>
                    <a:lnR w="19050" cap="flat" cmpd="dbl" algn="ctr">
                      <a:noFill/>
                      <a:prstDash val="solid"/>
                      <a:round/>
                      <a:headEnd type="none" w="med" len="med"/>
                      <a:tailEnd type="none" w="med" len="med"/>
                    </a:lnR>
                    <a:lnT w="19050" cap="flat" cmpd="dbl" algn="ctr">
                      <a:noFill/>
                      <a:prstDash val="solid"/>
                      <a:round/>
                      <a:headEnd type="none" w="med" len="med"/>
                      <a:tailEnd type="none" w="med" len="med"/>
                    </a:lnT>
                    <a:lnB w="19050" cap="flat" cmpd="dbl"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299398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1"/>
          <p:cNvSpPr txBox="1">
            <a:spLocks/>
          </p:cNvSpPr>
          <p:nvPr/>
        </p:nvSpPr>
        <p:spPr>
          <a:xfrm>
            <a:off x="0" y="-7720"/>
            <a:ext cx="9144000" cy="72008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altLang="zh-HK" sz="2800" b="1" dirty="0"/>
          </a:p>
        </p:txBody>
      </p:sp>
      <p:sp>
        <p:nvSpPr>
          <p:cNvPr id="3" name="文字方塊 2"/>
          <p:cNvSpPr txBox="1"/>
          <p:nvPr/>
        </p:nvSpPr>
        <p:spPr>
          <a:xfrm>
            <a:off x="539552" y="908720"/>
            <a:ext cx="7776864" cy="1015663"/>
          </a:xfrm>
          <a:prstGeom prst="rect">
            <a:avLst/>
          </a:prstGeom>
          <a:noFill/>
        </p:spPr>
        <p:txBody>
          <a:bodyPr wrap="square" rtlCol="0">
            <a:spAutoFit/>
          </a:bodyPr>
          <a:lstStyle/>
          <a:p>
            <a:endParaRPr lang="zh-HK" altLang="en-US" sz="6000" dirty="0"/>
          </a:p>
        </p:txBody>
      </p:sp>
      <p:graphicFrame>
        <p:nvGraphicFramePr>
          <p:cNvPr id="4" name="表格 3"/>
          <p:cNvGraphicFramePr>
            <a:graphicFrameLocks noGrp="1"/>
          </p:cNvGraphicFramePr>
          <p:nvPr>
            <p:extLst>
              <p:ext uri="{D42A27DB-BD31-4B8C-83A1-F6EECF244321}">
                <p14:modId xmlns:p14="http://schemas.microsoft.com/office/powerpoint/2010/main" val="1423294046"/>
              </p:ext>
            </p:extLst>
          </p:nvPr>
        </p:nvGraphicFramePr>
        <p:xfrm>
          <a:off x="539552" y="4087261"/>
          <a:ext cx="8352928" cy="1363216"/>
        </p:xfrm>
        <a:graphic>
          <a:graphicData uri="http://schemas.openxmlformats.org/drawingml/2006/table">
            <a:tbl>
              <a:tblPr firstRow="1" firstCol="1" bandRow="1"/>
              <a:tblGrid>
                <a:gridCol w="8352928">
                  <a:extLst>
                    <a:ext uri="{9D8B030D-6E8A-4147-A177-3AD203B41FA5}">
                      <a16:colId xmlns:a16="http://schemas.microsoft.com/office/drawing/2014/main" val="20000"/>
                    </a:ext>
                  </a:extLst>
                </a:gridCol>
              </a:tblGrid>
              <a:tr h="1363216">
                <a:tc>
                  <a:txBody>
                    <a:bodyPr/>
                    <a:lstStyle/>
                    <a:p>
                      <a:pPr algn="l">
                        <a:spcAft>
                          <a:spcPts val="0"/>
                        </a:spcAft>
                      </a:pPr>
                      <a:r>
                        <a:rPr lang="en-US" sz="800" kern="100" dirty="0">
                          <a:effectLst/>
                          <a:latin typeface="Times New Roman" panose="02020603050405020304" pitchFamily="18" charset="0"/>
                          <a:ea typeface="新細明體" panose="02020500000000000000" pitchFamily="18" charset="-120"/>
                          <a:cs typeface="Times New Roman" panose="02020603050405020304" pitchFamily="18" charset="0"/>
                        </a:rPr>
                        <a:t> </a:t>
                      </a:r>
                      <a:endParaRPr lang="zh-TW" sz="1200" kern="100" dirty="0">
                        <a:effectLst/>
                        <a:latin typeface="Calibri" panose="020F0502020204030204" pitchFamily="34" charset="0"/>
                        <a:ea typeface="新細明體" panose="02020500000000000000" pitchFamily="18" charset="-120"/>
                        <a:cs typeface="Times New Roman" panose="02020603050405020304" pitchFamily="18" charset="0"/>
                      </a:endParaRPr>
                    </a:p>
                    <a:p>
                      <a:pPr algn="l">
                        <a:spcAft>
                          <a:spcPts val="0"/>
                        </a:spcAft>
                      </a:pPr>
                      <a:r>
                        <a:rPr lang="en-HK" sz="3600" kern="100" dirty="0">
                          <a:solidFill>
                            <a:srgbClr val="FF0000"/>
                          </a:solidFill>
                          <a:effectLst/>
                          <a:latin typeface="Times New Roman" panose="02020603050405020304" pitchFamily="18" charset="0"/>
                          <a:ea typeface="新細明體" panose="02020500000000000000" pitchFamily="18" charset="-120"/>
                          <a:cs typeface="Times New Roman" panose="02020603050405020304" pitchFamily="18" charset="0"/>
                        </a:rPr>
                        <a:t>How</a:t>
                      </a:r>
                      <a:r>
                        <a:rPr lang="en-HK" sz="3600" kern="100" dirty="0">
                          <a:effectLst/>
                          <a:latin typeface="Times New Roman" panose="02020603050405020304" pitchFamily="18" charset="0"/>
                          <a:ea typeface="新細明體" panose="02020500000000000000" pitchFamily="18" charset="-120"/>
                          <a:cs typeface="Times New Roman" panose="02020603050405020304" pitchFamily="18" charset="0"/>
                        </a:rPr>
                        <a:t> would you speak in a library?</a:t>
                      </a:r>
                      <a:endParaRPr lang="zh-TW" sz="3600" kern="100" dirty="0">
                        <a:effectLst/>
                        <a:latin typeface="Calibri" panose="020F0502020204030204" pitchFamily="34" charset="0"/>
                        <a:ea typeface="新細明體" panose="02020500000000000000" pitchFamily="18" charset="-120"/>
                        <a:cs typeface="Times New Roman" panose="02020603050405020304" pitchFamily="18" charset="0"/>
                      </a:endParaRPr>
                    </a:p>
                    <a:p>
                      <a:pPr algn="l">
                        <a:spcAft>
                          <a:spcPts val="0"/>
                        </a:spcAft>
                      </a:pPr>
                      <a:r>
                        <a:rPr lang="en-US" sz="3600" kern="100" dirty="0">
                          <a:effectLst/>
                          <a:latin typeface="Times New Roman" panose="02020603050405020304" pitchFamily="18" charset="0"/>
                          <a:ea typeface="新細明體" panose="02020500000000000000" pitchFamily="18" charset="-120"/>
                          <a:cs typeface="Times New Roman" panose="02020603050405020304" pitchFamily="18" charset="0"/>
                        </a:rPr>
                        <a:t> </a:t>
                      </a:r>
                      <a:endParaRPr lang="zh-TW" sz="36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lnL w="19050" cap="flat" cmpd="dbl" algn="ctr">
                      <a:noFill/>
                      <a:prstDash val="solid"/>
                      <a:round/>
                      <a:headEnd type="none" w="med" len="med"/>
                      <a:tailEnd type="none" w="med" len="med"/>
                    </a:lnL>
                    <a:lnR w="19050" cap="flat" cmpd="dbl" algn="ctr">
                      <a:noFill/>
                      <a:prstDash val="solid"/>
                      <a:round/>
                      <a:headEnd type="none" w="med" len="med"/>
                      <a:tailEnd type="none" w="med" len="med"/>
                    </a:lnR>
                    <a:lnT w="19050" cap="flat" cmpd="dbl" algn="ctr">
                      <a:noFill/>
                      <a:prstDash val="solid"/>
                      <a:round/>
                      <a:headEnd type="none" w="med" len="med"/>
                      <a:tailEnd type="none" w="med" len="med"/>
                    </a:lnT>
                    <a:lnB w="19050" cap="flat" cmpd="dbl"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bl>
          </a:graphicData>
        </a:graphic>
      </p:graphicFrame>
      <p:graphicFrame>
        <p:nvGraphicFramePr>
          <p:cNvPr id="7" name="表格 3">
            <a:extLst>
              <a:ext uri="{FF2B5EF4-FFF2-40B4-BE49-F238E27FC236}">
                <a16:creationId xmlns:a16="http://schemas.microsoft.com/office/drawing/2014/main" id="{DE7FED20-C818-46F4-AB47-613B18561CA1}"/>
              </a:ext>
            </a:extLst>
          </p:cNvPr>
          <p:cNvGraphicFramePr>
            <a:graphicFrameLocks noGrp="1"/>
          </p:cNvGraphicFramePr>
          <p:nvPr>
            <p:extLst>
              <p:ext uri="{D42A27DB-BD31-4B8C-83A1-F6EECF244321}">
                <p14:modId xmlns:p14="http://schemas.microsoft.com/office/powerpoint/2010/main" val="107552923"/>
              </p:ext>
            </p:extLst>
          </p:nvPr>
        </p:nvGraphicFramePr>
        <p:xfrm>
          <a:off x="539552" y="4801477"/>
          <a:ext cx="8352928" cy="1363216"/>
        </p:xfrm>
        <a:graphic>
          <a:graphicData uri="http://schemas.openxmlformats.org/drawingml/2006/table">
            <a:tbl>
              <a:tblPr firstRow="1" firstCol="1" bandRow="1"/>
              <a:tblGrid>
                <a:gridCol w="8352928">
                  <a:extLst>
                    <a:ext uri="{9D8B030D-6E8A-4147-A177-3AD203B41FA5}">
                      <a16:colId xmlns:a16="http://schemas.microsoft.com/office/drawing/2014/main" val="20000"/>
                    </a:ext>
                  </a:extLst>
                </a:gridCol>
              </a:tblGrid>
              <a:tr h="1363216">
                <a:tc>
                  <a:txBody>
                    <a:bodyPr/>
                    <a:lstStyle/>
                    <a:p>
                      <a:pPr algn="l">
                        <a:spcAft>
                          <a:spcPts val="0"/>
                        </a:spcAft>
                      </a:pPr>
                      <a:r>
                        <a:rPr lang="en-US" sz="800" kern="100" dirty="0">
                          <a:effectLst/>
                          <a:latin typeface="Times New Roman" panose="02020603050405020304" pitchFamily="18" charset="0"/>
                          <a:ea typeface="新細明體" panose="02020500000000000000" pitchFamily="18" charset="-120"/>
                          <a:cs typeface="Times New Roman" panose="02020603050405020304" pitchFamily="18" charset="0"/>
                        </a:rPr>
                        <a:t> </a:t>
                      </a:r>
                      <a:endParaRPr lang="zh-TW" sz="1200" kern="100" dirty="0">
                        <a:effectLst/>
                        <a:latin typeface="Calibri" panose="020F0502020204030204" pitchFamily="34" charset="0"/>
                        <a:ea typeface="新細明體" panose="02020500000000000000" pitchFamily="18" charset="-120"/>
                        <a:cs typeface="Times New Roman" panose="02020603050405020304" pitchFamily="18" charset="0"/>
                      </a:endParaRPr>
                    </a:p>
                    <a:p>
                      <a:pPr algn="l">
                        <a:spcAft>
                          <a:spcPts val="0"/>
                        </a:spcAft>
                      </a:pPr>
                      <a:r>
                        <a:rPr lang="en-HK" sz="3600" kern="100" dirty="0">
                          <a:effectLst/>
                          <a:latin typeface="Times New Roman" panose="02020603050405020304" pitchFamily="18" charset="0"/>
                          <a:ea typeface="新細明體" panose="02020500000000000000" pitchFamily="18" charset="-120"/>
                          <a:cs typeface="Times New Roman" panose="02020603050405020304" pitchFamily="18" charset="0"/>
                        </a:rPr>
                        <a:t>I would speak </a:t>
                      </a:r>
                      <a:r>
                        <a:rPr lang="en-HK" sz="3600" kern="100" dirty="0">
                          <a:solidFill>
                            <a:srgbClr val="FF0000"/>
                          </a:solidFill>
                          <a:effectLst/>
                          <a:latin typeface="Times New Roman" panose="02020603050405020304" pitchFamily="18" charset="0"/>
                          <a:ea typeface="新細明體" panose="02020500000000000000" pitchFamily="18" charset="-120"/>
                          <a:cs typeface="Times New Roman" panose="02020603050405020304" pitchFamily="18" charset="0"/>
                        </a:rPr>
                        <a:t>softly</a:t>
                      </a:r>
                      <a:r>
                        <a:rPr lang="en-HK" sz="3600" kern="100" dirty="0">
                          <a:effectLst/>
                          <a:latin typeface="Times New Roman" panose="02020603050405020304" pitchFamily="18" charset="0"/>
                          <a:ea typeface="新細明體" panose="02020500000000000000" pitchFamily="18" charset="-120"/>
                          <a:cs typeface="Times New Roman" panose="02020603050405020304" pitchFamily="18" charset="0"/>
                        </a:rPr>
                        <a:t>.</a:t>
                      </a:r>
                      <a:endParaRPr lang="zh-TW" sz="3600" kern="100" dirty="0">
                        <a:effectLst/>
                        <a:latin typeface="Calibri" panose="020F0502020204030204" pitchFamily="34" charset="0"/>
                        <a:ea typeface="新細明體" panose="02020500000000000000" pitchFamily="18" charset="-120"/>
                        <a:cs typeface="Times New Roman" panose="02020603050405020304" pitchFamily="18" charset="0"/>
                      </a:endParaRPr>
                    </a:p>
                  </a:txBody>
                  <a:tcPr marL="68580" marR="68580" marT="0" marB="0">
                    <a:lnL w="19050" cap="flat" cmpd="dbl" algn="ctr">
                      <a:noFill/>
                      <a:prstDash val="solid"/>
                      <a:round/>
                      <a:headEnd type="none" w="med" len="med"/>
                      <a:tailEnd type="none" w="med" len="med"/>
                    </a:lnL>
                    <a:lnR w="19050" cap="flat" cmpd="dbl" algn="ctr">
                      <a:noFill/>
                      <a:prstDash val="solid"/>
                      <a:round/>
                      <a:headEnd type="none" w="med" len="med"/>
                      <a:tailEnd type="none" w="med" len="med"/>
                    </a:lnR>
                    <a:lnT w="19050" cap="flat" cmpd="dbl" algn="ctr">
                      <a:noFill/>
                      <a:prstDash val="solid"/>
                      <a:round/>
                      <a:headEnd type="none" w="med" len="med"/>
                      <a:tailEnd type="none" w="med" len="med"/>
                    </a:lnT>
                    <a:lnB w="19050" cap="flat" cmpd="dbl"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bl>
          </a:graphicData>
        </a:graphic>
      </p:graphicFrame>
      <p:pic>
        <p:nvPicPr>
          <p:cNvPr id="7170" name="Picture 2" descr="Image result for library clip art">
            <a:extLst>
              <a:ext uri="{FF2B5EF4-FFF2-40B4-BE49-F238E27FC236}">
                <a16:creationId xmlns:a16="http://schemas.microsoft.com/office/drawing/2014/main" id="{051B794A-B8AE-49F4-9B7A-A0912E1132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4766" y="663467"/>
            <a:ext cx="4762500" cy="3286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5435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1543</TotalTime>
  <Words>133</Words>
  <Application>Microsoft Office PowerPoint</Application>
  <PresentationFormat>On-screen Show (4:3)</PresentationFormat>
  <Paragraphs>84</Paragraphs>
  <Slides>19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新細明體</vt:lpstr>
      <vt:lpstr>新細明體</vt:lpstr>
      <vt:lpstr>Arial</vt:lpstr>
      <vt:lpstr>Calibri</vt:lpstr>
      <vt:lpstr>Times New Roman</vt:lpstr>
      <vt:lpstr>Wingdings</vt:lpstr>
      <vt:lpstr>Office 佈景主題</vt:lpstr>
      <vt:lpstr>PowerPoint Presentation</vt:lpstr>
      <vt:lpstr>PowerPoint Presentation</vt:lpstr>
      <vt:lpstr>PowerPoint Presentation</vt:lpstr>
      <vt:lpstr>Adverbs of manner</vt:lpstr>
      <vt:lpstr>PowerPoint Presentation</vt:lpstr>
      <vt:lpstr>PowerPoint Presentation</vt:lpstr>
      <vt:lpstr>PowerPoint Presentation</vt:lpstr>
      <vt:lpstr>PowerPoint Presentation</vt:lpstr>
      <vt:lpstr>PowerPoint Presentation</vt:lpstr>
      <vt:lpstr>PowerPoint Presentation</vt:lpstr>
      <vt:lpstr>flight attendant </vt:lpstr>
      <vt:lpstr>traffic jam</vt:lpstr>
      <vt:lpstr>PowerPoint Presentation</vt:lpstr>
      <vt:lpstr>PowerPoint Presentation</vt:lpstr>
      <vt:lpstr>PowerPoint Presentation</vt:lpstr>
      <vt:lpstr>PowerPoint Presentation</vt:lpstr>
      <vt:lpstr>Good-tempered Lucy</vt:lpstr>
      <vt:lpstr>Bad-tempered Lucy</vt:lpstr>
      <vt:lpstr>Adverbs of manner</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Little David (Play On Your Harp)</dc:title>
  <dc:creator>Lee Ka Man</dc:creator>
  <cp:lastModifiedBy>Seraphina Ng</cp:lastModifiedBy>
  <cp:revision>213</cp:revision>
  <cp:lastPrinted>2019-05-17T01:41:13Z</cp:lastPrinted>
  <dcterms:created xsi:type="dcterms:W3CDTF">2015-03-02T07:03:37Z</dcterms:created>
  <dcterms:modified xsi:type="dcterms:W3CDTF">2019-05-22T12:50:35Z</dcterms:modified>
</cp:coreProperties>
</file>